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jpeg" Extension="jp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presentationml.presentation.main+xml" PartName="/ppt/presentation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notesMaster+xml" PartName="/ppt/notesMasters/notesMaster1.xml"/>
  <Override ContentType="application/vnd.openxmlformats-officedocument.presentationml.presProps+xml" PartName="/ppt/presProps.xml"/>
  <Override ContentType="application/vnd.openxmlformats-officedocument.presentationml.viewProps+xml" PartName="/ppt/viewProps.xml"/>
  <Override ContentType="application/vnd.openxmlformats-officedocument.theme+xml" PartName="/ppt/theme/theme1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9.xml"/>
  <Override ContentType="application/vnd.openxmlformats-officedocument.theme+xml" PartName="/ppt/theme/theme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0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drawingml.diagramData+xml" PartName="/ppt/diagrams/data1.xml"/>
  <Override ContentType="application/vnd.openxmlformats-officedocument.drawingml.diagramLayout+xml" PartName="/ppt/diagrams/layout1.xml"/>
  <Override ContentType="application/vnd.openxmlformats-officedocument.drawingml.diagramStyle+xml" PartName="/ppt/diagrams/quickStyle1.xml"/>
  <Override ContentType="application/vnd.openxmlformats-officedocument.drawingml.diagramColors+xml" PartName="/ppt/diagrams/colors1.xml"/>
  <Override ContentType="application/vnd.ms-office.drawingml.diagramDrawing+xml" PartName="/ppt/diagrams/drawing1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23.xml"/>
  <Override ContentType="application/vnd.ms-powerpoint.revisioninfo+xml" PartName="/ppt/revisionInfo.xml"/>
  <Override ContentType="application/vnd.openxmlformats-package.core-properties+xml" PartName="/docProps/core.xml"/>
  <Override ContentType="application/vnd.openxmlformats-officedocument.extended-properties+xml" PartName="/docProps/app.xml"/>
  <Override ContentType="application/vnd.openxmlformats-officedocument.custom-properties+xml" PartName="/docProps/custom.xml"/>
</Types>
</file>

<file path=_rels/.rels><?xml version="1.0" encoding="UTF-8" standalone="yes" ?><Relationships xmlns="http://schemas.openxmlformats.org/package/2006/relationships"><Relationship Id="rId3" Target="docProps/core.xml" Type="http://schemas.openxmlformats.org/package/2006/relationships/metadata/core-properties"/><Relationship Id="rId2" Target="docProps/thumbnail.jpeg" Type="http://schemas.openxmlformats.org/package/2006/relationships/metadata/thumbnail"/><Relationship Id="rId1" Target="ppt/presentation.xml" Type="http://schemas.openxmlformats.org/officeDocument/2006/relationships/officeDocument"/><Relationship Id="rId4" Target="docProps/app.xml" Type="http://schemas.openxmlformats.org/officeDocument/2006/relationships/extended-properties"/><Relationship Id="rId5" Target="docProps/custom.xml" Type="http://schemas.openxmlformats.org/officeDocument/2006/relationships/custom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67" r:id="rId1"/>
  </p:sldMasterIdLst>
  <p:notesMasterIdLst>
    <p:notesMasterId r:id="rId40"/>
  </p:notesMasterIdLst>
  <p:sldIdLst>
    <p:sldId id="309" r:id="rId2"/>
    <p:sldId id="375" r:id="rId3"/>
    <p:sldId id="371" r:id="rId4"/>
    <p:sldId id="320" r:id="rId5"/>
    <p:sldId id="358" r:id="rId6"/>
    <p:sldId id="261" r:id="rId7"/>
    <p:sldId id="359" r:id="rId8"/>
    <p:sldId id="367" r:id="rId9"/>
    <p:sldId id="360" r:id="rId10"/>
    <p:sldId id="311" r:id="rId11"/>
    <p:sldId id="350" r:id="rId12"/>
    <p:sldId id="352" r:id="rId13"/>
    <p:sldId id="353" r:id="rId14"/>
    <p:sldId id="354" r:id="rId15"/>
    <p:sldId id="315" r:id="rId16"/>
    <p:sldId id="316" r:id="rId17"/>
    <p:sldId id="327" r:id="rId18"/>
    <p:sldId id="328" r:id="rId19"/>
    <p:sldId id="329" r:id="rId20"/>
    <p:sldId id="363" r:id="rId21"/>
    <p:sldId id="364" r:id="rId22"/>
    <p:sldId id="377" r:id="rId23"/>
    <p:sldId id="373" r:id="rId24"/>
    <p:sldId id="365" r:id="rId25"/>
    <p:sldId id="318" r:id="rId26"/>
    <p:sldId id="368" r:id="rId27"/>
    <p:sldId id="355" r:id="rId28"/>
    <p:sldId id="339" r:id="rId29"/>
    <p:sldId id="319" r:id="rId30"/>
    <p:sldId id="330" r:id="rId31"/>
    <p:sldId id="331" r:id="rId32"/>
    <p:sldId id="265" r:id="rId33"/>
    <p:sldId id="324" r:id="rId34"/>
    <p:sldId id="325" r:id="rId35"/>
    <p:sldId id="313" r:id="rId36"/>
    <p:sldId id="374" r:id="rId37"/>
    <p:sldId id="289" r:id="rId38"/>
    <p:sldId id="376" r:id="rId39"/>
  </p:sldIdLst>
  <p:sldSz cx="9144000" cy="5143500" type="screen16x9"/>
  <p:notesSz cx="6858000" cy="9144000"/>
  <p:embeddedFontLst>
    <p:embeddedFont>
      <p:font typeface="Baloo Thambi 2 SemiBold" panose="020B0604020202020204" charset="0"/>
      <p:regular r:id="rId41"/>
      <p:bold r:id="rId42"/>
    </p:embeddedFont>
    <p:embeddedFont>
      <p:font typeface="Comic Sans MS" panose="030F0702030302020204" pitchFamily="66" charset="0"/>
      <p:regular r:id="rId43"/>
      <p:bold r:id="rId44"/>
      <p:italic r:id="rId45"/>
      <p:boldItalic r:id="rId46"/>
    </p:embeddedFont>
    <p:embeddedFont>
      <p:font typeface="Corbel" panose="020B0503020204020204" pitchFamily="34" charset="0"/>
      <p:regular r:id="rId47"/>
      <p:bold r:id="rId48"/>
      <p:italic r:id="rId49"/>
      <p:boldItalic r:id="rId50"/>
    </p:embeddedFont>
    <p:embeddedFont>
      <p:font typeface="Raleway" panose="020B0604020202020204" charset="0"/>
      <p:regular r:id="rId51"/>
      <p:bold r:id="rId52"/>
      <p:italic r:id="rId53"/>
      <p:boldItalic r:id="rId54"/>
    </p:embeddedFont>
    <p:embeddedFont>
      <p:font typeface="Wingdings 2" panose="05020102010507070707" pitchFamily="18" charset="2"/>
      <p:regular r:id="rId5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0071EA-58D5-4627-A1E2-EA97B1ADE8A1}" v="2172" dt="2020-10-23T15:37:02.290"/>
    <p1510:client id="{00739D28-836B-4306-8D41-8056C77819BC}" v="139" dt="2020-10-19T10:56:17.233"/>
    <p1510:client id="{010B74D7-167D-4417-9F44-0288F19644DA}" v="3" dt="2020-10-21T06:28:52.314"/>
    <p1510:client id="{047870B3-7C43-41FD-B8AB-0428F84EBEE7}" v="1" dt="2020-10-21T03:04:00.725"/>
    <p1510:client id="{068BD995-45A1-4131-8CA7-6EE8A2989C78}" v="3" dt="2020-10-19T17:26:01.351"/>
    <p1510:client id="{06EF6367-0BA9-42D7-B954-532400F88813}" v="11" dt="2020-10-20T04:34:47.609"/>
    <p1510:client id="{0C8AC674-A9B9-4834-9800-482691D1263B}" v="417" dt="2020-10-19T14:47:00.428"/>
    <p1510:client id="{193235B1-18A9-4FEA-8535-C3635B14F13C}" v="2" dt="2020-10-20T10:52:54.677"/>
    <p1510:client id="{22C3E30D-B2C0-441B-9B5C-826FC6564A5F}" v="1" dt="2020-10-21T05:03:29.370"/>
    <p1510:client id="{328327A9-62B2-47CA-9825-3AD2D3DF1DEC}" v="123" dt="2020-10-19T12:40:49.441"/>
    <p1510:client id="{3526E8E2-D2D3-43E1-A58B-7DAFE4E6CFB6}" v="19" dt="2020-10-19T12:07:28.621"/>
    <p1510:client id="{380F39BF-C6F1-4025-BACE-5BA800EE418D}" v="49" dt="2020-10-19T17:46:28.766"/>
    <p1510:client id="{3B68F4C0-F251-467A-8EDA-F6FBA111224D}" v="79" dt="2020-10-19T12:24:26.357"/>
    <p1510:client id="{41B309A6-B255-4C4A-8037-2C7A84E055EB}" v="7" dt="2020-10-19T11:51:41.287"/>
    <p1510:client id="{43E19809-864D-4631-92B4-4D657437E0F0}" v="2" dt="2020-10-20T03:09:08.755"/>
    <p1510:client id="{4DF92E72-A478-4B0F-A0DA-0CE3B45AA147}" v="3" dt="2020-10-20T08:34:37.955"/>
    <p1510:client id="{503B7D80-D941-4390-961E-9496D0CB8982}" v="234" dt="2020-10-23T04:00:35.624"/>
    <p1510:client id="{56EAE0C0-86A1-486E-B210-77904CF05CF9}" v="19" dt="2020-10-19T12:46:37.042"/>
    <p1510:client id="{5E16C165-CF42-4B63-9AB1-BA348D1A1D0B}" v="53" dt="2020-10-19T11:38:25.364"/>
    <p1510:client id="{7CA62039-FEE3-4858-9DA8-2D117DB0BD81}" v="20" dt="2020-10-20T06:43:39.422"/>
    <p1510:client id="{92C769EE-6830-4C56-96DA-759F4B8202B9}" v="3" dt="2020-10-19T11:59:48.123"/>
    <p1510:client id="{AAA742DF-BBC9-42DB-8F6F-C5EDF55EF4D3}" v="64" dt="2020-10-20T09:27:15.908"/>
    <p1510:client id="{AD5B5E8C-4C98-4606-BEC6-F1C98AF4225A}" v="36" dt="2020-10-20T16:24:04.419"/>
    <p1510:client id="{AE4C811B-7EB8-4425-9FB8-55081E719D78}" v="26" dt="2020-10-20T05:07:05.931"/>
    <p1510:client id="{B16582C0-A9B9-4D61-9E3B-5E38243897E4}" v="886" dt="2020-10-22T19:30:22.857"/>
    <p1510:client id="{B28A7A67-06EE-4BF7-8683-A5089FFBB3FD}" v="12" dt="2020-10-19T15:20:45.094"/>
    <p1510:client id="{B2DCB6AE-8B99-4FE7-B931-225D48EDD340}" v="1" dt="2020-10-20T14:13:40.037"/>
    <p1510:client id="{B3C437CE-7C25-4793-AAB2-2FE7E90F74EB}" v="6" dt="2020-10-20T07:44:23.266"/>
    <p1510:client id="{B7076C13-D06A-4BEF-9858-1A365EB438ED}" v="203" dt="2020-10-19T16:41:52.327"/>
    <p1510:client id="{BD041988-9FB9-4E00-ACD2-3DDF80971FC7}" v="2" dt="2020-10-19T12:28:42.340"/>
    <p1510:client id="{C445C377-45F0-43F2-A85E-D74B1F89DFFF}" v="31" dt="2020-10-19T11:05:47.638"/>
    <p1510:client id="{CC70FC5C-7E04-4B20-A0A3-9D41C957AB31}" v="387" dt="2020-10-19T18:37:42.873"/>
    <p1510:client id="{CFD5F557-36F9-4202-92BE-E267D054D04A}" v="7" dt="2020-10-21T02:58:52.403"/>
    <p1510:client id="{D57BA80B-1826-401A-B985-445096F9A5F5}" v="2" dt="2020-10-19T12:26:44.031"/>
    <p1510:client id="{DD82EC4F-F696-4754-8C3E-9864883E40A4}" v="2" dt="2020-10-20T05:12:55.668"/>
    <p1510:client id="{E7A98F5C-ACAC-4272-95D1-0395E0A2C021}" v="3" dt="2020-10-20T04:51:07.411"/>
    <p1510:client id="{E875AA80-8C74-4636-969A-E0B4BFF24020}" v="4" dt="2020-10-20T09:35:57.706"/>
    <p1510:client id="{E90E81B4-A686-40D1-9F6C-3A0E10D2D486}" v="33" dt="2020-10-20T14:54:21.380"/>
  </p1510:revLst>
</p1510:revInfo>
</file>

<file path=ppt/tableStyles.xml><?xml version="1.0" encoding="utf-8"?>
<a:tblStyleLst xmlns:a="http://schemas.openxmlformats.org/drawingml/2006/main" def="{E828CC73-A708-4581-B1B7-8CF9736158D9}">
  <a:tblStyle styleId="{E828CC73-A708-4581-B1B7-8CF9736158D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21" autoAdjust="0"/>
    <p:restoredTop sz="94660"/>
  </p:normalViewPr>
  <p:slideViewPr>
    <p:cSldViewPr>
      <p:cViewPr>
        <p:scale>
          <a:sx n="99" d="100"/>
          <a:sy n="99" d="100"/>
        </p:scale>
        <p:origin x="-72" y="2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2.fntdata"/><Relationship Id="rId47" Type="http://schemas.openxmlformats.org/officeDocument/2006/relationships/font" Target="fonts/font7.fntdata"/><Relationship Id="rId50" Type="http://schemas.openxmlformats.org/officeDocument/2006/relationships/font" Target="fonts/font10.fntdata"/><Relationship Id="rId55" Type="http://schemas.openxmlformats.org/officeDocument/2006/relationships/font" Target="fonts/font15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font" Target="fonts/font5.fntdata"/><Relationship Id="rId53" Type="http://schemas.openxmlformats.org/officeDocument/2006/relationships/font" Target="fonts/font13.fntdata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3.fntdata"/><Relationship Id="rId48" Type="http://schemas.openxmlformats.org/officeDocument/2006/relationships/font" Target="fonts/font8.fntdata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1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6.fntdata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1.fntdata"/><Relationship Id="rId54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9.fntdata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4.fntdata"/><Relationship Id="rId52" Type="http://schemas.openxmlformats.org/officeDocument/2006/relationships/font" Target="fonts/font12.fntdata"/><Relationship Id="rId60" Type="http://schemas.microsoft.com/office/2015/10/relationships/revisionInfo" Target="revisionInfo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EDC8789-701B-4CC4-B0E7-1F74FF525141}" type="doc">
      <dgm:prSet loTypeId="urn:microsoft.com/office/officeart/2005/8/layout/vProcess5" loCatId="process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2087A998-516B-44BE-9FD7-DB9246C4186F}">
      <dgm:prSet/>
      <dgm:spPr/>
      <dgm:t>
        <a:bodyPr/>
        <a:lstStyle/>
        <a:p>
          <a:pPr rtl="0"/>
          <a:r>
            <a:rPr lang="en-GB">
              <a:solidFill>
                <a:schemeClr val="tx1"/>
              </a:solidFill>
            </a:rPr>
            <a:t>1. A mail will be sent before the event regarding instructions to signup on the platform where</a:t>
          </a:r>
          <a:r>
            <a:rPr lang="en-GB">
              <a:solidFill>
                <a:schemeClr val="tx1"/>
              </a:solidFill>
              <a:latin typeface="Corbel" panose="020B0503020204020204"/>
            </a:rPr>
            <a:t> participants</a:t>
          </a:r>
          <a:r>
            <a:rPr lang="en-GB">
              <a:solidFill>
                <a:schemeClr val="tx1"/>
              </a:solidFill>
            </a:rPr>
            <a:t> will be making the website.</a:t>
          </a:r>
          <a:endParaRPr lang="en-US">
            <a:solidFill>
              <a:schemeClr val="tx1"/>
            </a:solidFill>
          </a:endParaRPr>
        </a:p>
      </dgm:t>
    </dgm:pt>
    <dgm:pt modelId="{4E5D205C-9884-4088-834F-71D52BD6E2F7}" type="parTrans" cxnId="{6AA7C84A-3DAB-40A5-AD9D-49EEED7C91F1}">
      <dgm:prSet/>
      <dgm:spPr/>
      <dgm:t>
        <a:bodyPr/>
        <a:lstStyle/>
        <a:p>
          <a:endParaRPr lang="en-US"/>
        </a:p>
      </dgm:t>
    </dgm:pt>
    <dgm:pt modelId="{B65848BE-68F6-481F-B837-44F8195D6DE2}" type="sibTrans" cxnId="{6AA7C84A-3DAB-40A5-AD9D-49EEED7C91F1}">
      <dgm:prSet/>
      <dgm:spPr/>
      <dgm:t>
        <a:bodyPr/>
        <a:lstStyle/>
        <a:p>
          <a:endParaRPr lang="en-US"/>
        </a:p>
      </dgm:t>
    </dgm:pt>
    <dgm:pt modelId="{BDEA59DB-20B8-4628-9D58-030385984E7F}">
      <dgm:prSet/>
      <dgm:spPr/>
      <dgm:t>
        <a:bodyPr/>
        <a:lstStyle/>
        <a:p>
          <a:pPr rtl="0"/>
          <a:r>
            <a:rPr lang="en-GB">
              <a:solidFill>
                <a:schemeClr val="tx1"/>
              </a:solidFill>
            </a:rPr>
            <a:t>2. </a:t>
          </a:r>
          <a:r>
            <a:rPr lang="en-GB">
              <a:solidFill>
                <a:schemeClr val="tx1"/>
              </a:solidFill>
              <a:latin typeface="Corbel" panose="020B0503020204020204"/>
            </a:rPr>
            <a:t>Our</a:t>
          </a:r>
          <a:r>
            <a:rPr lang="en-GB">
              <a:solidFill>
                <a:schemeClr val="tx1"/>
              </a:solidFill>
            </a:rPr>
            <a:t> team will be guiding participants to write the </a:t>
          </a:r>
          <a:r>
            <a:rPr lang="en-GB">
              <a:solidFill>
                <a:schemeClr val="tx1"/>
              </a:solidFill>
              <a:latin typeface="Corbel" panose="020B0503020204020204"/>
            </a:rPr>
            <a:t>HTML</a:t>
          </a:r>
          <a:r>
            <a:rPr lang="en-GB">
              <a:solidFill>
                <a:schemeClr val="tx1"/>
              </a:solidFill>
            </a:rPr>
            <a:t>,</a:t>
          </a:r>
          <a:r>
            <a:rPr lang="en-GB">
              <a:solidFill>
                <a:schemeClr val="tx1"/>
              </a:solidFill>
              <a:latin typeface="Corbel" panose="020B0503020204020204"/>
            </a:rPr>
            <a:t> CSS</a:t>
          </a:r>
          <a:r>
            <a:rPr lang="en-GB">
              <a:solidFill>
                <a:schemeClr val="tx1"/>
              </a:solidFill>
            </a:rPr>
            <a:t> and </a:t>
          </a:r>
          <a:r>
            <a:rPr lang="en-GB">
              <a:solidFill>
                <a:schemeClr val="tx1"/>
              </a:solidFill>
              <a:latin typeface="Corbel" panose="020B0503020204020204"/>
            </a:rPr>
            <a:t>JS</a:t>
          </a:r>
          <a:r>
            <a:rPr lang="en-GB">
              <a:solidFill>
                <a:schemeClr val="tx1"/>
              </a:solidFill>
            </a:rPr>
            <a:t> code to create their own websites</a:t>
          </a:r>
          <a:endParaRPr lang="en-US">
            <a:solidFill>
              <a:schemeClr val="tx1"/>
            </a:solidFill>
          </a:endParaRPr>
        </a:p>
      </dgm:t>
    </dgm:pt>
    <dgm:pt modelId="{DB0CAC13-8F91-421D-9206-8D5F4016823A}" type="parTrans" cxnId="{4EDD9F70-3296-4B7C-85D3-14E14B8033BF}">
      <dgm:prSet/>
      <dgm:spPr/>
      <dgm:t>
        <a:bodyPr/>
        <a:lstStyle/>
        <a:p>
          <a:endParaRPr lang="en-US"/>
        </a:p>
      </dgm:t>
    </dgm:pt>
    <dgm:pt modelId="{57B2EE1B-85FD-4B93-B153-717E1512D3C6}" type="sibTrans" cxnId="{4EDD9F70-3296-4B7C-85D3-14E14B8033BF}">
      <dgm:prSet/>
      <dgm:spPr/>
      <dgm:t>
        <a:bodyPr/>
        <a:lstStyle/>
        <a:p>
          <a:endParaRPr lang="en-US"/>
        </a:p>
      </dgm:t>
    </dgm:pt>
    <dgm:pt modelId="{5D7227A7-B14F-4C01-85BD-4DD64D14C18D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3. </a:t>
          </a:r>
          <a:r>
            <a:rPr lang="en-GB">
              <a:solidFill>
                <a:schemeClr val="tx1"/>
              </a:solidFill>
              <a:latin typeface="Corbel" panose="020B0503020204020204"/>
            </a:rPr>
            <a:t>At</a:t>
          </a:r>
          <a:r>
            <a:rPr lang="en-GB">
              <a:solidFill>
                <a:schemeClr val="tx1"/>
              </a:solidFill>
            </a:rPr>
            <a:t> last, there will be a small online quiz and winners will be awarded with prizes.</a:t>
          </a:r>
          <a:endParaRPr lang="en-US">
            <a:solidFill>
              <a:schemeClr val="tx1"/>
            </a:solidFill>
          </a:endParaRPr>
        </a:p>
      </dgm:t>
    </dgm:pt>
    <dgm:pt modelId="{44E06027-1AF4-42E1-929D-33BE7E27DDA3}" type="parTrans" cxnId="{48DDEEC3-E293-4DD2-8552-C14B38851671}">
      <dgm:prSet/>
      <dgm:spPr/>
      <dgm:t>
        <a:bodyPr/>
        <a:lstStyle/>
        <a:p>
          <a:endParaRPr lang="en-US"/>
        </a:p>
      </dgm:t>
    </dgm:pt>
    <dgm:pt modelId="{056B02C9-A15E-4583-A508-181A3914C933}" type="sibTrans" cxnId="{48DDEEC3-E293-4DD2-8552-C14B38851671}">
      <dgm:prSet/>
      <dgm:spPr/>
      <dgm:t>
        <a:bodyPr/>
        <a:lstStyle/>
        <a:p>
          <a:endParaRPr lang="en-US"/>
        </a:p>
      </dgm:t>
    </dgm:pt>
    <dgm:pt modelId="{6B745CB4-41E5-4840-9559-5E13113E8195}" type="pres">
      <dgm:prSet presAssocID="{BEDC8789-701B-4CC4-B0E7-1F74FF525141}" presName="outerComposite" presStyleCnt="0">
        <dgm:presLayoutVars>
          <dgm:chMax val="5"/>
          <dgm:dir/>
          <dgm:resizeHandles val="exact"/>
        </dgm:presLayoutVars>
      </dgm:prSet>
      <dgm:spPr/>
    </dgm:pt>
    <dgm:pt modelId="{646D182E-1720-4822-BDF6-4C2772A4F7CF}" type="pres">
      <dgm:prSet presAssocID="{BEDC8789-701B-4CC4-B0E7-1F74FF525141}" presName="dummyMaxCanvas" presStyleCnt="0">
        <dgm:presLayoutVars/>
      </dgm:prSet>
      <dgm:spPr/>
    </dgm:pt>
    <dgm:pt modelId="{E60993D9-2F51-4676-8DE6-89B073FA1382}" type="pres">
      <dgm:prSet presAssocID="{BEDC8789-701B-4CC4-B0E7-1F74FF525141}" presName="ThreeNodes_1" presStyleLbl="node1" presStyleIdx="0" presStyleCnt="3">
        <dgm:presLayoutVars>
          <dgm:bulletEnabled val="1"/>
        </dgm:presLayoutVars>
      </dgm:prSet>
      <dgm:spPr/>
    </dgm:pt>
    <dgm:pt modelId="{7B9754D8-BADA-4572-B7EF-933FF2B92DDA}" type="pres">
      <dgm:prSet presAssocID="{BEDC8789-701B-4CC4-B0E7-1F74FF525141}" presName="ThreeNodes_2" presStyleLbl="node1" presStyleIdx="1" presStyleCnt="3">
        <dgm:presLayoutVars>
          <dgm:bulletEnabled val="1"/>
        </dgm:presLayoutVars>
      </dgm:prSet>
      <dgm:spPr/>
    </dgm:pt>
    <dgm:pt modelId="{1C1F7721-3335-454D-815E-6B07636BD270}" type="pres">
      <dgm:prSet presAssocID="{BEDC8789-701B-4CC4-B0E7-1F74FF525141}" presName="ThreeNodes_3" presStyleLbl="node1" presStyleIdx="2" presStyleCnt="3">
        <dgm:presLayoutVars>
          <dgm:bulletEnabled val="1"/>
        </dgm:presLayoutVars>
      </dgm:prSet>
      <dgm:spPr/>
    </dgm:pt>
    <dgm:pt modelId="{E1930FE1-910C-4DFB-9B4E-01A82F46DD75}" type="pres">
      <dgm:prSet presAssocID="{BEDC8789-701B-4CC4-B0E7-1F74FF525141}" presName="ThreeConn_1-2" presStyleLbl="fgAccFollowNode1" presStyleIdx="0" presStyleCnt="2">
        <dgm:presLayoutVars>
          <dgm:bulletEnabled val="1"/>
        </dgm:presLayoutVars>
      </dgm:prSet>
      <dgm:spPr/>
    </dgm:pt>
    <dgm:pt modelId="{8ECE289E-665B-41B4-822C-391CE3500800}" type="pres">
      <dgm:prSet presAssocID="{BEDC8789-701B-4CC4-B0E7-1F74FF525141}" presName="ThreeConn_2-3" presStyleLbl="fgAccFollowNode1" presStyleIdx="1" presStyleCnt="2">
        <dgm:presLayoutVars>
          <dgm:bulletEnabled val="1"/>
        </dgm:presLayoutVars>
      </dgm:prSet>
      <dgm:spPr/>
    </dgm:pt>
    <dgm:pt modelId="{62338FF3-38F1-4904-B13B-E6DD317A92ED}" type="pres">
      <dgm:prSet presAssocID="{BEDC8789-701B-4CC4-B0E7-1F74FF525141}" presName="ThreeNodes_1_text" presStyleLbl="node1" presStyleIdx="2" presStyleCnt="3">
        <dgm:presLayoutVars>
          <dgm:bulletEnabled val="1"/>
        </dgm:presLayoutVars>
      </dgm:prSet>
      <dgm:spPr/>
    </dgm:pt>
    <dgm:pt modelId="{E0162631-3C85-4025-A00C-A41B5D98166D}" type="pres">
      <dgm:prSet presAssocID="{BEDC8789-701B-4CC4-B0E7-1F74FF525141}" presName="ThreeNodes_2_text" presStyleLbl="node1" presStyleIdx="2" presStyleCnt="3">
        <dgm:presLayoutVars>
          <dgm:bulletEnabled val="1"/>
        </dgm:presLayoutVars>
      </dgm:prSet>
      <dgm:spPr/>
    </dgm:pt>
    <dgm:pt modelId="{8FD2B065-8EEA-48E9-8F56-66882C11CA68}" type="pres">
      <dgm:prSet presAssocID="{BEDC8789-701B-4CC4-B0E7-1F74FF525141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2960FC32-BBE6-4C45-B0B8-84F8379D99AE}" type="presOf" srcId="{57B2EE1B-85FD-4B93-B153-717E1512D3C6}" destId="{8ECE289E-665B-41B4-822C-391CE3500800}" srcOrd="0" destOrd="0" presId="urn:microsoft.com/office/officeart/2005/8/layout/vProcess5"/>
    <dgm:cxn modelId="{20009E69-6C6E-4C20-ADD5-98EA7249D837}" type="presOf" srcId="{2087A998-516B-44BE-9FD7-DB9246C4186F}" destId="{E60993D9-2F51-4676-8DE6-89B073FA1382}" srcOrd="0" destOrd="0" presId="urn:microsoft.com/office/officeart/2005/8/layout/vProcess5"/>
    <dgm:cxn modelId="{6AA7C84A-3DAB-40A5-AD9D-49EEED7C91F1}" srcId="{BEDC8789-701B-4CC4-B0E7-1F74FF525141}" destId="{2087A998-516B-44BE-9FD7-DB9246C4186F}" srcOrd="0" destOrd="0" parTransId="{4E5D205C-9884-4088-834F-71D52BD6E2F7}" sibTransId="{B65848BE-68F6-481F-B837-44F8195D6DE2}"/>
    <dgm:cxn modelId="{4EDD9F70-3296-4B7C-85D3-14E14B8033BF}" srcId="{BEDC8789-701B-4CC4-B0E7-1F74FF525141}" destId="{BDEA59DB-20B8-4628-9D58-030385984E7F}" srcOrd="1" destOrd="0" parTransId="{DB0CAC13-8F91-421D-9206-8D5F4016823A}" sibTransId="{57B2EE1B-85FD-4B93-B153-717E1512D3C6}"/>
    <dgm:cxn modelId="{EE1E3680-F432-4004-82B5-82DE69220E1D}" type="presOf" srcId="{BDEA59DB-20B8-4628-9D58-030385984E7F}" destId="{E0162631-3C85-4025-A00C-A41B5D98166D}" srcOrd="1" destOrd="0" presId="urn:microsoft.com/office/officeart/2005/8/layout/vProcess5"/>
    <dgm:cxn modelId="{18D9219C-B6CA-48C7-B89C-794A087531A4}" type="presOf" srcId="{2087A998-516B-44BE-9FD7-DB9246C4186F}" destId="{62338FF3-38F1-4904-B13B-E6DD317A92ED}" srcOrd="1" destOrd="0" presId="urn:microsoft.com/office/officeart/2005/8/layout/vProcess5"/>
    <dgm:cxn modelId="{0B6875A4-BB41-460A-ADAA-4CD02E9BD644}" type="presOf" srcId="{BDEA59DB-20B8-4628-9D58-030385984E7F}" destId="{7B9754D8-BADA-4572-B7EF-933FF2B92DDA}" srcOrd="0" destOrd="0" presId="urn:microsoft.com/office/officeart/2005/8/layout/vProcess5"/>
    <dgm:cxn modelId="{736EFFA8-19F0-41F9-A51D-C0B31AF6257F}" type="presOf" srcId="{5D7227A7-B14F-4C01-85BD-4DD64D14C18D}" destId="{1C1F7721-3335-454D-815E-6B07636BD270}" srcOrd="0" destOrd="0" presId="urn:microsoft.com/office/officeart/2005/8/layout/vProcess5"/>
    <dgm:cxn modelId="{48DDEEC3-E293-4DD2-8552-C14B38851671}" srcId="{BEDC8789-701B-4CC4-B0E7-1F74FF525141}" destId="{5D7227A7-B14F-4C01-85BD-4DD64D14C18D}" srcOrd="2" destOrd="0" parTransId="{44E06027-1AF4-42E1-929D-33BE7E27DDA3}" sibTransId="{056B02C9-A15E-4583-A508-181A3914C933}"/>
    <dgm:cxn modelId="{834CFDC3-CB47-47C3-83FF-F20C8152D89B}" type="presOf" srcId="{BEDC8789-701B-4CC4-B0E7-1F74FF525141}" destId="{6B745CB4-41E5-4840-9559-5E13113E8195}" srcOrd="0" destOrd="0" presId="urn:microsoft.com/office/officeart/2005/8/layout/vProcess5"/>
    <dgm:cxn modelId="{AD628ED7-CB33-4A45-B4C8-64CF6FAF196C}" type="presOf" srcId="{B65848BE-68F6-481F-B837-44F8195D6DE2}" destId="{E1930FE1-910C-4DFB-9B4E-01A82F46DD75}" srcOrd="0" destOrd="0" presId="urn:microsoft.com/office/officeart/2005/8/layout/vProcess5"/>
    <dgm:cxn modelId="{D3B99DF5-7F45-499F-9680-AF6279C1E8FA}" type="presOf" srcId="{5D7227A7-B14F-4C01-85BD-4DD64D14C18D}" destId="{8FD2B065-8EEA-48E9-8F56-66882C11CA68}" srcOrd="1" destOrd="0" presId="urn:microsoft.com/office/officeart/2005/8/layout/vProcess5"/>
    <dgm:cxn modelId="{467B97CB-079B-4E24-899F-01006E48206C}" type="presParOf" srcId="{6B745CB4-41E5-4840-9559-5E13113E8195}" destId="{646D182E-1720-4822-BDF6-4C2772A4F7CF}" srcOrd="0" destOrd="0" presId="urn:microsoft.com/office/officeart/2005/8/layout/vProcess5"/>
    <dgm:cxn modelId="{B6B0FDF5-0781-428F-864F-796CB66A07C4}" type="presParOf" srcId="{6B745CB4-41E5-4840-9559-5E13113E8195}" destId="{E60993D9-2F51-4676-8DE6-89B073FA1382}" srcOrd="1" destOrd="0" presId="urn:microsoft.com/office/officeart/2005/8/layout/vProcess5"/>
    <dgm:cxn modelId="{B32E0AEF-C164-4292-9675-0A9E4822FF75}" type="presParOf" srcId="{6B745CB4-41E5-4840-9559-5E13113E8195}" destId="{7B9754D8-BADA-4572-B7EF-933FF2B92DDA}" srcOrd="2" destOrd="0" presId="urn:microsoft.com/office/officeart/2005/8/layout/vProcess5"/>
    <dgm:cxn modelId="{7EB909BE-A50D-4AAA-B543-47C881F956F4}" type="presParOf" srcId="{6B745CB4-41E5-4840-9559-5E13113E8195}" destId="{1C1F7721-3335-454D-815E-6B07636BD270}" srcOrd="3" destOrd="0" presId="urn:microsoft.com/office/officeart/2005/8/layout/vProcess5"/>
    <dgm:cxn modelId="{896F65AD-4271-4852-9F49-AEC3B4E65227}" type="presParOf" srcId="{6B745CB4-41E5-4840-9559-5E13113E8195}" destId="{E1930FE1-910C-4DFB-9B4E-01A82F46DD75}" srcOrd="4" destOrd="0" presId="urn:microsoft.com/office/officeart/2005/8/layout/vProcess5"/>
    <dgm:cxn modelId="{6A323AC3-49AF-4E7D-86D2-F0E7304B98C8}" type="presParOf" srcId="{6B745CB4-41E5-4840-9559-5E13113E8195}" destId="{8ECE289E-665B-41B4-822C-391CE3500800}" srcOrd="5" destOrd="0" presId="urn:microsoft.com/office/officeart/2005/8/layout/vProcess5"/>
    <dgm:cxn modelId="{7D677DDB-D1EA-431E-995D-1A00E65DC901}" type="presParOf" srcId="{6B745CB4-41E5-4840-9559-5E13113E8195}" destId="{62338FF3-38F1-4904-B13B-E6DD317A92ED}" srcOrd="6" destOrd="0" presId="urn:microsoft.com/office/officeart/2005/8/layout/vProcess5"/>
    <dgm:cxn modelId="{D21A3085-A1F9-41FB-ACBE-1835A4FC44A8}" type="presParOf" srcId="{6B745CB4-41E5-4840-9559-5E13113E8195}" destId="{E0162631-3C85-4025-A00C-A41B5D98166D}" srcOrd="7" destOrd="0" presId="urn:microsoft.com/office/officeart/2005/8/layout/vProcess5"/>
    <dgm:cxn modelId="{DEA97F05-B6A0-4B0A-8CC5-EBE68DDE2DC9}" type="presParOf" srcId="{6B745CB4-41E5-4840-9559-5E13113E8195}" destId="{8FD2B065-8EEA-48E9-8F56-66882C11CA68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0993D9-2F51-4676-8DE6-89B073FA1382}">
      <dsp:nvSpPr>
        <dsp:cNvPr id="0" name=""/>
        <dsp:cNvSpPr/>
      </dsp:nvSpPr>
      <dsp:spPr>
        <a:xfrm>
          <a:off x="0" y="0"/>
          <a:ext cx="4926770" cy="114464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>
              <a:solidFill>
                <a:schemeClr val="tx1"/>
              </a:solidFill>
            </a:rPr>
            <a:t>1. A mail will be sent before the event regarding instructions to signup on the platform where</a:t>
          </a:r>
          <a:r>
            <a:rPr lang="en-GB" sz="1600" kern="1200">
              <a:solidFill>
                <a:schemeClr val="tx1"/>
              </a:solidFill>
              <a:latin typeface="Corbel" panose="020B0503020204020204"/>
            </a:rPr>
            <a:t> participants</a:t>
          </a:r>
          <a:r>
            <a:rPr lang="en-GB" sz="1600" kern="1200">
              <a:solidFill>
                <a:schemeClr val="tx1"/>
              </a:solidFill>
            </a:rPr>
            <a:t> will be making the website.</a:t>
          </a:r>
          <a:endParaRPr lang="en-US" sz="1600" kern="1200">
            <a:solidFill>
              <a:schemeClr val="tx1"/>
            </a:solidFill>
          </a:endParaRPr>
        </a:p>
      </dsp:txBody>
      <dsp:txXfrm>
        <a:off x="33526" y="33526"/>
        <a:ext cx="3691604" cy="1077595"/>
      </dsp:txXfrm>
    </dsp:sp>
    <dsp:sp modelId="{7B9754D8-BADA-4572-B7EF-933FF2B92DDA}">
      <dsp:nvSpPr>
        <dsp:cNvPr id="0" name=""/>
        <dsp:cNvSpPr/>
      </dsp:nvSpPr>
      <dsp:spPr>
        <a:xfrm>
          <a:off x="434714" y="1335422"/>
          <a:ext cx="4926770" cy="1144647"/>
        </a:xfrm>
        <a:prstGeom prst="roundRect">
          <a:avLst>
            <a:gd name="adj" fmla="val 10000"/>
          </a:avLst>
        </a:prstGeom>
        <a:solidFill>
          <a:schemeClr val="accent2">
            <a:hueOff val="977227"/>
            <a:satOff val="-15767"/>
            <a:lumOff val="-2745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>
              <a:solidFill>
                <a:schemeClr val="tx1"/>
              </a:solidFill>
            </a:rPr>
            <a:t>2. </a:t>
          </a:r>
          <a:r>
            <a:rPr lang="en-GB" sz="1600" kern="1200">
              <a:solidFill>
                <a:schemeClr val="tx1"/>
              </a:solidFill>
              <a:latin typeface="Corbel" panose="020B0503020204020204"/>
            </a:rPr>
            <a:t>Our</a:t>
          </a:r>
          <a:r>
            <a:rPr lang="en-GB" sz="1600" kern="1200">
              <a:solidFill>
                <a:schemeClr val="tx1"/>
              </a:solidFill>
            </a:rPr>
            <a:t> team will be guiding participants to write the </a:t>
          </a:r>
          <a:r>
            <a:rPr lang="en-GB" sz="1600" kern="1200">
              <a:solidFill>
                <a:schemeClr val="tx1"/>
              </a:solidFill>
              <a:latin typeface="Corbel" panose="020B0503020204020204"/>
            </a:rPr>
            <a:t>HTML</a:t>
          </a:r>
          <a:r>
            <a:rPr lang="en-GB" sz="1600" kern="1200">
              <a:solidFill>
                <a:schemeClr val="tx1"/>
              </a:solidFill>
            </a:rPr>
            <a:t>,</a:t>
          </a:r>
          <a:r>
            <a:rPr lang="en-GB" sz="1600" kern="1200">
              <a:solidFill>
                <a:schemeClr val="tx1"/>
              </a:solidFill>
              <a:latin typeface="Corbel" panose="020B0503020204020204"/>
            </a:rPr>
            <a:t> CSS</a:t>
          </a:r>
          <a:r>
            <a:rPr lang="en-GB" sz="1600" kern="1200">
              <a:solidFill>
                <a:schemeClr val="tx1"/>
              </a:solidFill>
            </a:rPr>
            <a:t> and </a:t>
          </a:r>
          <a:r>
            <a:rPr lang="en-GB" sz="1600" kern="1200">
              <a:solidFill>
                <a:schemeClr val="tx1"/>
              </a:solidFill>
              <a:latin typeface="Corbel" panose="020B0503020204020204"/>
            </a:rPr>
            <a:t>JS</a:t>
          </a:r>
          <a:r>
            <a:rPr lang="en-GB" sz="1600" kern="1200">
              <a:solidFill>
                <a:schemeClr val="tx1"/>
              </a:solidFill>
            </a:rPr>
            <a:t> code to create their own websites</a:t>
          </a:r>
          <a:endParaRPr lang="en-US" sz="1600" kern="1200">
            <a:solidFill>
              <a:schemeClr val="tx1"/>
            </a:solidFill>
          </a:endParaRPr>
        </a:p>
      </dsp:txBody>
      <dsp:txXfrm>
        <a:off x="468240" y="1368948"/>
        <a:ext cx="3680981" cy="1077595"/>
      </dsp:txXfrm>
    </dsp:sp>
    <dsp:sp modelId="{1C1F7721-3335-454D-815E-6B07636BD270}">
      <dsp:nvSpPr>
        <dsp:cNvPr id="0" name=""/>
        <dsp:cNvSpPr/>
      </dsp:nvSpPr>
      <dsp:spPr>
        <a:xfrm>
          <a:off x="869429" y="2670845"/>
          <a:ext cx="4926770" cy="1144647"/>
        </a:xfrm>
        <a:prstGeom prst="roundRect">
          <a:avLst>
            <a:gd name="adj" fmla="val 10000"/>
          </a:avLst>
        </a:prstGeom>
        <a:solidFill>
          <a:schemeClr val="accent2">
            <a:hueOff val="1954454"/>
            <a:satOff val="-31534"/>
            <a:lumOff val="-549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>
              <a:solidFill>
                <a:schemeClr val="tx1"/>
              </a:solidFill>
            </a:rPr>
            <a:t>3. </a:t>
          </a:r>
          <a:r>
            <a:rPr lang="en-GB" sz="1600" kern="1200">
              <a:solidFill>
                <a:schemeClr val="tx1"/>
              </a:solidFill>
              <a:latin typeface="Corbel" panose="020B0503020204020204"/>
            </a:rPr>
            <a:t>At</a:t>
          </a:r>
          <a:r>
            <a:rPr lang="en-GB" sz="1600" kern="1200">
              <a:solidFill>
                <a:schemeClr val="tx1"/>
              </a:solidFill>
            </a:rPr>
            <a:t> last, there will be a small online quiz and winners will be awarded with prizes.</a:t>
          </a:r>
          <a:endParaRPr lang="en-US" sz="1600" kern="1200">
            <a:solidFill>
              <a:schemeClr val="tx1"/>
            </a:solidFill>
          </a:endParaRPr>
        </a:p>
      </dsp:txBody>
      <dsp:txXfrm>
        <a:off x="902955" y="2704371"/>
        <a:ext cx="3680981" cy="1077595"/>
      </dsp:txXfrm>
    </dsp:sp>
    <dsp:sp modelId="{E1930FE1-910C-4DFB-9B4E-01A82F46DD75}">
      <dsp:nvSpPr>
        <dsp:cNvPr id="0" name=""/>
        <dsp:cNvSpPr/>
      </dsp:nvSpPr>
      <dsp:spPr>
        <a:xfrm>
          <a:off x="4182748" y="868024"/>
          <a:ext cx="744021" cy="744021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300" kern="1200"/>
        </a:p>
      </dsp:txBody>
      <dsp:txXfrm>
        <a:off x="4350153" y="868024"/>
        <a:ext cx="409211" cy="559876"/>
      </dsp:txXfrm>
    </dsp:sp>
    <dsp:sp modelId="{8ECE289E-665B-41B4-822C-391CE3500800}">
      <dsp:nvSpPr>
        <dsp:cNvPr id="0" name=""/>
        <dsp:cNvSpPr/>
      </dsp:nvSpPr>
      <dsp:spPr>
        <a:xfrm>
          <a:off x="4617463" y="2195816"/>
          <a:ext cx="744021" cy="744021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3208860"/>
            <a:satOff val="-57041"/>
            <a:lumOff val="-4127"/>
            <a:alphaOff val="0"/>
          </a:schemeClr>
        </a:solidFill>
        <a:ln w="10795" cap="flat" cmpd="sng" algn="ctr">
          <a:solidFill>
            <a:schemeClr val="accent2">
              <a:tint val="40000"/>
              <a:alpha val="90000"/>
              <a:hueOff val="3208860"/>
              <a:satOff val="-57041"/>
              <a:lumOff val="-412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300" kern="1200"/>
        </a:p>
      </dsp:txBody>
      <dsp:txXfrm>
        <a:off x="4784868" y="2195816"/>
        <a:ext cx="409211" cy="55987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8179436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3" name="Google Shape;4293;g9dd959f823_0_2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4" name="Google Shape;4294;g9dd959f823_0_2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644109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5" name="Google Shape;4345;ga03c4575b1_0_6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6" name="Google Shape;4346;ga03c4575b1_0_6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2256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0" name="Google Shape;4340;g9e3ec6e1b8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1" name="Google Shape;4341;g9e3ec6e1b8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86861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1" name="Google Shape;4551;ga03c4575b1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2" name="Google Shape;4552;ga03c4575b1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52767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9" name="Google Shape;4679;ga03c4575b1_0_5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0" name="Google Shape;4680;ga03c4575b1_0_5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792128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5" name="Google Shape;4345;ga03c4575b1_0_6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6" name="Google Shape;4346;ga03c4575b1_0_6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11758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9" name="Google Shape;4659;ga03c4575b1_0_5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0" name="Google Shape;4660;ga03c4575b1_0_5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04430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5" name="Google Shape;4695;ga03c4575b1_0_8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6" name="Google Shape;4696;ga03c4575b1_0_8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2" name="Google Shape;4262;g9e3ec6e1b8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3" name="Google Shape;4263;g9e3ec6e1b8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47876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5" name="Google Shape;4345;ga03c4575b1_0_6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6" name="Google Shape;4346;ga03c4575b1_0_6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11758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0" name="Google Shape;4330;g9e3ec6e1b8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1" name="Google Shape;4331;g9e3ec6e1b8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2" name="Google Shape;4262;g9e3ec6e1b8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3" name="Google Shape;4263;g9e3ec6e1b8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1" name="Google Shape;4751;ga03c4575b1_0_6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2" name="Google Shape;4752;ga03c4575b1_0_6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168140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1" name="Google Shape;4751;ga03c4575b1_0_6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2" name="Google Shape;4752;ga03c4575b1_0_6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376180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9" name="Google Shape;4379;g9e3ec6e1b8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0" name="Google Shape;4380;g9e3ec6e1b8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2" name="Google Shape;4762;ga03c4575b1_0_6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3" name="Google Shape;4763;ga03c4575b1_0_6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9" name="Google Shape;4229;g9dd959f823_0_2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0" name="Google Shape;4230;g9dd959f823_0_2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94466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5" name="Google Shape;4645;ga03c4575b1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6" name="Google Shape;4646;ga03c4575b1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5" name="Google Shape;4645;ga03c4575b1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6" name="Google Shape;4646;ga03c4575b1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5" name="Google Shape;4645;ga03c4575b1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6" name="Google Shape;4646;ga03c4575b1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5" name="Google Shape;4645;ga03c4575b1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6" name="Google Shape;4646;ga03c4575b1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2" name="Google Shape;4262;g9e3ec6e1b8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3" name="Google Shape;4263;g9e3ec6e1b8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571214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9" name="Google Shape;4659;ga03c4575b1_0_5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0" name="Google Shape;4660;ga03c4575b1_0_5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13609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?utm_source=slidesgo_template&amp;utm_medium=referral-link&amp;utm_campaign=s%20g_resources&amp;utm_content=flaticon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s://www.freepik.com/?utm_source=slidesgo_template&amp;utm_medium=referral-link&amp;utm_campaign=s%20g_resources&amp;utm_content=freepik" TargetMode="Externa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571500"/>
            <a:ext cx="6856214" cy="40005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6952697" y="571500"/>
            <a:ext cx="2193989" cy="40005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2386" y="973836"/>
            <a:ext cx="5486400" cy="2441448"/>
          </a:xfrm>
        </p:spPr>
        <p:txBody>
          <a:bodyPr anchor="b">
            <a:normAutofit/>
          </a:bodyPr>
          <a:lstStyle>
            <a:lvl1pPr algn="l">
              <a:defRPr sz="10489" spc="-178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11" y="3502685"/>
            <a:ext cx="5486400" cy="685800"/>
          </a:xfrm>
        </p:spPr>
        <p:txBody>
          <a:bodyPr anchor="t">
            <a:normAutofit/>
          </a:bodyPr>
          <a:lstStyle>
            <a:lvl1pPr marL="0" indent="0" algn="l">
              <a:buNone/>
              <a:defRPr sz="3911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812810" indent="0" algn="ctr">
              <a:buNone/>
              <a:defRPr sz="3911"/>
            </a:lvl2pPr>
            <a:lvl3pPr marL="1625620" indent="0" algn="ctr">
              <a:buNone/>
              <a:defRPr sz="3911"/>
            </a:lvl3pPr>
            <a:lvl4pPr marL="2438430" indent="0" algn="ctr">
              <a:buNone/>
              <a:defRPr sz="3556"/>
            </a:lvl4pPr>
            <a:lvl5pPr marL="3251241" indent="0" algn="ctr">
              <a:buNone/>
              <a:defRPr sz="3556"/>
            </a:lvl5pPr>
            <a:lvl6pPr marL="4064051" indent="0" algn="ctr">
              <a:buNone/>
              <a:defRPr sz="3556"/>
            </a:lvl6pPr>
            <a:lvl7pPr marL="4876861" indent="0" algn="ctr">
              <a:buNone/>
              <a:defRPr sz="3556"/>
            </a:lvl7pPr>
            <a:lvl8pPr marL="5689671" indent="0" algn="ctr">
              <a:buNone/>
              <a:defRPr sz="3556"/>
            </a:lvl8pPr>
            <a:lvl9pPr marL="6502481" indent="0" algn="ctr">
              <a:buNone/>
              <a:defRPr sz="3556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10/23/2020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76146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10/23/2020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49125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85750" y="742950"/>
            <a:ext cx="2114550" cy="3714750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00934" y="651510"/>
            <a:ext cx="5486400" cy="3840480"/>
          </a:xfrm>
        </p:spPr>
        <p:txBody>
          <a:bodyPr vert="eaVert" anchor="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10/23/2020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98615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">
  <p:cSld name="Three columns">
    <p:spTree>
      <p:nvGrpSpPr>
        <p:cNvPr id="1" name="Shape 1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17" name="Google Shape;1917;p15"/>
          <p:cNvGrpSpPr/>
          <p:nvPr/>
        </p:nvGrpSpPr>
        <p:grpSpPr>
          <a:xfrm>
            <a:off x="-1513887" y="-553356"/>
            <a:ext cx="11205915" cy="7286233"/>
            <a:chOff x="-1513887" y="-553356"/>
            <a:chExt cx="11205915" cy="7286233"/>
          </a:xfrm>
        </p:grpSpPr>
        <p:sp>
          <p:nvSpPr>
            <p:cNvPr id="1918" name="Google Shape;1918;p15"/>
            <p:cNvSpPr/>
            <p:nvPr/>
          </p:nvSpPr>
          <p:spPr>
            <a:xfrm>
              <a:off x="-385728" y="3542050"/>
              <a:ext cx="2031232" cy="2031175"/>
            </a:xfrm>
            <a:custGeom>
              <a:avLst/>
              <a:gdLst/>
              <a:ahLst/>
              <a:cxnLst/>
              <a:rect l="l" t="t" r="r" b="b"/>
              <a:pathLst>
                <a:path w="35375" h="35374" extrusionOk="0">
                  <a:moveTo>
                    <a:pt x="32993" y="33004"/>
                  </a:moveTo>
                  <a:lnTo>
                    <a:pt x="32993" y="33004"/>
                  </a:lnTo>
                  <a:cubicBezTo>
                    <a:pt x="30612" y="35373"/>
                    <a:pt x="26766" y="35373"/>
                    <a:pt x="24385" y="33004"/>
                  </a:cubicBezTo>
                  <a:lnTo>
                    <a:pt x="2382" y="10989"/>
                  </a:lnTo>
                  <a:cubicBezTo>
                    <a:pt x="1" y="8608"/>
                    <a:pt x="1" y="4763"/>
                    <a:pt x="2382" y="2381"/>
                  </a:cubicBezTo>
                  <a:lnTo>
                    <a:pt x="2382" y="2381"/>
                  </a:lnTo>
                  <a:cubicBezTo>
                    <a:pt x="4751" y="0"/>
                    <a:pt x="8597" y="0"/>
                    <a:pt x="10978" y="2381"/>
                  </a:cubicBezTo>
                  <a:lnTo>
                    <a:pt x="32993" y="24396"/>
                  </a:lnTo>
                  <a:cubicBezTo>
                    <a:pt x="35374" y="26765"/>
                    <a:pt x="35374" y="30623"/>
                    <a:pt x="32993" y="33004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19" name="Google Shape;1919;p15"/>
            <p:cNvGrpSpPr/>
            <p:nvPr/>
          </p:nvGrpSpPr>
          <p:grpSpPr>
            <a:xfrm>
              <a:off x="-1293365" y="-116700"/>
              <a:ext cx="2490688" cy="2491358"/>
              <a:chOff x="3502200" y="2491200"/>
              <a:chExt cx="1115350" cy="1115650"/>
            </a:xfrm>
          </p:grpSpPr>
          <p:sp>
            <p:nvSpPr>
              <p:cNvPr id="1920" name="Google Shape;1920;p15"/>
              <p:cNvSpPr/>
              <p:nvPr/>
            </p:nvSpPr>
            <p:spPr>
              <a:xfrm>
                <a:off x="3606975" y="2596575"/>
                <a:ext cx="126550" cy="126525"/>
              </a:xfrm>
              <a:custGeom>
                <a:avLst/>
                <a:gdLst/>
                <a:ahLst/>
                <a:cxnLst/>
                <a:rect l="l" t="t" r="r" b="b"/>
                <a:pathLst>
                  <a:path w="5062" h="5061" extrusionOk="0">
                    <a:moveTo>
                      <a:pt x="5061" y="1"/>
                    </a:moveTo>
                    <a:lnTo>
                      <a:pt x="5061" y="1"/>
                    </a:lnTo>
                    <a:cubicBezTo>
                      <a:pt x="4728" y="251"/>
                      <a:pt x="4382" y="501"/>
                      <a:pt x="4049" y="775"/>
                    </a:cubicBezTo>
                    <a:lnTo>
                      <a:pt x="775" y="4049"/>
                    </a:lnTo>
                    <a:cubicBezTo>
                      <a:pt x="513" y="4370"/>
                      <a:pt x="251" y="4716"/>
                      <a:pt x="1" y="5061"/>
                    </a:cubicBezTo>
                    <a:lnTo>
                      <a:pt x="506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1" name="Google Shape;1921;p15"/>
              <p:cNvSpPr/>
              <p:nvPr/>
            </p:nvSpPr>
            <p:spPr>
              <a:xfrm>
                <a:off x="3557275" y="2546575"/>
                <a:ext cx="260175" cy="260175"/>
              </a:xfrm>
              <a:custGeom>
                <a:avLst/>
                <a:gdLst/>
                <a:ahLst/>
                <a:cxnLst/>
                <a:rect l="l" t="t" r="r" b="b"/>
                <a:pathLst>
                  <a:path w="10407" h="10407" extrusionOk="0">
                    <a:moveTo>
                      <a:pt x="10407" y="0"/>
                    </a:moveTo>
                    <a:cubicBezTo>
                      <a:pt x="10264" y="72"/>
                      <a:pt x="10097" y="155"/>
                      <a:pt x="9942" y="227"/>
                    </a:cubicBezTo>
                    <a:lnTo>
                      <a:pt x="239" y="9930"/>
                    </a:lnTo>
                    <a:cubicBezTo>
                      <a:pt x="155" y="10085"/>
                      <a:pt x="84" y="10252"/>
                      <a:pt x="1" y="10406"/>
                    </a:cubicBezTo>
                    <a:lnTo>
                      <a:pt x="1040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2" name="Google Shape;1922;p15"/>
              <p:cNvSpPr/>
              <p:nvPr/>
            </p:nvSpPr>
            <p:spPr>
              <a:xfrm>
                <a:off x="3532875" y="2522175"/>
                <a:ext cx="342625" cy="342625"/>
              </a:xfrm>
              <a:custGeom>
                <a:avLst/>
                <a:gdLst/>
                <a:ahLst/>
                <a:cxnLst/>
                <a:rect l="l" t="t" r="r" b="b"/>
                <a:pathLst>
                  <a:path w="13705" h="13705" extrusionOk="0">
                    <a:moveTo>
                      <a:pt x="13704" y="0"/>
                    </a:moveTo>
                    <a:lnTo>
                      <a:pt x="13704" y="0"/>
                    </a:lnTo>
                    <a:cubicBezTo>
                      <a:pt x="13585" y="48"/>
                      <a:pt x="13454" y="107"/>
                      <a:pt x="13323" y="155"/>
                    </a:cubicBezTo>
                    <a:lnTo>
                      <a:pt x="155" y="13323"/>
                    </a:lnTo>
                    <a:cubicBezTo>
                      <a:pt x="107" y="13454"/>
                      <a:pt x="60" y="13585"/>
                      <a:pt x="0" y="13704"/>
                    </a:cubicBezTo>
                    <a:lnTo>
                      <a:pt x="1370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3" name="Google Shape;1923;p15"/>
              <p:cNvSpPr/>
              <p:nvPr/>
            </p:nvSpPr>
            <p:spPr>
              <a:xfrm>
                <a:off x="3518575" y="2507875"/>
                <a:ext cx="405450" cy="405425"/>
              </a:xfrm>
              <a:custGeom>
                <a:avLst/>
                <a:gdLst/>
                <a:ahLst/>
                <a:cxnLst/>
                <a:rect l="l" t="t" r="r" b="b"/>
                <a:pathLst>
                  <a:path w="16218" h="16217" extrusionOk="0">
                    <a:moveTo>
                      <a:pt x="16217" y="1"/>
                    </a:moveTo>
                    <a:lnTo>
                      <a:pt x="16217" y="1"/>
                    </a:lnTo>
                    <a:cubicBezTo>
                      <a:pt x="16110" y="24"/>
                      <a:pt x="16003" y="60"/>
                      <a:pt x="15884" y="96"/>
                    </a:cubicBezTo>
                    <a:lnTo>
                      <a:pt x="96" y="15884"/>
                    </a:lnTo>
                    <a:cubicBezTo>
                      <a:pt x="60" y="15991"/>
                      <a:pt x="37" y="16098"/>
                      <a:pt x="1" y="16217"/>
                    </a:cubicBezTo>
                    <a:lnTo>
                      <a:pt x="1621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4" name="Google Shape;1924;p15"/>
              <p:cNvSpPr/>
              <p:nvPr/>
            </p:nvSpPr>
            <p:spPr>
              <a:xfrm>
                <a:off x="3509950" y="2499250"/>
                <a:ext cx="456925" cy="456925"/>
              </a:xfrm>
              <a:custGeom>
                <a:avLst/>
                <a:gdLst/>
                <a:ahLst/>
                <a:cxnLst/>
                <a:rect l="l" t="t" r="r" b="b"/>
                <a:pathLst>
                  <a:path w="18277" h="18277" extrusionOk="0">
                    <a:moveTo>
                      <a:pt x="18277" y="0"/>
                    </a:moveTo>
                    <a:cubicBezTo>
                      <a:pt x="18181" y="12"/>
                      <a:pt x="18074" y="24"/>
                      <a:pt x="17979" y="48"/>
                    </a:cubicBezTo>
                    <a:lnTo>
                      <a:pt x="48" y="17991"/>
                    </a:lnTo>
                    <a:cubicBezTo>
                      <a:pt x="24" y="18086"/>
                      <a:pt x="12" y="18181"/>
                      <a:pt x="1" y="18276"/>
                    </a:cubicBezTo>
                    <a:lnTo>
                      <a:pt x="1827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5" name="Google Shape;1925;p15"/>
              <p:cNvSpPr/>
              <p:nvPr/>
            </p:nvSpPr>
            <p:spPr>
              <a:xfrm>
                <a:off x="3504600" y="2493600"/>
                <a:ext cx="501575" cy="501575"/>
              </a:xfrm>
              <a:custGeom>
                <a:avLst/>
                <a:gdLst/>
                <a:ahLst/>
                <a:cxnLst/>
                <a:rect l="l" t="t" r="r" b="b"/>
                <a:pathLst>
                  <a:path w="20063" h="20063" extrusionOk="0">
                    <a:moveTo>
                      <a:pt x="20062" y="0"/>
                    </a:moveTo>
                    <a:lnTo>
                      <a:pt x="20062" y="0"/>
                    </a:lnTo>
                    <a:cubicBezTo>
                      <a:pt x="19967" y="12"/>
                      <a:pt x="19872" y="24"/>
                      <a:pt x="19788" y="36"/>
                    </a:cubicBezTo>
                    <a:lnTo>
                      <a:pt x="36" y="19788"/>
                    </a:lnTo>
                    <a:cubicBezTo>
                      <a:pt x="24" y="19884"/>
                      <a:pt x="12" y="19979"/>
                      <a:pt x="0" y="20062"/>
                    </a:cubicBezTo>
                    <a:lnTo>
                      <a:pt x="2006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6" name="Google Shape;1926;p15"/>
              <p:cNvSpPr/>
              <p:nvPr/>
            </p:nvSpPr>
            <p:spPr>
              <a:xfrm>
                <a:off x="3502500" y="2491500"/>
                <a:ext cx="539675" cy="539975"/>
              </a:xfrm>
              <a:custGeom>
                <a:avLst/>
                <a:gdLst/>
                <a:ahLst/>
                <a:cxnLst/>
                <a:rect l="l" t="t" r="r" b="b"/>
                <a:pathLst>
                  <a:path w="21587" h="21599" extrusionOk="0">
                    <a:moveTo>
                      <a:pt x="21587" y="1"/>
                    </a:moveTo>
                    <a:lnTo>
                      <a:pt x="21337" y="13"/>
                    </a:lnTo>
                    <a:lnTo>
                      <a:pt x="1" y="21349"/>
                    </a:lnTo>
                    <a:lnTo>
                      <a:pt x="1" y="21599"/>
                    </a:lnTo>
                    <a:lnTo>
                      <a:pt x="2158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7" name="Google Shape;1927;p15"/>
              <p:cNvSpPr/>
              <p:nvPr/>
            </p:nvSpPr>
            <p:spPr>
              <a:xfrm>
                <a:off x="3502200" y="2491200"/>
                <a:ext cx="573925" cy="574200"/>
              </a:xfrm>
              <a:custGeom>
                <a:avLst/>
                <a:gdLst/>
                <a:ahLst/>
                <a:cxnLst/>
                <a:rect l="l" t="t" r="r" b="b"/>
                <a:pathLst>
                  <a:path w="22957" h="22968" extrusionOk="0">
                    <a:moveTo>
                      <a:pt x="22718" y="1"/>
                    </a:moveTo>
                    <a:lnTo>
                      <a:pt x="1" y="22730"/>
                    </a:lnTo>
                    <a:lnTo>
                      <a:pt x="1" y="22968"/>
                    </a:lnTo>
                    <a:lnTo>
                      <a:pt x="22956" y="13"/>
                    </a:lnTo>
                    <a:lnTo>
                      <a:pt x="2271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8" name="Google Shape;1928;p15"/>
              <p:cNvSpPr/>
              <p:nvPr/>
            </p:nvSpPr>
            <p:spPr>
              <a:xfrm>
                <a:off x="3503700" y="2493000"/>
                <a:ext cx="604575" cy="604550"/>
              </a:xfrm>
              <a:custGeom>
                <a:avLst/>
                <a:gdLst/>
                <a:ahLst/>
                <a:cxnLst/>
                <a:rect l="l" t="t" r="r" b="b"/>
                <a:pathLst>
                  <a:path w="24183" h="24182" extrusionOk="0">
                    <a:moveTo>
                      <a:pt x="23956" y="0"/>
                    </a:moveTo>
                    <a:lnTo>
                      <a:pt x="0" y="23956"/>
                    </a:lnTo>
                    <a:cubicBezTo>
                      <a:pt x="0" y="24039"/>
                      <a:pt x="0" y="24110"/>
                      <a:pt x="12" y="24182"/>
                    </a:cubicBezTo>
                    <a:lnTo>
                      <a:pt x="24182" y="24"/>
                    </a:lnTo>
                    <a:cubicBezTo>
                      <a:pt x="24111" y="0"/>
                      <a:pt x="24027" y="0"/>
                      <a:pt x="2395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9" name="Google Shape;1929;p15"/>
              <p:cNvSpPr/>
              <p:nvPr/>
            </p:nvSpPr>
            <p:spPr>
              <a:xfrm>
                <a:off x="3506975" y="2495975"/>
                <a:ext cx="631650" cy="631950"/>
              </a:xfrm>
              <a:custGeom>
                <a:avLst/>
                <a:gdLst/>
                <a:ahLst/>
                <a:cxnLst/>
                <a:rect l="l" t="t" r="r" b="b"/>
                <a:pathLst>
                  <a:path w="25266" h="25278" extrusionOk="0">
                    <a:moveTo>
                      <a:pt x="25051" y="0"/>
                    </a:moveTo>
                    <a:lnTo>
                      <a:pt x="0" y="25063"/>
                    </a:lnTo>
                    <a:cubicBezTo>
                      <a:pt x="0" y="25134"/>
                      <a:pt x="12" y="25206"/>
                      <a:pt x="24" y="25277"/>
                    </a:cubicBezTo>
                    <a:lnTo>
                      <a:pt x="25266" y="24"/>
                    </a:lnTo>
                    <a:lnTo>
                      <a:pt x="2505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0" name="Google Shape;1930;p15"/>
              <p:cNvSpPr/>
              <p:nvPr/>
            </p:nvSpPr>
            <p:spPr>
              <a:xfrm>
                <a:off x="3511450" y="2500725"/>
                <a:ext cx="656350" cy="656075"/>
              </a:xfrm>
              <a:custGeom>
                <a:avLst/>
                <a:gdLst/>
                <a:ahLst/>
                <a:cxnLst/>
                <a:rect l="l" t="t" r="r" b="b"/>
                <a:pathLst>
                  <a:path w="26254" h="26243" extrusionOk="0">
                    <a:moveTo>
                      <a:pt x="26051" y="1"/>
                    </a:moveTo>
                    <a:lnTo>
                      <a:pt x="0" y="26040"/>
                    </a:lnTo>
                    <a:cubicBezTo>
                      <a:pt x="24" y="26111"/>
                      <a:pt x="24" y="26183"/>
                      <a:pt x="48" y="26242"/>
                    </a:cubicBezTo>
                    <a:lnTo>
                      <a:pt x="26253" y="37"/>
                    </a:lnTo>
                    <a:lnTo>
                      <a:pt x="2605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1" name="Google Shape;1931;p15"/>
              <p:cNvSpPr/>
              <p:nvPr/>
            </p:nvSpPr>
            <p:spPr>
              <a:xfrm>
                <a:off x="3517400" y="2506700"/>
                <a:ext cx="678075" cy="678075"/>
              </a:xfrm>
              <a:custGeom>
                <a:avLst/>
                <a:gdLst/>
                <a:ahLst/>
                <a:cxnLst/>
                <a:rect l="l" t="t" r="r" b="b"/>
                <a:pathLst>
                  <a:path w="27123" h="27123" extrusionOk="0">
                    <a:moveTo>
                      <a:pt x="26932" y="0"/>
                    </a:moveTo>
                    <a:lnTo>
                      <a:pt x="0" y="26932"/>
                    </a:lnTo>
                    <a:cubicBezTo>
                      <a:pt x="12" y="26991"/>
                      <a:pt x="36" y="27051"/>
                      <a:pt x="48" y="27122"/>
                    </a:cubicBezTo>
                    <a:lnTo>
                      <a:pt x="27123" y="48"/>
                    </a:lnTo>
                    <a:lnTo>
                      <a:pt x="2693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2" name="Google Shape;1932;p15"/>
              <p:cNvSpPr/>
              <p:nvPr/>
            </p:nvSpPr>
            <p:spPr>
              <a:xfrm>
                <a:off x="3524525" y="2513825"/>
                <a:ext cx="697450" cy="697450"/>
              </a:xfrm>
              <a:custGeom>
                <a:avLst/>
                <a:gdLst/>
                <a:ahLst/>
                <a:cxnLst/>
                <a:rect l="l" t="t" r="r" b="b"/>
                <a:pathLst>
                  <a:path w="27898" h="27898" extrusionOk="0">
                    <a:moveTo>
                      <a:pt x="27719" y="1"/>
                    </a:moveTo>
                    <a:lnTo>
                      <a:pt x="1" y="27718"/>
                    </a:lnTo>
                    <a:cubicBezTo>
                      <a:pt x="25" y="27778"/>
                      <a:pt x="37" y="27838"/>
                      <a:pt x="60" y="27897"/>
                    </a:cubicBezTo>
                    <a:lnTo>
                      <a:pt x="27897" y="48"/>
                    </a:lnTo>
                    <a:lnTo>
                      <a:pt x="2771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3" name="Google Shape;1933;p15"/>
              <p:cNvSpPr/>
              <p:nvPr/>
            </p:nvSpPr>
            <p:spPr>
              <a:xfrm>
                <a:off x="3532875" y="2521875"/>
                <a:ext cx="714700" cy="714975"/>
              </a:xfrm>
              <a:custGeom>
                <a:avLst/>
                <a:gdLst/>
                <a:ahLst/>
                <a:cxnLst/>
                <a:rect l="l" t="t" r="r" b="b"/>
                <a:pathLst>
                  <a:path w="28588" h="28599" extrusionOk="0">
                    <a:moveTo>
                      <a:pt x="28409" y="0"/>
                    </a:moveTo>
                    <a:lnTo>
                      <a:pt x="0" y="28420"/>
                    </a:lnTo>
                    <a:cubicBezTo>
                      <a:pt x="12" y="28480"/>
                      <a:pt x="36" y="28539"/>
                      <a:pt x="60" y="28599"/>
                    </a:cubicBezTo>
                    <a:lnTo>
                      <a:pt x="28587" y="72"/>
                    </a:lnTo>
                    <a:lnTo>
                      <a:pt x="2840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4" name="Google Shape;1934;p15"/>
              <p:cNvSpPr/>
              <p:nvPr/>
            </p:nvSpPr>
            <p:spPr>
              <a:xfrm>
                <a:off x="3542100" y="2531100"/>
                <a:ext cx="730175" cy="730175"/>
              </a:xfrm>
              <a:custGeom>
                <a:avLst/>
                <a:gdLst/>
                <a:ahLst/>
                <a:cxnLst/>
                <a:rect l="l" t="t" r="r" b="b"/>
                <a:pathLst>
                  <a:path w="29207" h="29207" extrusionOk="0">
                    <a:moveTo>
                      <a:pt x="29028" y="0"/>
                    </a:moveTo>
                    <a:lnTo>
                      <a:pt x="0" y="29040"/>
                    </a:lnTo>
                    <a:cubicBezTo>
                      <a:pt x="24" y="29099"/>
                      <a:pt x="48" y="29147"/>
                      <a:pt x="72" y="29206"/>
                    </a:cubicBezTo>
                    <a:lnTo>
                      <a:pt x="29206" y="72"/>
                    </a:lnTo>
                    <a:lnTo>
                      <a:pt x="2902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5" name="Google Shape;1935;p15"/>
              <p:cNvSpPr/>
              <p:nvPr/>
            </p:nvSpPr>
            <p:spPr>
              <a:xfrm>
                <a:off x="3552225" y="2541525"/>
                <a:ext cx="743550" cy="743550"/>
              </a:xfrm>
              <a:custGeom>
                <a:avLst/>
                <a:gdLst/>
                <a:ahLst/>
                <a:cxnLst/>
                <a:rect l="l" t="t" r="r" b="b"/>
                <a:pathLst>
                  <a:path w="29742" h="29742" extrusionOk="0">
                    <a:moveTo>
                      <a:pt x="29575" y="0"/>
                    </a:moveTo>
                    <a:lnTo>
                      <a:pt x="0" y="29575"/>
                    </a:lnTo>
                    <a:cubicBezTo>
                      <a:pt x="24" y="29623"/>
                      <a:pt x="48" y="29682"/>
                      <a:pt x="72" y="29742"/>
                    </a:cubicBezTo>
                    <a:lnTo>
                      <a:pt x="29742" y="71"/>
                    </a:lnTo>
                    <a:lnTo>
                      <a:pt x="2957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6" name="Google Shape;1936;p15"/>
              <p:cNvSpPr/>
              <p:nvPr/>
            </p:nvSpPr>
            <p:spPr>
              <a:xfrm>
                <a:off x="3563225" y="2552525"/>
                <a:ext cx="755175" cy="755175"/>
              </a:xfrm>
              <a:custGeom>
                <a:avLst/>
                <a:gdLst/>
                <a:ahLst/>
                <a:cxnLst/>
                <a:rect l="l" t="t" r="r" b="b"/>
                <a:pathLst>
                  <a:path w="30207" h="30207" extrusionOk="0">
                    <a:moveTo>
                      <a:pt x="30052" y="1"/>
                    </a:moveTo>
                    <a:lnTo>
                      <a:pt x="1" y="30040"/>
                    </a:lnTo>
                    <a:cubicBezTo>
                      <a:pt x="36" y="30100"/>
                      <a:pt x="60" y="30147"/>
                      <a:pt x="84" y="30207"/>
                    </a:cubicBezTo>
                    <a:lnTo>
                      <a:pt x="30207" y="84"/>
                    </a:lnTo>
                    <a:lnTo>
                      <a:pt x="3005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7" name="Google Shape;1937;p15"/>
              <p:cNvSpPr/>
              <p:nvPr/>
            </p:nvSpPr>
            <p:spPr>
              <a:xfrm>
                <a:off x="3575125" y="2564425"/>
                <a:ext cx="765025" cy="765000"/>
              </a:xfrm>
              <a:custGeom>
                <a:avLst/>
                <a:gdLst/>
                <a:ahLst/>
                <a:cxnLst/>
                <a:rect l="l" t="t" r="r" b="b"/>
                <a:pathLst>
                  <a:path w="30601" h="30600" extrusionOk="0">
                    <a:moveTo>
                      <a:pt x="30457" y="1"/>
                    </a:moveTo>
                    <a:lnTo>
                      <a:pt x="1" y="30445"/>
                    </a:lnTo>
                    <a:cubicBezTo>
                      <a:pt x="37" y="30493"/>
                      <a:pt x="61" y="30552"/>
                      <a:pt x="96" y="30600"/>
                    </a:cubicBezTo>
                    <a:lnTo>
                      <a:pt x="30600" y="84"/>
                    </a:lnTo>
                    <a:lnTo>
                      <a:pt x="3045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8" name="Google Shape;1938;p15"/>
              <p:cNvSpPr/>
              <p:nvPr/>
            </p:nvSpPr>
            <p:spPr>
              <a:xfrm>
                <a:off x="3587925" y="2577225"/>
                <a:ext cx="773350" cy="773350"/>
              </a:xfrm>
              <a:custGeom>
                <a:avLst/>
                <a:gdLst/>
                <a:ahLst/>
                <a:cxnLst/>
                <a:rect l="l" t="t" r="r" b="b"/>
                <a:pathLst>
                  <a:path w="30934" h="30934" extrusionOk="0">
                    <a:moveTo>
                      <a:pt x="30791" y="1"/>
                    </a:moveTo>
                    <a:lnTo>
                      <a:pt x="1" y="30778"/>
                    </a:lnTo>
                    <a:lnTo>
                      <a:pt x="96" y="30933"/>
                    </a:lnTo>
                    <a:lnTo>
                      <a:pt x="30933" y="96"/>
                    </a:lnTo>
                    <a:lnTo>
                      <a:pt x="3079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9" name="Google Shape;1939;p15"/>
              <p:cNvSpPr/>
              <p:nvPr/>
            </p:nvSpPr>
            <p:spPr>
              <a:xfrm>
                <a:off x="3601625" y="2590625"/>
                <a:ext cx="780175" cy="780175"/>
              </a:xfrm>
              <a:custGeom>
                <a:avLst/>
                <a:gdLst/>
                <a:ahLst/>
                <a:cxnLst/>
                <a:rect l="l" t="t" r="r" b="b"/>
                <a:pathLst>
                  <a:path w="31207" h="31207" extrusionOk="0">
                    <a:moveTo>
                      <a:pt x="31052" y="1"/>
                    </a:moveTo>
                    <a:lnTo>
                      <a:pt x="1" y="31064"/>
                    </a:lnTo>
                    <a:lnTo>
                      <a:pt x="96" y="31207"/>
                    </a:lnTo>
                    <a:lnTo>
                      <a:pt x="31207" y="108"/>
                    </a:lnTo>
                    <a:lnTo>
                      <a:pt x="3105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0" name="Google Shape;1940;p15"/>
              <p:cNvSpPr/>
              <p:nvPr/>
            </p:nvSpPr>
            <p:spPr>
              <a:xfrm>
                <a:off x="3615925" y="2604925"/>
                <a:ext cx="784925" cy="785225"/>
              </a:xfrm>
              <a:custGeom>
                <a:avLst/>
                <a:gdLst/>
                <a:ahLst/>
                <a:cxnLst/>
                <a:rect l="l" t="t" r="r" b="b"/>
                <a:pathLst>
                  <a:path w="31397" h="31409" extrusionOk="0">
                    <a:moveTo>
                      <a:pt x="31266" y="0"/>
                    </a:moveTo>
                    <a:lnTo>
                      <a:pt x="0" y="31278"/>
                    </a:lnTo>
                    <a:cubicBezTo>
                      <a:pt x="36" y="31325"/>
                      <a:pt x="72" y="31361"/>
                      <a:pt x="107" y="31409"/>
                    </a:cubicBezTo>
                    <a:lnTo>
                      <a:pt x="31397" y="107"/>
                    </a:lnTo>
                    <a:lnTo>
                      <a:pt x="3126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1" name="Google Shape;1941;p15"/>
              <p:cNvSpPr/>
              <p:nvPr/>
            </p:nvSpPr>
            <p:spPr>
              <a:xfrm>
                <a:off x="3630800" y="2620100"/>
                <a:ext cx="789100" cy="788800"/>
              </a:xfrm>
              <a:custGeom>
                <a:avLst/>
                <a:gdLst/>
                <a:ahLst/>
                <a:cxnLst/>
                <a:rect l="l" t="t" r="r" b="b"/>
                <a:pathLst>
                  <a:path w="31564" h="31552" extrusionOk="0">
                    <a:moveTo>
                      <a:pt x="31433" y="0"/>
                    </a:moveTo>
                    <a:lnTo>
                      <a:pt x="0" y="31421"/>
                    </a:lnTo>
                    <a:cubicBezTo>
                      <a:pt x="36" y="31468"/>
                      <a:pt x="72" y="31504"/>
                      <a:pt x="108" y="31552"/>
                    </a:cubicBezTo>
                    <a:lnTo>
                      <a:pt x="31564" y="107"/>
                    </a:lnTo>
                    <a:lnTo>
                      <a:pt x="3143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2" name="Google Shape;1942;p15"/>
              <p:cNvSpPr/>
              <p:nvPr/>
            </p:nvSpPr>
            <p:spPr>
              <a:xfrm>
                <a:off x="3646575" y="2635875"/>
                <a:ext cx="791200" cy="791200"/>
              </a:xfrm>
              <a:custGeom>
                <a:avLst/>
                <a:gdLst/>
                <a:ahLst/>
                <a:cxnLst/>
                <a:rect l="l" t="t" r="r" b="b"/>
                <a:pathLst>
                  <a:path w="31648" h="31648" extrusionOk="0">
                    <a:moveTo>
                      <a:pt x="31528" y="0"/>
                    </a:moveTo>
                    <a:lnTo>
                      <a:pt x="0" y="31516"/>
                    </a:lnTo>
                    <a:lnTo>
                      <a:pt x="120" y="31647"/>
                    </a:lnTo>
                    <a:lnTo>
                      <a:pt x="31647" y="107"/>
                    </a:lnTo>
                    <a:lnTo>
                      <a:pt x="3152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3" name="Google Shape;1943;p15"/>
              <p:cNvSpPr/>
              <p:nvPr/>
            </p:nvSpPr>
            <p:spPr>
              <a:xfrm>
                <a:off x="3663250" y="2652250"/>
                <a:ext cx="792075" cy="792075"/>
              </a:xfrm>
              <a:custGeom>
                <a:avLst/>
                <a:gdLst/>
                <a:ahLst/>
                <a:cxnLst/>
                <a:rect l="l" t="t" r="r" b="b"/>
                <a:pathLst>
                  <a:path w="31683" h="31683" extrusionOk="0">
                    <a:moveTo>
                      <a:pt x="31552" y="0"/>
                    </a:moveTo>
                    <a:lnTo>
                      <a:pt x="0" y="31564"/>
                    </a:lnTo>
                    <a:cubicBezTo>
                      <a:pt x="36" y="31587"/>
                      <a:pt x="60" y="31623"/>
                      <a:pt x="95" y="31659"/>
                    </a:cubicBezTo>
                    <a:lnTo>
                      <a:pt x="119" y="31683"/>
                    </a:lnTo>
                    <a:lnTo>
                      <a:pt x="31683" y="119"/>
                    </a:lnTo>
                    <a:lnTo>
                      <a:pt x="31647" y="95"/>
                    </a:lnTo>
                    <a:cubicBezTo>
                      <a:pt x="31623" y="60"/>
                      <a:pt x="31588" y="36"/>
                      <a:pt x="3155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4" name="Google Shape;1944;p15"/>
              <p:cNvSpPr/>
              <p:nvPr/>
            </p:nvSpPr>
            <p:spPr>
              <a:xfrm>
                <a:off x="3680500" y="2669500"/>
                <a:ext cx="791200" cy="791500"/>
              </a:xfrm>
              <a:custGeom>
                <a:avLst/>
                <a:gdLst/>
                <a:ahLst/>
                <a:cxnLst/>
                <a:rect l="l" t="t" r="r" b="b"/>
                <a:pathLst>
                  <a:path w="31648" h="31660" extrusionOk="0">
                    <a:moveTo>
                      <a:pt x="31529" y="1"/>
                    </a:moveTo>
                    <a:lnTo>
                      <a:pt x="1" y="31540"/>
                    </a:lnTo>
                    <a:cubicBezTo>
                      <a:pt x="37" y="31576"/>
                      <a:pt x="72" y="31612"/>
                      <a:pt x="120" y="31659"/>
                    </a:cubicBezTo>
                    <a:lnTo>
                      <a:pt x="31648" y="120"/>
                    </a:lnTo>
                    <a:cubicBezTo>
                      <a:pt x="31612" y="84"/>
                      <a:pt x="31564" y="48"/>
                      <a:pt x="3152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5" name="Google Shape;1945;p15"/>
              <p:cNvSpPr/>
              <p:nvPr/>
            </p:nvSpPr>
            <p:spPr>
              <a:xfrm>
                <a:off x="3698375" y="2687675"/>
                <a:ext cx="789100" cy="789100"/>
              </a:xfrm>
              <a:custGeom>
                <a:avLst/>
                <a:gdLst/>
                <a:ahLst/>
                <a:cxnLst/>
                <a:rect l="l" t="t" r="r" b="b"/>
                <a:pathLst>
                  <a:path w="31564" h="31564" extrusionOk="0">
                    <a:moveTo>
                      <a:pt x="31456" y="0"/>
                    </a:moveTo>
                    <a:lnTo>
                      <a:pt x="0" y="31444"/>
                    </a:lnTo>
                    <a:lnTo>
                      <a:pt x="131" y="31563"/>
                    </a:lnTo>
                    <a:lnTo>
                      <a:pt x="31564" y="119"/>
                    </a:lnTo>
                    <a:cubicBezTo>
                      <a:pt x="31528" y="83"/>
                      <a:pt x="31492" y="36"/>
                      <a:pt x="3145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6" name="Google Shape;1946;p15"/>
              <p:cNvSpPr/>
              <p:nvPr/>
            </p:nvSpPr>
            <p:spPr>
              <a:xfrm>
                <a:off x="3717125" y="2706125"/>
                <a:ext cx="785525" cy="785525"/>
              </a:xfrm>
              <a:custGeom>
                <a:avLst/>
                <a:gdLst/>
                <a:ahLst/>
                <a:cxnLst/>
                <a:rect l="l" t="t" r="r" b="b"/>
                <a:pathLst>
                  <a:path w="31421" h="31421" extrusionOk="0">
                    <a:moveTo>
                      <a:pt x="31314" y="0"/>
                    </a:moveTo>
                    <a:lnTo>
                      <a:pt x="0" y="31325"/>
                    </a:lnTo>
                    <a:lnTo>
                      <a:pt x="131" y="31421"/>
                    </a:lnTo>
                    <a:lnTo>
                      <a:pt x="31421" y="143"/>
                    </a:lnTo>
                    <a:cubicBezTo>
                      <a:pt x="31385" y="95"/>
                      <a:pt x="31349" y="48"/>
                      <a:pt x="3131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7" name="Google Shape;1947;p15"/>
              <p:cNvSpPr/>
              <p:nvPr/>
            </p:nvSpPr>
            <p:spPr>
              <a:xfrm>
                <a:off x="3736475" y="2725750"/>
                <a:ext cx="780475" cy="780500"/>
              </a:xfrm>
              <a:custGeom>
                <a:avLst/>
                <a:gdLst/>
                <a:ahLst/>
                <a:cxnLst/>
                <a:rect l="l" t="t" r="r" b="b"/>
                <a:pathLst>
                  <a:path w="31219" h="31220" extrusionOk="0">
                    <a:moveTo>
                      <a:pt x="31123" y="1"/>
                    </a:moveTo>
                    <a:lnTo>
                      <a:pt x="0" y="31112"/>
                    </a:lnTo>
                    <a:cubicBezTo>
                      <a:pt x="48" y="31148"/>
                      <a:pt x="95" y="31183"/>
                      <a:pt x="143" y="31219"/>
                    </a:cubicBezTo>
                    <a:lnTo>
                      <a:pt x="31218" y="132"/>
                    </a:lnTo>
                    <a:cubicBezTo>
                      <a:pt x="31183" y="84"/>
                      <a:pt x="31159" y="37"/>
                      <a:pt x="3112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8" name="Google Shape;1948;p15"/>
              <p:cNvSpPr/>
              <p:nvPr/>
            </p:nvSpPr>
            <p:spPr>
              <a:xfrm>
                <a:off x="3756400" y="2745700"/>
                <a:ext cx="773950" cy="774225"/>
              </a:xfrm>
              <a:custGeom>
                <a:avLst/>
                <a:gdLst/>
                <a:ahLst/>
                <a:cxnLst/>
                <a:rect l="l" t="t" r="r" b="b"/>
                <a:pathLst>
                  <a:path w="30958" h="30969" extrusionOk="0">
                    <a:moveTo>
                      <a:pt x="30874" y="1"/>
                    </a:moveTo>
                    <a:lnTo>
                      <a:pt x="1" y="30874"/>
                    </a:lnTo>
                    <a:cubicBezTo>
                      <a:pt x="60" y="30897"/>
                      <a:pt x="108" y="30933"/>
                      <a:pt x="156" y="30969"/>
                    </a:cubicBezTo>
                    <a:lnTo>
                      <a:pt x="30957" y="144"/>
                    </a:lnTo>
                    <a:lnTo>
                      <a:pt x="3087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9" name="Google Shape;1949;p15"/>
              <p:cNvSpPr/>
              <p:nvPr/>
            </p:nvSpPr>
            <p:spPr>
              <a:xfrm>
                <a:off x="3777550" y="2766550"/>
                <a:ext cx="765875" cy="766175"/>
              </a:xfrm>
              <a:custGeom>
                <a:avLst/>
                <a:gdLst/>
                <a:ahLst/>
                <a:cxnLst/>
                <a:rect l="l" t="t" r="r" b="b"/>
                <a:pathLst>
                  <a:path w="30635" h="30647" extrusionOk="0">
                    <a:moveTo>
                      <a:pt x="30552" y="0"/>
                    </a:moveTo>
                    <a:lnTo>
                      <a:pt x="0" y="30552"/>
                    </a:lnTo>
                    <a:cubicBezTo>
                      <a:pt x="48" y="30587"/>
                      <a:pt x="95" y="30611"/>
                      <a:pt x="143" y="30647"/>
                    </a:cubicBezTo>
                    <a:lnTo>
                      <a:pt x="30635" y="155"/>
                    </a:lnTo>
                    <a:cubicBezTo>
                      <a:pt x="30611" y="107"/>
                      <a:pt x="30575" y="60"/>
                      <a:pt x="3055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0" name="Google Shape;1950;p15"/>
              <p:cNvSpPr/>
              <p:nvPr/>
            </p:nvSpPr>
            <p:spPr>
              <a:xfrm>
                <a:off x="3799275" y="2788575"/>
                <a:ext cx="756075" cy="756075"/>
              </a:xfrm>
              <a:custGeom>
                <a:avLst/>
                <a:gdLst/>
                <a:ahLst/>
                <a:cxnLst/>
                <a:rect l="l" t="t" r="r" b="b"/>
                <a:pathLst>
                  <a:path w="30243" h="30243" extrusionOk="0">
                    <a:moveTo>
                      <a:pt x="30171" y="0"/>
                    </a:moveTo>
                    <a:lnTo>
                      <a:pt x="0" y="30159"/>
                    </a:lnTo>
                    <a:lnTo>
                      <a:pt x="155" y="30242"/>
                    </a:lnTo>
                    <a:lnTo>
                      <a:pt x="30242" y="155"/>
                    </a:lnTo>
                    <a:cubicBezTo>
                      <a:pt x="30218" y="95"/>
                      <a:pt x="30195" y="48"/>
                      <a:pt x="3017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1" name="Google Shape;1951;p15"/>
              <p:cNvSpPr/>
              <p:nvPr/>
            </p:nvSpPr>
            <p:spPr>
              <a:xfrm>
                <a:off x="3821900" y="2811200"/>
                <a:ext cx="744750" cy="744750"/>
              </a:xfrm>
              <a:custGeom>
                <a:avLst/>
                <a:gdLst/>
                <a:ahLst/>
                <a:cxnLst/>
                <a:rect l="l" t="t" r="r" b="b"/>
                <a:pathLst>
                  <a:path w="29790" h="29790" extrusionOk="0">
                    <a:moveTo>
                      <a:pt x="29706" y="0"/>
                    </a:moveTo>
                    <a:lnTo>
                      <a:pt x="0" y="29706"/>
                    </a:lnTo>
                    <a:lnTo>
                      <a:pt x="167" y="29789"/>
                    </a:lnTo>
                    <a:lnTo>
                      <a:pt x="29790" y="155"/>
                    </a:lnTo>
                    <a:cubicBezTo>
                      <a:pt x="29766" y="107"/>
                      <a:pt x="29742" y="48"/>
                      <a:pt x="2970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2" name="Google Shape;1952;p15"/>
              <p:cNvSpPr/>
              <p:nvPr/>
            </p:nvSpPr>
            <p:spPr>
              <a:xfrm>
                <a:off x="3845400" y="2834700"/>
                <a:ext cx="731375" cy="731375"/>
              </a:xfrm>
              <a:custGeom>
                <a:avLst/>
                <a:gdLst/>
                <a:ahLst/>
                <a:cxnLst/>
                <a:rect l="l" t="t" r="r" b="b"/>
                <a:pathLst>
                  <a:path w="29255" h="29255" extrusionOk="0">
                    <a:moveTo>
                      <a:pt x="29183" y="1"/>
                    </a:moveTo>
                    <a:lnTo>
                      <a:pt x="1" y="29183"/>
                    </a:lnTo>
                    <a:lnTo>
                      <a:pt x="168" y="29254"/>
                    </a:lnTo>
                    <a:lnTo>
                      <a:pt x="29255" y="167"/>
                    </a:lnTo>
                    <a:cubicBezTo>
                      <a:pt x="29243" y="108"/>
                      <a:pt x="29207" y="48"/>
                      <a:pt x="2918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3" name="Google Shape;1953;p15"/>
              <p:cNvSpPr/>
              <p:nvPr/>
            </p:nvSpPr>
            <p:spPr>
              <a:xfrm>
                <a:off x="3869825" y="2859100"/>
                <a:ext cx="716475" cy="716500"/>
              </a:xfrm>
              <a:custGeom>
                <a:avLst/>
                <a:gdLst/>
                <a:ahLst/>
                <a:cxnLst/>
                <a:rect l="l" t="t" r="r" b="b"/>
                <a:pathLst>
                  <a:path w="28659" h="28660" extrusionOk="0">
                    <a:moveTo>
                      <a:pt x="28587" y="1"/>
                    </a:moveTo>
                    <a:lnTo>
                      <a:pt x="0" y="28600"/>
                    </a:lnTo>
                    <a:lnTo>
                      <a:pt x="179" y="28659"/>
                    </a:lnTo>
                    <a:lnTo>
                      <a:pt x="28659" y="168"/>
                    </a:lnTo>
                    <a:cubicBezTo>
                      <a:pt x="28635" y="108"/>
                      <a:pt x="28611" y="61"/>
                      <a:pt x="2858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4" name="Google Shape;1954;p15"/>
              <p:cNvSpPr/>
              <p:nvPr/>
            </p:nvSpPr>
            <p:spPr>
              <a:xfrm>
                <a:off x="3895425" y="2884425"/>
                <a:ext cx="699200" cy="699200"/>
              </a:xfrm>
              <a:custGeom>
                <a:avLst/>
                <a:gdLst/>
                <a:ahLst/>
                <a:cxnLst/>
                <a:rect l="l" t="t" r="r" b="b"/>
                <a:pathLst>
                  <a:path w="27968" h="27968" extrusionOk="0">
                    <a:moveTo>
                      <a:pt x="27908" y="0"/>
                    </a:moveTo>
                    <a:lnTo>
                      <a:pt x="0" y="27908"/>
                    </a:lnTo>
                    <a:lnTo>
                      <a:pt x="179" y="27968"/>
                    </a:lnTo>
                    <a:lnTo>
                      <a:pt x="27968" y="179"/>
                    </a:lnTo>
                    <a:cubicBezTo>
                      <a:pt x="27944" y="119"/>
                      <a:pt x="27920" y="60"/>
                      <a:pt x="2790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5" name="Google Shape;1955;p15"/>
              <p:cNvSpPr/>
              <p:nvPr/>
            </p:nvSpPr>
            <p:spPr>
              <a:xfrm>
                <a:off x="3921600" y="2910900"/>
                <a:ext cx="680175" cy="680175"/>
              </a:xfrm>
              <a:custGeom>
                <a:avLst/>
                <a:gdLst/>
                <a:ahLst/>
                <a:cxnLst/>
                <a:rect l="l" t="t" r="r" b="b"/>
                <a:pathLst>
                  <a:path w="27207" h="27207" extrusionOk="0">
                    <a:moveTo>
                      <a:pt x="27159" y="1"/>
                    </a:moveTo>
                    <a:lnTo>
                      <a:pt x="1" y="27147"/>
                    </a:lnTo>
                    <a:lnTo>
                      <a:pt x="191" y="27206"/>
                    </a:lnTo>
                    <a:lnTo>
                      <a:pt x="27207" y="191"/>
                    </a:lnTo>
                    <a:cubicBezTo>
                      <a:pt x="27195" y="132"/>
                      <a:pt x="27171" y="60"/>
                      <a:pt x="2715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6" name="Google Shape;1956;p15"/>
              <p:cNvSpPr/>
              <p:nvPr/>
            </p:nvSpPr>
            <p:spPr>
              <a:xfrm>
                <a:off x="3949300" y="2938575"/>
                <a:ext cx="658725" cy="658450"/>
              </a:xfrm>
              <a:custGeom>
                <a:avLst/>
                <a:gdLst/>
                <a:ahLst/>
                <a:cxnLst/>
                <a:rect l="l" t="t" r="r" b="b"/>
                <a:pathLst>
                  <a:path w="26349" h="26338" extrusionOk="0">
                    <a:moveTo>
                      <a:pt x="26301" y="1"/>
                    </a:moveTo>
                    <a:lnTo>
                      <a:pt x="0" y="26302"/>
                    </a:lnTo>
                    <a:lnTo>
                      <a:pt x="203" y="26338"/>
                    </a:lnTo>
                    <a:lnTo>
                      <a:pt x="26349" y="203"/>
                    </a:lnTo>
                    <a:cubicBezTo>
                      <a:pt x="26325" y="132"/>
                      <a:pt x="26313" y="60"/>
                      <a:pt x="2630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7" name="Google Shape;1957;p15"/>
              <p:cNvSpPr/>
              <p:nvPr/>
            </p:nvSpPr>
            <p:spPr>
              <a:xfrm>
                <a:off x="3978175" y="2967450"/>
                <a:ext cx="634625" cy="634350"/>
              </a:xfrm>
              <a:custGeom>
                <a:avLst/>
                <a:gdLst/>
                <a:ahLst/>
                <a:cxnLst/>
                <a:rect l="l" t="t" r="r" b="b"/>
                <a:pathLst>
                  <a:path w="25385" h="25374" extrusionOk="0">
                    <a:moveTo>
                      <a:pt x="25348" y="1"/>
                    </a:moveTo>
                    <a:lnTo>
                      <a:pt x="0" y="25349"/>
                    </a:lnTo>
                    <a:lnTo>
                      <a:pt x="214" y="25373"/>
                    </a:lnTo>
                    <a:lnTo>
                      <a:pt x="25384" y="215"/>
                    </a:lnTo>
                    <a:cubicBezTo>
                      <a:pt x="25372" y="144"/>
                      <a:pt x="25360" y="72"/>
                      <a:pt x="2534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8" name="Google Shape;1958;p15"/>
              <p:cNvSpPr/>
              <p:nvPr/>
            </p:nvSpPr>
            <p:spPr>
              <a:xfrm>
                <a:off x="4008525" y="2997825"/>
                <a:ext cx="607250" cy="607225"/>
              </a:xfrm>
              <a:custGeom>
                <a:avLst/>
                <a:gdLst/>
                <a:ahLst/>
                <a:cxnLst/>
                <a:rect l="l" t="t" r="r" b="b"/>
                <a:pathLst>
                  <a:path w="24290" h="24289" extrusionOk="0">
                    <a:moveTo>
                      <a:pt x="24277" y="0"/>
                    </a:moveTo>
                    <a:lnTo>
                      <a:pt x="0" y="24277"/>
                    </a:lnTo>
                    <a:cubicBezTo>
                      <a:pt x="72" y="24277"/>
                      <a:pt x="155" y="24289"/>
                      <a:pt x="227" y="24289"/>
                    </a:cubicBezTo>
                    <a:lnTo>
                      <a:pt x="24289" y="215"/>
                    </a:lnTo>
                    <a:cubicBezTo>
                      <a:pt x="24289" y="143"/>
                      <a:pt x="24289" y="72"/>
                      <a:pt x="2427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9" name="Google Shape;1959;p15"/>
              <p:cNvSpPr/>
              <p:nvPr/>
            </p:nvSpPr>
            <p:spPr>
              <a:xfrm>
                <a:off x="4040675" y="3029675"/>
                <a:ext cx="576875" cy="576875"/>
              </a:xfrm>
              <a:custGeom>
                <a:avLst/>
                <a:gdLst/>
                <a:ahLst/>
                <a:cxnLst/>
                <a:rect l="l" t="t" r="r" b="b"/>
                <a:pathLst>
                  <a:path w="23075" h="23075" extrusionOk="0">
                    <a:moveTo>
                      <a:pt x="23075" y="0"/>
                    </a:moveTo>
                    <a:lnTo>
                      <a:pt x="0" y="23075"/>
                    </a:lnTo>
                    <a:lnTo>
                      <a:pt x="238" y="23075"/>
                    </a:lnTo>
                    <a:lnTo>
                      <a:pt x="23075" y="238"/>
                    </a:lnTo>
                    <a:cubicBezTo>
                      <a:pt x="23075" y="155"/>
                      <a:pt x="23075" y="84"/>
                      <a:pt x="230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0" name="Google Shape;1960;p15"/>
              <p:cNvSpPr/>
              <p:nvPr/>
            </p:nvSpPr>
            <p:spPr>
              <a:xfrm>
                <a:off x="4074300" y="3063600"/>
                <a:ext cx="543250" cy="543250"/>
              </a:xfrm>
              <a:custGeom>
                <a:avLst/>
                <a:gdLst/>
                <a:ahLst/>
                <a:cxnLst/>
                <a:rect l="l" t="t" r="r" b="b"/>
                <a:pathLst>
                  <a:path w="21730" h="21730" extrusionOk="0">
                    <a:moveTo>
                      <a:pt x="21730" y="1"/>
                    </a:moveTo>
                    <a:lnTo>
                      <a:pt x="1" y="21729"/>
                    </a:lnTo>
                    <a:lnTo>
                      <a:pt x="239" y="21729"/>
                    </a:lnTo>
                    <a:lnTo>
                      <a:pt x="21730" y="239"/>
                    </a:lnTo>
                    <a:lnTo>
                      <a:pt x="2173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1" name="Google Shape;1961;p15"/>
              <p:cNvSpPr/>
              <p:nvPr/>
            </p:nvSpPr>
            <p:spPr>
              <a:xfrm>
                <a:off x="4110325" y="3099325"/>
                <a:ext cx="505450" cy="505450"/>
              </a:xfrm>
              <a:custGeom>
                <a:avLst/>
                <a:gdLst/>
                <a:ahLst/>
                <a:cxnLst/>
                <a:rect l="l" t="t" r="r" b="b"/>
                <a:pathLst>
                  <a:path w="20218" h="20218" extrusionOk="0">
                    <a:moveTo>
                      <a:pt x="20217" y="0"/>
                    </a:moveTo>
                    <a:lnTo>
                      <a:pt x="0" y="20217"/>
                    </a:lnTo>
                    <a:lnTo>
                      <a:pt x="262" y="20193"/>
                    </a:lnTo>
                    <a:lnTo>
                      <a:pt x="20182" y="274"/>
                    </a:lnTo>
                    <a:lnTo>
                      <a:pt x="2021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2" name="Google Shape;1962;p15"/>
              <p:cNvSpPr/>
              <p:nvPr/>
            </p:nvSpPr>
            <p:spPr>
              <a:xfrm>
                <a:off x="4149325" y="3138325"/>
                <a:ext cx="461375" cy="461375"/>
              </a:xfrm>
              <a:custGeom>
                <a:avLst/>
                <a:gdLst/>
                <a:ahLst/>
                <a:cxnLst/>
                <a:rect l="l" t="t" r="r" b="b"/>
                <a:pathLst>
                  <a:path w="18455" h="18455" extrusionOk="0">
                    <a:moveTo>
                      <a:pt x="18455" y="0"/>
                    </a:moveTo>
                    <a:lnTo>
                      <a:pt x="0" y="18455"/>
                    </a:lnTo>
                    <a:lnTo>
                      <a:pt x="0" y="18455"/>
                    </a:lnTo>
                    <a:lnTo>
                      <a:pt x="286" y="18407"/>
                    </a:lnTo>
                    <a:lnTo>
                      <a:pt x="18407" y="286"/>
                    </a:lnTo>
                    <a:lnTo>
                      <a:pt x="1845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3" name="Google Shape;1963;p15"/>
              <p:cNvSpPr/>
              <p:nvPr/>
            </p:nvSpPr>
            <p:spPr>
              <a:xfrm>
                <a:off x="4191275" y="3180575"/>
                <a:ext cx="411100" cy="410800"/>
              </a:xfrm>
              <a:custGeom>
                <a:avLst/>
                <a:gdLst/>
                <a:ahLst/>
                <a:cxnLst/>
                <a:rect l="l" t="t" r="r" b="b"/>
                <a:pathLst>
                  <a:path w="16444" h="16432" extrusionOk="0">
                    <a:moveTo>
                      <a:pt x="16443" y="1"/>
                    </a:moveTo>
                    <a:lnTo>
                      <a:pt x="1" y="16431"/>
                    </a:lnTo>
                    <a:cubicBezTo>
                      <a:pt x="120" y="16407"/>
                      <a:pt x="227" y="16384"/>
                      <a:pt x="334" y="16348"/>
                    </a:cubicBezTo>
                    <a:lnTo>
                      <a:pt x="16360" y="322"/>
                    </a:lnTo>
                    <a:cubicBezTo>
                      <a:pt x="16384" y="215"/>
                      <a:pt x="16420" y="108"/>
                      <a:pt x="1644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4" name="Google Shape;1964;p15"/>
              <p:cNvSpPr/>
              <p:nvPr/>
            </p:nvSpPr>
            <p:spPr>
              <a:xfrm>
                <a:off x="4239200" y="3228500"/>
                <a:ext cx="349175" cy="349175"/>
              </a:xfrm>
              <a:custGeom>
                <a:avLst/>
                <a:gdLst/>
                <a:ahLst/>
                <a:cxnLst/>
                <a:rect l="l" t="t" r="r" b="b"/>
                <a:pathLst>
                  <a:path w="13967" h="13967" extrusionOk="0">
                    <a:moveTo>
                      <a:pt x="13967" y="1"/>
                    </a:moveTo>
                    <a:lnTo>
                      <a:pt x="1" y="13967"/>
                    </a:lnTo>
                    <a:lnTo>
                      <a:pt x="1" y="13967"/>
                    </a:lnTo>
                    <a:lnTo>
                      <a:pt x="370" y="13836"/>
                    </a:lnTo>
                    <a:lnTo>
                      <a:pt x="13836" y="370"/>
                    </a:lnTo>
                    <a:cubicBezTo>
                      <a:pt x="13884" y="239"/>
                      <a:pt x="13919" y="120"/>
                      <a:pt x="1396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5" name="Google Shape;1965;p15"/>
              <p:cNvSpPr/>
              <p:nvPr/>
            </p:nvSpPr>
            <p:spPr>
              <a:xfrm>
                <a:off x="4295775" y="3284750"/>
                <a:ext cx="269975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799" h="10812" extrusionOk="0">
                    <a:moveTo>
                      <a:pt x="10799" y="1"/>
                    </a:moveTo>
                    <a:lnTo>
                      <a:pt x="0" y="10812"/>
                    </a:lnTo>
                    <a:cubicBezTo>
                      <a:pt x="155" y="10740"/>
                      <a:pt x="310" y="10657"/>
                      <a:pt x="476" y="10574"/>
                    </a:cubicBezTo>
                    <a:lnTo>
                      <a:pt x="10561" y="477"/>
                    </a:lnTo>
                    <a:cubicBezTo>
                      <a:pt x="10644" y="322"/>
                      <a:pt x="10728" y="168"/>
                      <a:pt x="1079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6" name="Google Shape;1966;p15"/>
              <p:cNvSpPr/>
              <p:nvPr/>
            </p:nvSpPr>
            <p:spPr>
              <a:xfrm>
                <a:off x="4375225" y="3364225"/>
                <a:ext cx="145000" cy="145300"/>
              </a:xfrm>
              <a:custGeom>
                <a:avLst/>
                <a:gdLst/>
                <a:ahLst/>
                <a:cxnLst/>
                <a:rect l="l" t="t" r="r" b="b"/>
                <a:pathLst>
                  <a:path w="5800" h="5812" extrusionOk="0">
                    <a:moveTo>
                      <a:pt x="5799" y="1"/>
                    </a:moveTo>
                    <a:lnTo>
                      <a:pt x="1" y="5811"/>
                    </a:lnTo>
                    <a:cubicBezTo>
                      <a:pt x="287" y="5609"/>
                      <a:pt x="584" y="5406"/>
                      <a:pt x="858" y="5180"/>
                    </a:cubicBezTo>
                    <a:lnTo>
                      <a:pt x="5180" y="870"/>
                    </a:lnTo>
                    <a:cubicBezTo>
                      <a:pt x="5395" y="584"/>
                      <a:pt x="5597" y="299"/>
                      <a:pt x="579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67" name="Google Shape;1967;p15"/>
            <p:cNvGrpSpPr/>
            <p:nvPr/>
          </p:nvGrpSpPr>
          <p:grpSpPr>
            <a:xfrm>
              <a:off x="224757" y="4071257"/>
              <a:ext cx="1420733" cy="1421115"/>
              <a:chOff x="3502200" y="2491200"/>
              <a:chExt cx="1115350" cy="1115650"/>
            </a:xfrm>
          </p:grpSpPr>
          <p:sp>
            <p:nvSpPr>
              <p:cNvPr id="1968" name="Google Shape;1968;p15"/>
              <p:cNvSpPr/>
              <p:nvPr/>
            </p:nvSpPr>
            <p:spPr>
              <a:xfrm>
                <a:off x="3606975" y="2596575"/>
                <a:ext cx="126550" cy="126525"/>
              </a:xfrm>
              <a:custGeom>
                <a:avLst/>
                <a:gdLst/>
                <a:ahLst/>
                <a:cxnLst/>
                <a:rect l="l" t="t" r="r" b="b"/>
                <a:pathLst>
                  <a:path w="5062" h="5061" extrusionOk="0">
                    <a:moveTo>
                      <a:pt x="5061" y="1"/>
                    </a:moveTo>
                    <a:lnTo>
                      <a:pt x="5061" y="1"/>
                    </a:lnTo>
                    <a:cubicBezTo>
                      <a:pt x="4728" y="251"/>
                      <a:pt x="4382" y="501"/>
                      <a:pt x="4049" y="775"/>
                    </a:cubicBezTo>
                    <a:lnTo>
                      <a:pt x="775" y="4049"/>
                    </a:lnTo>
                    <a:cubicBezTo>
                      <a:pt x="513" y="4370"/>
                      <a:pt x="251" y="4716"/>
                      <a:pt x="1" y="5061"/>
                    </a:cubicBezTo>
                    <a:lnTo>
                      <a:pt x="506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9" name="Google Shape;1969;p15"/>
              <p:cNvSpPr/>
              <p:nvPr/>
            </p:nvSpPr>
            <p:spPr>
              <a:xfrm>
                <a:off x="3557275" y="2546575"/>
                <a:ext cx="260175" cy="260175"/>
              </a:xfrm>
              <a:custGeom>
                <a:avLst/>
                <a:gdLst/>
                <a:ahLst/>
                <a:cxnLst/>
                <a:rect l="l" t="t" r="r" b="b"/>
                <a:pathLst>
                  <a:path w="10407" h="10407" extrusionOk="0">
                    <a:moveTo>
                      <a:pt x="10407" y="0"/>
                    </a:moveTo>
                    <a:cubicBezTo>
                      <a:pt x="10264" y="72"/>
                      <a:pt x="10097" y="155"/>
                      <a:pt x="9942" y="227"/>
                    </a:cubicBezTo>
                    <a:lnTo>
                      <a:pt x="239" y="9930"/>
                    </a:lnTo>
                    <a:cubicBezTo>
                      <a:pt x="155" y="10085"/>
                      <a:pt x="84" y="10252"/>
                      <a:pt x="1" y="10406"/>
                    </a:cubicBezTo>
                    <a:lnTo>
                      <a:pt x="1040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0" name="Google Shape;1970;p15"/>
              <p:cNvSpPr/>
              <p:nvPr/>
            </p:nvSpPr>
            <p:spPr>
              <a:xfrm>
                <a:off x="3532875" y="2522175"/>
                <a:ext cx="342625" cy="342625"/>
              </a:xfrm>
              <a:custGeom>
                <a:avLst/>
                <a:gdLst/>
                <a:ahLst/>
                <a:cxnLst/>
                <a:rect l="l" t="t" r="r" b="b"/>
                <a:pathLst>
                  <a:path w="13705" h="13705" extrusionOk="0">
                    <a:moveTo>
                      <a:pt x="13704" y="0"/>
                    </a:moveTo>
                    <a:lnTo>
                      <a:pt x="13704" y="0"/>
                    </a:lnTo>
                    <a:cubicBezTo>
                      <a:pt x="13585" y="48"/>
                      <a:pt x="13454" y="107"/>
                      <a:pt x="13323" y="155"/>
                    </a:cubicBezTo>
                    <a:lnTo>
                      <a:pt x="155" y="13323"/>
                    </a:lnTo>
                    <a:cubicBezTo>
                      <a:pt x="107" y="13454"/>
                      <a:pt x="60" y="13585"/>
                      <a:pt x="0" y="13704"/>
                    </a:cubicBezTo>
                    <a:lnTo>
                      <a:pt x="1370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1" name="Google Shape;1971;p15"/>
              <p:cNvSpPr/>
              <p:nvPr/>
            </p:nvSpPr>
            <p:spPr>
              <a:xfrm>
                <a:off x="3518575" y="2507875"/>
                <a:ext cx="405450" cy="405425"/>
              </a:xfrm>
              <a:custGeom>
                <a:avLst/>
                <a:gdLst/>
                <a:ahLst/>
                <a:cxnLst/>
                <a:rect l="l" t="t" r="r" b="b"/>
                <a:pathLst>
                  <a:path w="16218" h="16217" extrusionOk="0">
                    <a:moveTo>
                      <a:pt x="16217" y="1"/>
                    </a:moveTo>
                    <a:lnTo>
                      <a:pt x="16217" y="1"/>
                    </a:lnTo>
                    <a:cubicBezTo>
                      <a:pt x="16110" y="24"/>
                      <a:pt x="16003" y="60"/>
                      <a:pt x="15884" y="96"/>
                    </a:cubicBezTo>
                    <a:lnTo>
                      <a:pt x="96" y="15884"/>
                    </a:lnTo>
                    <a:cubicBezTo>
                      <a:pt x="60" y="15991"/>
                      <a:pt x="37" y="16098"/>
                      <a:pt x="1" y="16217"/>
                    </a:cubicBezTo>
                    <a:lnTo>
                      <a:pt x="1621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2" name="Google Shape;1972;p15"/>
              <p:cNvSpPr/>
              <p:nvPr/>
            </p:nvSpPr>
            <p:spPr>
              <a:xfrm>
                <a:off x="3509950" y="2499250"/>
                <a:ext cx="456925" cy="456925"/>
              </a:xfrm>
              <a:custGeom>
                <a:avLst/>
                <a:gdLst/>
                <a:ahLst/>
                <a:cxnLst/>
                <a:rect l="l" t="t" r="r" b="b"/>
                <a:pathLst>
                  <a:path w="18277" h="18277" extrusionOk="0">
                    <a:moveTo>
                      <a:pt x="18277" y="0"/>
                    </a:moveTo>
                    <a:cubicBezTo>
                      <a:pt x="18181" y="12"/>
                      <a:pt x="18074" y="24"/>
                      <a:pt x="17979" y="48"/>
                    </a:cubicBezTo>
                    <a:lnTo>
                      <a:pt x="48" y="17991"/>
                    </a:lnTo>
                    <a:cubicBezTo>
                      <a:pt x="24" y="18086"/>
                      <a:pt x="12" y="18181"/>
                      <a:pt x="1" y="18276"/>
                    </a:cubicBezTo>
                    <a:lnTo>
                      <a:pt x="1827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3" name="Google Shape;1973;p15"/>
              <p:cNvSpPr/>
              <p:nvPr/>
            </p:nvSpPr>
            <p:spPr>
              <a:xfrm>
                <a:off x="3504600" y="2493600"/>
                <a:ext cx="501575" cy="501575"/>
              </a:xfrm>
              <a:custGeom>
                <a:avLst/>
                <a:gdLst/>
                <a:ahLst/>
                <a:cxnLst/>
                <a:rect l="l" t="t" r="r" b="b"/>
                <a:pathLst>
                  <a:path w="20063" h="20063" extrusionOk="0">
                    <a:moveTo>
                      <a:pt x="20062" y="0"/>
                    </a:moveTo>
                    <a:lnTo>
                      <a:pt x="20062" y="0"/>
                    </a:lnTo>
                    <a:cubicBezTo>
                      <a:pt x="19967" y="12"/>
                      <a:pt x="19872" y="24"/>
                      <a:pt x="19788" y="36"/>
                    </a:cubicBezTo>
                    <a:lnTo>
                      <a:pt x="36" y="19788"/>
                    </a:lnTo>
                    <a:cubicBezTo>
                      <a:pt x="24" y="19884"/>
                      <a:pt x="12" y="19979"/>
                      <a:pt x="0" y="20062"/>
                    </a:cubicBezTo>
                    <a:lnTo>
                      <a:pt x="2006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4" name="Google Shape;1974;p15"/>
              <p:cNvSpPr/>
              <p:nvPr/>
            </p:nvSpPr>
            <p:spPr>
              <a:xfrm>
                <a:off x="3502500" y="2491500"/>
                <a:ext cx="539675" cy="539975"/>
              </a:xfrm>
              <a:custGeom>
                <a:avLst/>
                <a:gdLst/>
                <a:ahLst/>
                <a:cxnLst/>
                <a:rect l="l" t="t" r="r" b="b"/>
                <a:pathLst>
                  <a:path w="21587" h="21599" extrusionOk="0">
                    <a:moveTo>
                      <a:pt x="21587" y="1"/>
                    </a:moveTo>
                    <a:lnTo>
                      <a:pt x="21337" y="13"/>
                    </a:lnTo>
                    <a:lnTo>
                      <a:pt x="1" y="21349"/>
                    </a:lnTo>
                    <a:lnTo>
                      <a:pt x="1" y="21599"/>
                    </a:lnTo>
                    <a:lnTo>
                      <a:pt x="2158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5" name="Google Shape;1975;p15"/>
              <p:cNvSpPr/>
              <p:nvPr/>
            </p:nvSpPr>
            <p:spPr>
              <a:xfrm>
                <a:off x="3502200" y="2491200"/>
                <a:ext cx="573925" cy="574200"/>
              </a:xfrm>
              <a:custGeom>
                <a:avLst/>
                <a:gdLst/>
                <a:ahLst/>
                <a:cxnLst/>
                <a:rect l="l" t="t" r="r" b="b"/>
                <a:pathLst>
                  <a:path w="22957" h="22968" extrusionOk="0">
                    <a:moveTo>
                      <a:pt x="22718" y="1"/>
                    </a:moveTo>
                    <a:lnTo>
                      <a:pt x="1" y="22730"/>
                    </a:lnTo>
                    <a:lnTo>
                      <a:pt x="1" y="22968"/>
                    </a:lnTo>
                    <a:lnTo>
                      <a:pt x="22956" y="13"/>
                    </a:lnTo>
                    <a:lnTo>
                      <a:pt x="2271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6" name="Google Shape;1976;p15"/>
              <p:cNvSpPr/>
              <p:nvPr/>
            </p:nvSpPr>
            <p:spPr>
              <a:xfrm>
                <a:off x="3503700" y="2493000"/>
                <a:ext cx="604575" cy="604550"/>
              </a:xfrm>
              <a:custGeom>
                <a:avLst/>
                <a:gdLst/>
                <a:ahLst/>
                <a:cxnLst/>
                <a:rect l="l" t="t" r="r" b="b"/>
                <a:pathLst>
                  <a:path w="24183" h="24182" extrusionOk="0">
                    <a:moveTo>
                      <a:pt x="23956" y="0"/>
                    </a:moveTo>
                    <a:lnTo>
                      <a:pt x="0" y="23956"/>
                    </a:lnTo>
                    <a:cubicBezTo>
                      <a:pt x="0" y="24039"/>
                      <a:pt x="0" y="24110"/>
                      <a:pt x="12" y="24182"/>
                    </a:cubicBezTo>
                    <a:lnTo>
                      <a:pt x="24182" y="24"/>
                    </a:lnTo>
                    <a:cubicBezTo>
                      <a:pt x="24111" y="0"/>
                      <a:pt x="24027" y="0"/>
                      <a:pt x="2395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7" name="Google Shape;1977;p15"/>
              <p:cNvSpPr/>
              <p:nvPr/>
            </p:nvSpPr>
            <p:spPr>
              <a:xfrm>
                <a:off x="3506975" y="2495975"/>
                <a:ext cx="631650" cy="631950"/>
              </a:xfrm>
              <a:custGeom>
                <a:avLst/>
                <a:gdLst/>
                <a:ahLst/>
                <a:cxnLst/>
                <a:rect l="l" t="t" r="r" b="b"/>
                <a:pathLst>
                  <a:path w="25266" h="25278" extrusionOk="0">
                    <a:moveTo>
                      <a:pt x="25051" y="0"/>
                    </a:moveTo>
                    <a:lnTo>
                      <a:pt x="0" y="25063"/>
                    </a:lnTo>
                    <a:cubicBezTo>
                      <a:pt x="0" y="25134"/>
                      <a:pt x="12" y="25206"/>
                      <a:pt x="24" y="25277"/>
                    </a:cubicBezTo>
                    <a:lnTo>
                      <a:pt x="25266" y="24"/>
                    </a:lnTo>
                    <a:lnTo>
                      <a:pt x="2505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8" name="Google Shape;1978;p15"/>
              <p:cNvSpPr/>
              <p:nvPr/>
            </p:nvSpPr>
            <p:spPr>
              <a:xfrm>
                <a:off x="3511450" y="2500725"/>
                <a:ext cx="656350" cy="656075"/>
              </a:xfrm>
              <a:custGeom>
                <a:avLst/>
                <a:gdLst/>
                <a:ahLst/>
                <a:cxnLst/>
                <a:rect l="l" t="t" r="r" b="b"/>
                <a:pathLst>
                  <a:path w="26254" h="26243" extrusionOk="0">
                    <a:moveTo>
                      <a:pt x="26051" y="1"/>
                    </a:moveTo>
                    <a:lnTo>
                      <a:pt x="0" y="26040"/>
                    </a:lnTo>
                    <a:cubicBezTo>
                      <a:pt x="24" y="26111"/>
                      <a:pt x="24" y="26183"/>
                      <a:pt x="48" y="26242"/>
                    </a:cubicBezTo>
                    <a:lnTo>
                      <a:pt x="26253" y="37"/>
                    </a:lnTo>
                    <a:lnTo>
                      <a:pt x="2605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9" name="Google Shape;1979;p15"/>
              <p:cNvSpPr/>
              <p:nvPr/>
            </p:nvSpPr>
            <p:spPr>
              <a:xfrm>
                <a:off x="3517400" y="2506700"/>
                <a:ext cx="678075" cy="678075"/>
              </a:xfrm>
              <a:custGeom>
                <a:avLst/>
                <a:gdLst/>
                <a:ahLst/>
                <a:cxnLst/>
                <a:rect l="l" t="t" r="r" b="b"/>
                <a:pathLst>
                  <a:path w="27123" h="27123" extrusionOk="0">
                    <a:moveTo>
                      <a:pt x="26932" y="0"/>
                    </a:moveTo>
                    <a:lnTo>
                      <a:pt x="0" y="26932"/>
                    </a:lnTo>
                    <a:cubicBezTo>
                      <a:pt x="12" y="26991"/>
                      <a:pt x="36" y="27051"/>
                      <a:pt x="48" y="27122"/>
                    </a:cubicBezTo>
                    <a:lnTo>
                      <a:pt x="27123" y="48"/>
                    </a:lnTo>
                    <a:lnTo>
                      <a:pt x="2693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0" name="Google Shape;1980;p15"/>
              <p:cNvSpPr/>
              <p:nvPr/>
            </p:nvSpPr>
            <p:spPr>
              <a:xfrm>
                <a:off x="3524525" y="2513825"/>
                <a:ext cx="697450" cy="697450"/>
              </a:xfrm>
              <a:custGeom>
                <a:avLst/>
                <a:gdLst/>
                <a:ahLst/>
                <a:cxnLst/>
                <a:rect l="l" t="t" r="r" b="b"/>
                <a:pathLst>
                  <a:path w="27898" h="27898" extrusionOk="0">
                    <a:moveTo>
                      <a:pt x="27719" y="1"/>
                    </a:moveTo>
                    <a:lnTo>
                      <a:pt x="1" y="27718"/>
                    </a:lnTo>
                    <a:cubicBezTo>
                      <a:pt x="25" y="27778"/>
                      <a:pt x="37" y="27838"/>
                      <a:pt x="60" y="27897"/>
                    </a:cubicBezTo>
                    <a:lnTo>
                      <a:pt x="27897" y="48"/>
                    </a:lnTo>
                    <a:lnTo>
                      <a:pt x="2771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1" name="Google Shape;1981;p15"/>
              <p:cNvSpPr/>
              <p:nvPr/>
            </p:nvSpPr>
            <p:spPr>
              <a:xfrm>
                <a:off x="3532875" y="2521875"/>
                <a:ext cx="714700" cy="714975"/>
              </a:xfrm>
              <a:custGeom>
                <a:avLst/>
                <a:gdLst/>
                <a:ahLst/>
                <a:cxnLst/>
                <a:rect l="l" t="t" r="r" b="b"/>
                <a:pathLst>
                  <a:path w="28588" h="28599" extrusionOk="0">
                    <a:moveTo>
                      <a:pt x="28409" y="0"/>
                    </a:moveTo>
                    <a:lnTo>
                      <a:pt x="0" y="28420"/>
                    </a:lnTo>
                    <a:cubicBezTo>
                      <a:pt x="12" y="28480"/>
                      <a:pt x="36" y="28539"/>
                      <a:pt x="60" y="28599"/>
                    </a:cubicBezTo>
                    <a:lnTo>
                      <a:pt x="28587" y="72"/>
                    </a:lnTo>
                    <a:lnTo>
                      <a:pt x="2840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2" name="Google Shape;1982;p15"/>
              <p:cNvSpPr/>
              <p:nvPr/>
            </p:nvSpPr>
            <p:spPr>
              <a:xfrm>
                <a:off x="3542100" y="2531100"/>
                <a:ext cx="730175" cy="730175"/>
              </a:xfrm>
              <a:custGeom>
                <a:avLst/>
                <a:gdLst/>
                <a:ahLst/>
                <a:cxnLst/>
                <a:rect l="l" t="t" r="r" b="b"/>
                <a:pathLst>
                  <a:path w="29207" h="29207" extrusionOk="0">
                    <a:moveTo>
                      <a:pt x="29028" y="0"/>
                    </a:moveTo>
                    <a:lnTo>
                      <a:pt x="0" y="29040"/>
                    </a:lnTo>
                    <a:cubicBezTo>
                      <a:pt x="24" y="29099"/>
                      <a:pt x="48" y="29147"/>
                      <a:pt x="72" y="29206"/>
                    </a:cubicBezTo>
                    <a:lnTo>
                      <a:pt x="29206" y="72"/>
                    </a:lnTo>
                    <a:lnTo>
                      <a:pt x="2902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3" name="Google Shape;1983;p15"/>
              <p:cNvSpPr/>
              <p:nvPr/>
            </p:nvSpPr>
            <p:spPr>
              <a:xfrm>
                <a:off x="3552225" y="2541525"/>
                <a:ext cx="743550" cy="743550"/>
              </a:xfrm>
              <a:custGeom>
                <a:avLst/>
                <a:gdLst/>
                <a:ahLst/>
                <a:cxnLst/>
                <a:rect l="l" t="t" r="r" b="b"/>
                <a:pathLst>
                  <a:path w="29742" h="29742" extrusionOk="0">
                    <a:moveTo>
                      <a:pt x="29575" y="0"/>
                    </a:moveTo>
                    <a:lnTo>
                      <a:pt x="0" y="29575"/>
                    </a:lnTo>
                    <a:cubicBezTo>
                      <a:pt x="24" y="29623"/>
                      <a:pt x="48" y="29682"/>
                      <a:pt x="72" y="29742"/>
                    </a:cubicBezTo>
                    <a:lnTo>
                      <a:pt x="29742" y="71"/>
                    </a:lnTo>
                    <a:lnTo>
                      <a:pt x="2957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4" name="Google Shape;1984;p15"/>
              <p:cNvSpPr/>
              <p:nvPr/>
            </p:nvSpPr>
            <p:spPr>
              <a:xfrm>
                <a:off x="3563225" y="2552525"/>
                <a:ext cx="755175" cy="755175"/>
              </a:xfrm>
              <a:custGeom>
                <a:avLst/>
                <a:gdLst/>
                <a:ahLst/>
                <a:cxnLst/>
                <a:rect l="l" t="t" r="r" b="b"/>
                <a:pathLst>
                  <a:path w="30207" h="30207" extrusionOk="0">
                    <a:moveTo>
                      <a:pt x="30052" y="1"/>
                    </a:moveTo>
                    <a:lnTo>
                      <a:pt x="1" y="30040"/>
                    </a:lnTo>
                    <a:cubicBezTo>
                      <a:pt x="36" y="30100"/>
                      <a:pt x="60" y="30147"/>
                      <a:pt x="84" y="30207"/>
                    </a:cubicBezTo>
                    <a:lnTo>
                      <a:pt x="30207" y="84"/>
                    </a:lnTo>
                    <a:lnTo>
                      <a:pt x="3005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5" name="Google Shape;1985;p15"/>
              <p:cNvSpPr/>
              <p:nvPr/>
            </p:nvSpPr>
            <p:spPr>
              <a:xfrm>
                <a:off x="3575125" y="2564425"/>
                <a:ext cx="765025" cy="765000"/>
              </a:xfrm>
              <a:custGeom>
                <a:avLst/>
                <a:gdLst/>
                <a:ahLst/>
                <a:cxnLst/>
                <a:rect l="l" t="t" r="r" b="b"/>
                <a:pathLst>
                  <a:path w="30601" h="30600" extrusionOk="0">
                    <a:moveTo>
                      <a:pt x="30457" y="1"/>
                    </a:moveTo>
                    <a:lnTo>
                      <a:pt x="1" y="30445"/>
                    </a:lnTo>
                    <a:cubicBezTo>
                      <a:pt x="37" y="30493"/>
                      <a:pt x="61" y="30552"/>
                      <a:pt x="96" y="30600"/>
                    </a:cubicBezTo>
                    <a:lnTo>
                      <a:pt x="30600" y="84"/>
                    </a:lnTo>
                    <a:lnTo>
                      <a:pt x="3045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6" name="Google Shape;1986;p15"/>
              <p:cNvSpPr/>
              <p:nvPr/>
            </p:nvSpPr>
            <p:spPr>
              <a:xfrm>
                <a:off x="3587925" y="2577225"/>
                <a:ext cx="773350" cy="773350"/>
              </a:xfrm>
              <a:custGeom>
                <a:avLst/>
                <a:gdLst/>
                <a:ahLst/>
                <a:cxnLst/>
                <a:rect l="l" t="t" r="r" b="b"/>
                <a:pathLst>
                  <a:path w="30934" h="30934" extrusionOk="0">
                    <a:moveTo>
                      <a:pt x="30791" y="1"/>
                    </a:moveTo>
                    <a:lnTo>
                      <a:pt x="1" y="30778"/>
                    </a:lnTo>
                    <a:lnTo>
                      <a:pt x="96" y="30933"/>
                    </a:lnTo>
                    <a:lnTo>
                      <a:pt x="30933" y="96"/>
                    </a:lnTo>
                    <a:lnTo>
                      <a:pt x="3079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7" name="Google Shape;1987;p15"/>
              <p:cNvSpPr/>
              <p:nvPr/>
            </p:nvSpPr>
            <p:spPr>
              <a:xfrm>
                <a:off x="3601625" y="2590625"/>
                <a:ext cx="780175" cy="780175"/>
              </a:xfrm>
              <a:custGeom>
                <a:avLst/>
                <a:gdLst/>
                <a:ahLst/>
                <a:cxnLst/>
                <a:rect l="l" t="t" r="r" b="b"/>
                <a:pathLst>
                  <a:path w="31207" h="31207" extrusionOk="0">
                    <a:moveTo>
                      <a:pt x="31052" y="1"/>
                    </a:moveTo>
                    <a:lnTo>
                      <a:pt x="1" y="31064"/>
                    </a:lnTo>
                    <a:lnTo>
                      <a:pt x="96" y="31207"/>
                    </a:lnTo>
                    <a:lnTo>
                      <a:pt x="31207" y="108"/>
                    </a:lnTo>
                    <a:lnTo>
                      <a:pt x="3105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8" name="Google Shape;1988;p15"/>
              <p:cNvSpPr/>
              <p:nvPr/>
            </p:nvSpPr>
            <p:spPr>
              <a:xfrm>
                <a:off x="3615925" y="2604925"/>
                <a:ext cx="784925" cy="785225"/>
              </a:xfrm>
              <a:custGeom>
                <a:avLst/>
                <a:gdLst/>
                <a:ahLst/>
                <a:cxnLst/>
                <a:rect l="l" t="t" r="r" b="b"/>
                <a:pathLst>
                  <a:path w="31397" h="31409" extrusionOk="0">
                    <a:moveTo>
                      <a:pt x="31266" y="0"/>
                    </a:moveTo>
                    <a:lnTo>
                      <a:pt x="0" y="31278"/>
                    </a:lnTo>
                    <a:cubicBezTo>
                      <a:pt x="36" y="31325"/>
                      <a:pt x="72" y="31361"/>
                      <a:pt x="107" y="31409"/>
                    </a:cubicBezTo>
                    <a:lnTo>
                      <a:pt x="31397" y="107"/>
                    </a:lnTo>
                    <a:lnTo>
                      <a:pt x="3126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9" name="Google Shape;1989;p15"/>
              <p:cNvSpPr/>
              <p:nvPr/>
            </p:nvSpPr>
            <p:spPr>
              <a:xfrm>
                <a:off x="3630800" y="2620100"/>
                <a:ext cx="789100" cy="788800"/>
              </a:xfrm>
              <a:custGeom>
                <a:avLst/>
                <a:gdLst/>
                <a:ahLst/>
                <a:cxnLst/>
                <a:rect l="l" t="t" r="r" b="b"/>
                <a:pathLst>
                  <a:path w="31564" h="31552" extrusionOk="0">
                    <a:moveTo>
                      <a:pt x="31433" y="0"/>
                    </a:moveTo>
                    <a:lnTo>
                      <a:pt x="0" y="31421"/>
                    </a:lnTo>
                    <a:cubicBezTo>
                      <a:pt x="36" y="31468"/>
                      <a:pt x="72" y="31504"/>
                      <a:pt x="108" y="31552"/>
                    </a:cubicBezTo>
                    <a:lnTo>
                      <a:pt x="31564" y="107"/>
                    </a:lnTo>
                    <a:lnTo>
                      <a:pt x="3143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0" name="Google Shape;1990;p15"/>
              <p:cNvSpPr/>
              <p:nvPr/>
            </p:nvSpPr>
            <p:spPr>
              <a:xfrm>
                <a:off x="3646575" y="2635875"/>
                <a:ext cx="791200" cy="791200"/>
              </a:xfrm>
              <a:custGeom>
                <a:avLst/>
                <a:gdLst/>
                <a:ahLst/>
                <a:cxnLst/>
                <a:rect l="l" t="t" r="r" b="b"/>
                <a:pathLst>
                  <a:path w="31648" h="31648" extrusionOk="0">
                    <a:moveTo>
                      <a:pt x="31528" y="0"/>
                    </a:moveTo>
                    <a:lnTo>
                      <a:pt x="0" y="31516"/>
                    </a:lnTo>
                    <a:lnTo>
                      <a:pt x="120" y="31647"/>
                    </a:lnTo>
                    <a:lnTo>
                      <a:pt x="31647" y="107"/>
                    </a:lnTo>
                    <a:lnTo>
                      <a:pt x="3152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1" name="Google Shape;1991;p15"/>
              <p:cNvSpPr/>
              <p:nvPr/>
            </p:nvSpPr>
            <p:spPr>
              <a:xfrm>
                <a:off x="3663250" y="2652250"/>
                <a:ext cx="792075" cy="792075"/>
              </a:xfrm>
              <a:custGeom>
                <a:avLst/>
                <a:gdLst/>
                <a:ahLst/>
                <a:cxnLst/>
                <a:rect l="l" t="t" r="r" b="b"/>
                <a:pathLst>
                  <a:path w="31683" h="31683" extrusionOk="0">
                    <a:moveTo>
                      <a:pt x="31552" y="0"/>
                    </a:moveTo>
                    <a:lnTo>
                      <a:pt x="0" y="31564"/>
                    </a:lnTo>
                    <a:cubicBezTo>
                      <a:pt x="36" y="31587"/>
                      <a:pt x="60" y="31623"/>
                      <a:pt x="95" y="31659"/>
                    </a:cubicBezTo>
                    <a:lnTo>
                      <a:pt x="119" y="31683"/>
                    </a:lnTo>
                    <a:lnTo>
                      <a:pt x="31683" y="119"/>
                    </a:lnTo>
                    <a:lnTo>
                      <a:pt x="31647" y="95"/>
                    </a:lnTo>
                    <a:cubicBezTo>
                      <a:pt x="31623" y="60"/>
                      <a:pt x="31588" y="36"/>
                      <a:pt x="3155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2" name="Google Shape;1992;p15"/>
              <p:cNvSpPr/>
              <p:nvPr/>
            </p:nvSpPr>
            <p:spPr>
              <a:xfrm>
                <a:off x="3680500" y="2669500"/>
                <a:ext cx="791200" cy="791500"/>
              </a:xfrm>
              <a:custGeom>
                <a:avLst/>
                <a:gdLst/>
                <a:ahLst/>
                <a:cxnLst/>
                <a:rect l="l" t="t" r="r" b="b"/>
                <a:pathLst>
                  <a:path w="31648" h="31660" extrusionOk="0">
                    <a:moveTo>
                      <a:pt x="31529" y="1"/>
                    </a:moveTo>
                    <a:lnTo>
                      <a:pt x="1" y="31540"/>
                    </a:lnTo>
                    <a:cubicBezTo>
                      <a:pt x="37" y="31576"/>
                      <a:pt x="72" y="31612"/>
                      <a:pt x="120" y="31659"/>
                    </a:cubicBezTo>
                    <a:lnTo>
                      <a:pt x="31648" y="120"/>
                    </a:lnTo>
                    <a:cubicBezTo>
                      <a:pt x="31612" y="84"/>
                      <a:pt x="31564" y="48"/>
                      <a:pt x="3152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3" name="Google Shape;1993;p15"/>
              <p:cNvSpPr/>
              <p:nvPr/>
            </p:nvSpPr>
            <p:spPr>
              <a:xfrm>
                <a:off x="3698375" y="2687675"/>
                <a:ext cx="789100" cy="789100"/>
              </a:xfrm>
              <a:custGeom>
                <a:avLst/>
                <a:gdLst/>
                <a:ahLst/>
                <a:cxnLst/>
                <a:rect l="l" t="t" r="r" b="b"/>
                <a:pathLst>
                  <a:path w="31564" h="31564" extrusionOk="0">
                    <a:moveTo>
                      <a:pt x="31456" y="0"/>
                    </a:moveTo>
                    <a:lnTo>
                      <a:pt x="0" y="31444"/>
                    </a:lnTo>
                    <a:lnTo>
                      <a:pt x="131" y="31563"/>
                    </a:lnTo>
                    <a:lnTo>
                      <a:pt x="31564" y="119"/>
                    </a:lnTo>
                    <a:cubicBezTo>
                      <a:pt x="31528" y="83"/>
                      <a:pt x="31492" y="36"/>
                      <a:pt x="3145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4" name="Google Shape;1994;p15"/>
              <p:cNvSpPr/>
              <p:nvPr/>
            </p:nvSpPr>
            <p:spPr>
              <a:xfrm>
                <a:off x="3717125" y="2706125"/>
                <a:ext cx="785525" cy="785525"/>
              </a:xfrm>
              <a:custGeom>
                <a:avLst/>
                <a:gdLst/>
                <a:ahLst/>
                <a:cxnLst/>
                <a:rect l="l" t="t" r="r" b="b"/>
                <a:pathLst>
                  <a:path w="31421" h="31421" extrusionOk="0">
                    <a:moveTo>
                      <a:pt x="31314" y="0"/>
                    </a:moveTo>
                    <a:lnTo>
                      <a:pt x="0" y="31325"/>
                    </a:lnTo>
                    <a:lnTo>
                      <a:pt x="131" y="31421"/>
                    </a:lnTo>
                    <a:lnTo>
                      <a:pt x="31421" y="143"/>
                    </a:lnTo>
                    <a:cubicBezTo>
                      <a:pt x="31385" y="95"/>
                      <a:pt x="31349" y="48"/>
                      <a:pt x="3131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5" name="Google Shape;1995;p15"/>
              <p:cNvSpPr/>
              <p:nvPr/>
            </p:nvSpPr>
            <p:spPr>
              <a:xfrm>
                <a:off x="3736475" y="2725750"/>
                <a:ext cx="780475" cy="780500"/>
              </a:xfrm>
              <a:custGeom>
                <a:avLst/>
                <a:gdLst/>
                <a:ahLst/>
                <a:cxnLst/>
                <a:rect l="l" t="t" r="r" b="b"/>
                <a:pathLst>
                  <a:path w="31219" h="31220" extrusionOk="0">
                    <a:moveTo>
                      <a:pt x="31123" y="1"/>
                    </a:moveTo>
                    <a:lnTo>
                      <a:pt x="0" y="31112"/>
                    </a:lnTo>
                    <a:cubicBezTo>
                      <a:pt x="48" y="31148"/>
                      <a:pt x="95" y="31183"/>
                      <a:pt x="143" y="31219"/>
                    </a:cubicBezTo>
                    <a:lnTo>
                      <a:pt x="31218" y="132"/>
                    </a:lnTo>
                    <a:cubicBezTo>
                      <a:pt x="31183" y="84"/>
                      <a:pt x="31159" y="37"/>
                      <a:pt x="3112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6" name="Google Shape;1996;p15"/>
              <p:cNvSpPr/>
              <p:nvPr/>
            </p:nvSpPr>
            <p:spPr>
              <a:xfrm>
                <a:off x="3756400" y="2745700"/>
                <a:ext cx="773950" cy="774225"/>
              </a:xfrm>
              <a:custGeom>
                <a:avLst/>
                <a:gdLst/>
                <a:ahLst/>
                <a:cxnLst/>
                <a:rect l="l" t="t" r="r" b="b"/>
                <a:pathLst>
                  <a:path w="30958" h="30969" extrusionOk="0">
                    <a:moveTo>
                      <a:pt x="30874" y="1"/>
                    </a:moveTo>
                    <a:lnTo>
                      <a:pt x="1" y="30874"/>
                    </a:lnTo>
                    <a:cubicBezTo>
                      <a:pt x="60" y="30897"/>
                      <a:pt x="108" y="30933"/>
                      <a:pt x="156" y="30969"/>
                    </a:cubicBezTo>
                    <a:lnTo>
                      <a:pt x="30957" y="144"/>
                    </a:lnTo>
                    <a:lnTo>
                      <a:pt x="3087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7" name="Google Shape;1997;p15"/>
              <p:cNvSpPr/>
              <p:nvPr/>
            </p:nvSpPr>
            <p:spPr>
              <a:xfrm>
                <a:off x="3777550" y="2766550"/>
                <a:ext cx="765875" cy="766175"/>
              </a:xfrm>
              <a:custGeom>
                <a:avLst/>
                <a:gdLst/>
                <a:ahLst/>
                <a:cxnLst/>
                <a:rect l="l" t="t" r="r" b="b"/>
                <a:pathLst>
                  <a:path w="30635" h="30647" extrusionOk="0">
                    <a:moveTo>
                      <a:pt x="30552" y="0"/>
                    </a:moveTo>
                    <a:lnTo>
                      <a:pt x="0" y="30552"/>
                    </a:lnTo>
                    <a:cubicBezTo>
                      <a:pt x="48" y="30587"/>
                      <a:pt x="95" y="30611"/>
                      <a:pt x="143" y="30647"/>
                    </a:cubicBezTo>
                    <a:lnTo>
                      <a:pt x="30635" y="155"/>
                    </a:lnTo>
                    <a:cubicBezTo>
                      <a:pt x="30611" y="107"/>
                      <a:pt x="30575" y="60"/>
                      <a:pt x="3055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8" name="Google Shape;1998;p15"/>
              <p:cNvSpPr/>
              <p:nvPr/>
            </p:nvSpPr>
            <p:spPr>
              <a:xfrm>
                <a:off x="3799275" y="2788575"/>
                <a:ext cx="756075" cy="756075"/>
              </a:xfrm>
              <a:custGeom>
                <a:avLst/>
                <a:gdLst/>
                <a:ahLst/>
                <a:cxnLst/>
                <a:rect l="l" t="t" r="r" b="b"/>
                <a:pathLst>
                  <a:path w="30243" h="30243" extrusionOk="0">
                    <a:moveTo>
                      <a:pt x="30171" y="0"/>
                    </a:moveTo>
                    <a:lnTo>
                      <a:pt x="0" y="30159"/>
                    </a:lnTo>
                    <a:lnTo>
                      <a:pt x="155" y="30242"/>
                    </a:lnTo>
                    <a:lnTo>
                      <a:pt x="30242" y="155"/>
                    </a:lnTo>
                    <a:cubicBezTo>
                      <a:pt x="30218" y="95"/>
                      <a:pt x="30195" y="48"/>
                      <a:pt x="3017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9" name="Google Shape;1999;p15"/>
              <p:cNvSpPr/>
              <p:nvPr/>
            </p:nvSpPr>
            <p:spPr>
              <a:xfrm>
                <a:off x="3821900" y="2811200"/>
                <a:ext cx="744750" cy="744750"/>
              </a:xfrm>
              <a:custGeom>
                <a:avLst/>
                <a:gdLst/>
                <a:ahLst/>
                <a:cxnLst/>
                <a:rect l="l" t="t" r="r" b="b"/>
                <a:pathLst>
                  <a:path w="29790" h="29790" extrusionOk="0">
                    <a:moveTo>
                      <a:pt x="29706" y="0"/>
                    </a:moveTo>
                    <a:lnTo>
                      <a:pt x="0" y="29706"/>
                    </a:lnTo>
                    <a:lnTo>
                      <a:pt x="167" y="29789"/>
                    </a:lnTo>
                    <a:lnTo>
                      <a:pt x="29790" y="155"/>
                    </a:lnTo>
                    <a:cubicBezTo>
                      <a:pt x="29766" y="107"/>
                      <a:pt x="29742" y="48"/>
                      <a:pt x="2970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0" name="Google Shape;2000;p15"/>
              <p:cNvSpPr/>
              <p:nvPr/>
            </p:nvSpPr>
            <p:spPr>
              <a:xfrm>
                <a:off x="3845400" y="2834700"/>
                <a:ext cx="731375" cy="731375"/>
              </a:xfrm>
              <a:custGeom>
                <a:avLst/>
                <a:gdLst/>
                <a:ahLst/>
                <a:cxnLst/>
                <a:rect l="l" t="t" r="r" b="b"/>
                <a:pathLst>
                  <a:path w="29255" h="29255" extrusionOk="0">
                    <a:moveTo>
                      <a:pt x="29183" y="1"/>
                    </a:moveTo>
                    <a:lnTo>
                      <a:pt x="1" y="29183"/>
                    </a:lnTo>
                    <a:lnTo>
                      <a:pt x="168" y="29254"/>
                    </a:lnTo>
                    <a:lnTo>
                      <a:pt x="29255" y="167"/>
                    </a:lnTo>
                    <a:cubicBezTo>
                      <a:pt x="29243" y="108"/>
                      <a:pt x="29207" y="48"/>
                      <a:pt x="2918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1" name="Google Shape;2001;p15"/>
              <p:cNvSpPr/>
              <p:nvPr/>
            </p:nvSpPr>
            <p:spPr>
              <a:xfrm>
                <a:off x="3869825" y="2859100"/>
                <a:ext cx="716475" cy="716500"/>
              </a:xfrm>
              <a:custGeom>
                <a:avLst/>
                <a:gdLst/>
                <a:ahLst/>
                <a:cxnLst/>
                <a:rect l="l" t="t" r="r" b="b"/>
                <a:pathLst>
                  <a:path w="28659" h="28660" extrusionOk="0">
                    <a:moveTo>
                      <a:pt x="28587" y="1"/>
                    </a:moveTo>
                    <a:lnTo>
                      <a:pt x="0" y="28600"/>
                    </a:lnTo>
                    <a:lnTo>
                      <a:pt x="179" y="28659"/>
                    </a:lnTo>
                    <a:lnTo>
                      <a:pt x="28659" y="168"/>
                    </a:lnTo>
                    <a:cubicBezTo>
                      <a:pt x="28635" y="108"/>
                      <a:pt x="28611" y="61"/>
                      <a:pt x="2858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2" name="Google Shape;2002;p15"/>
              <p:cNvSpPr/>
              <p:nvPr/>
            </p:nvSpPr>
            <p:spPr>
              <a:xfrm>
                <a:off x="3895425" y="2884425"/>
                <a:ext cx="699200" cy="699200"/>
              </a:xfrm>
              <a:custGeom>
                <a:avLst/>
                <a:gdLst/>
                <a:ahLst/>
                <a:cxnLst/>
                <a:rect l="l" t="t" r="r" b="b"/>
                <a:pathLst>
                  <a:path w="27968" h="27968" extrusionOk="0">
                    <a:moveTo>
                      <a:pt x="27908" y="0"/>
                    </a:moveTo>
                    <a:lnTo>
                      <a:pt x="0" y="27908"/>
                    </a:lnTo>
                    <a:lnTo>
                      <a:pt x="179" y="27968"/>
                    </a:lnTo>
                    <a:lnTo>
                      <a:pt x="27968" y="179"/>
                    </a:lnTo>
                    <a:cubicBezTo>
                      <a:pt x="27944" y="119"/>
                      <a:pt x="27920" y="60"/>
                      <a:pt x="2790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3" name="Google Shape;2003;p15"/>
              <p:cNvSpPr/>
              <p:nvPr/>
            </p:nvSpPr>
            <p:spPr>
              <a:xfrm>
                <a:off x="3921600" y="2910900"/>
                <a:ext cx="680175" cy="680175"/>
              </a:xfrm>
              <a:custGeom>
                <a:avLst/>
                <a:gdLst/>
                <a:ahLst/>
                <a:cxnLst/>
                <a:rect l="l" t="t" r="r" b="b"/>
                <a:pathLst>
                  <a:path w="27207" h="27207" extrusionOk="0">
                    <a:moveTo>
                      <a:pt x="27159" y="1"/>
                    </a:moveTo>
                    <a:lnTo>
                      <a:pt x="1" y="27147"/>
                    </a:lnTo>
                    <a:lnTo>
                      <a:pt x="191" y="27206"/>
                    </a:lnTo>
                    <a:lnTo>
                      <a:pt x="27207" y="191"/>
                    </a:lnTo>
                    <a:cubicBezTo>
                      <a:pt x="27195" y="132"/>
                      <a:pt x="27171" y="60"/>
                      <a:pt x="2715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4" name="Google Shape;2004;p15"/>
              <p:cNvSpPr/>
              <p:nvPr/>
            </p:nvSpPr>
            <p:spPr>
              <a:xfrm>
                <a:off x="3949300" y="2938575"/>
                <a:ext cx="658725" cy="658450"/>
              </a:xfrm>
              <a:custGeom>
                <a:avLst/>
                <a:gdLst/>
                <a:ahLst/>
                <a:cxnLst/>
                <a:rect l="l" t="t" r="r" b="b"/>
                <a:pathLst>
                  <a:path w="26349" h="26338" extrusionOk="0">
                    <a:moveTo>
                      <a:pt x="26301" y="1"/>
                    </a:moveTo>
                    <a:lnTo>
                      <a:pt x="0" y="26302"/>
                    </a:lnTo>
                    <a:lnTo>
                      <a:pt x="203" y="26338"/>
                    </a:lnTo>
                    <a:lnTo>
                      <a:pt x="26349" y="203"/>
                    </a:lnTo>
                    <a:cubicBezTo>
                      <a:pt x="26325" y="132"/>
                      <a:pt x="26313" y="60"/>
                      <a:pt x="2630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5" name="Google Shape;2005;p15"/>
              <p:cNvSpPr/>
              <p:nvPr/>
            </p:nvSpPr>
            <p:spPr>
              <a:xfrm>
                <a:off x="3978175" y="2967450"/>
                <a:ext cx="634625" cy="634350"/>
              </a:xfrm>
              <a:custGeom>
                <a:avLst/>
                <a:gdLst/>
                <a:ahLst/>
                <a:cxnLst/>
                <a:rect l="l" t="t" r="r" b="b"/>
                <a:pathLst>
                  <a:path w="25385" h="25374" extrusionOk="0">
                    <a:moveTo>
                      <a:pt x="25348" y="1"/>
                    </a:moveTo>
                    <a:lnTo>
                      <a:pt x="0" y="25349"/>
                    </a:lnTo>
                    <a:lnTo>
                      <a:pt x="214" y="25373"/>
                    </a:lnTo>
                    <a:lnTo>
                      <a:pt x="25384" y="215"/>
                    </a:lnTo>
                    <a:cubicBezTo>
                      <a:pt x="25372" y="144"/>
                      <a:pt x="25360" y="72"/>
                      <a:pt x="2534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6" name="Google Shape;2006;p15"/>
              <p:cNvSpPr/>
              <p:nvPr/>
            </p:nvSpPr>
            <p:spPr>
              <a:xfrm>
                <a:off x="4008525" y="2997825"/>
                <a:ext cx="607250" cy="607225"/>
              </a:xfrm>
              <a:custGeom>
                <a:avLst/>
                <a:gdLst/>
                <a:ahLst/>
                <a:cxnLst/>
                <a:rect l="l" t="t" r="r" b="b"/>
                <a:pathLst>
                  <a:path w="24290" h="24289" extrusionOk="0">
                    <a:moveTo>
                      <a:pt x="24277" y="0"/>
                    </a:moveTo>
                    <a:lnTo>
                      <a:pt x="0" y="24277"/>
                    </a:lnTo>
                    <a:cubicBezTo>
                      <a:pt x="72" y="24277"/>
                      <a:pt x="155" y="24289"/>
                      <a:pt x="227" y="24289"/>
                    </a:cubicBezTo>
                    <a:lnTo>
                      <a:pt x="24289" y="215"/>
                    </a:lnTo>
                    <a:cubicBezTo>
                      <a:pt x="24289" y="143"/>
                      <a:pt x="24289" y="72"/>
                      <a:pt x="2427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7" name="Google Shape;2007;p15"/>
              <p:cNvSpPr/>
              <p:nvPr/>
            </p:nvSpPr>
            <p:spPr>
              <a:xfrm>
                <a:off x="4040675" y="3029675"/>
                <a:ext cx="576875" cy="576875"/>
              </a:xfrm>
              <a:custGeom>
                <a:avLst/>
                <a:gdLst/>
                <a:ahLst/>
                <a:cxnLst/>
                <a:rect l="l" t="t" r="r" b="b"/>
                <a:pathLst>
                  <a:path w="23075" h="23075" extrusionOk="0">
                    <a:moveTo>
                      <a:pt x="23075" y="0"/>
                    </a:moveTo>
                    <a:lnTo>
                      <a:pt x="0" y="23075"/>
                    </a:lnTo>
                    <a:lnTo>
                      <a:pt x="238" y="23075"/>
                    </a:lnTo>
                    <a:lnTo>
                      <a:pt x="23075" y="238"/>
                    </a:lnTo>
                    <a:cubicBezTo>
                      <a:pt x="23075" y="155"/>
                      <a:pt x="23075" y="84"/>
                      <a:pt x="230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8" name="Google Shape;2008;p15"/>
              <p:cNvSpPr/>
              <p:nvPr/>
            </p:nvSpPr>
            <p:spPr>
              <a:xfrm>
                <a:off x="4074300" y="3063600"/>
                <a:ext cx="543250" cy="543250"/>
              </a:xfrm>
              <a:custGeom>
                <a:avLst/>
                <a:gdLst/>
                <a:ahLst/>
                <a:cxnLst/>
                <a:rect l="l" t="t" r="r" b="b"/>
                <a:pathLst>
                  <a:path w="21730" h="21730" extrusionOk="0">
                    <a:moveTo>
                      <a:pt x="21730" y="1"/>
                    </a:moveTo>
                    <a:lnTo>
                      <a:pt x="1" y="21729"/>
                    </a:lnTo>
                    <a:lnTo>
                      <a:pt x="239" y="21729"/>
                    </a:lnTo>
                    <a:lnTo>
                      <a:pt x="21730" y="239"/>
                    </a:lnTo>
                    <a:lnTo>
                      <a:pt x="2173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9" name="Google Shape;2009;p15"/>
              <p:cNvSpPr/>
              <p:nvPr/>
            </p:nvSpPr>
            <p:spPr>
              <a:xfrm>
                <a:off x="4110325" y="3099325"/>
                <a:ext cx="505450" cy="505450"/>
              </a:xfrm>
              <a:custGeom>
                <a:avLst/>
                <a:gdLst/>
                <a:ahLst/>
                <a:cxnLst/>
                <a:rect l="l" t="t" r="r" b="b"/>
                <a:pathLst>
                  <a:path w="20218" h="20218" extrusionOk="0">
                    <a:moveTo>
                      <a:pt x="20217" y="0"/>
                    </a:moveTo>
                    <a:lnTo>
                      <a:pt x="0" y="20217"/>
                    </a:lnTo>
                    <a:lnTo>
                      <a:pt x="262" y="20193"/>
                    </a:lnTo>
                    <a:lnTo>
                      <a:pt x="20182" y="274"/>
                    </a:lnTo>
                    <a:lnTo>
                      <a:pt x="2021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0" name="Google Shape;2010;p15"/>
              <p:cNvSpPr/>
              <p:nvPr/>
            </p:nvSpPr>
            <p:spPr>
              <a:xfrm>
                <a:off x="4149325" y="3138325"/>
                <a:ext cx="461375" cy="461375"/>
              </a:xfrm>
              <a:custGeom>
                <a:avLst/>
                <a:gdLst/>
                <a:ahLst/>
                <a:cxnLst/>
                <a:rect l="l" t="t" r="r" b="b"/>
                <a:pathLst>
                  <a:path w="18455" h="18455" extrusionOk="0">
                    <a:moveTo>
                      <a:pt x="18455" y="0"/>
                    </a:moveTo>
                    <a:lnTo>
                      <a:pt x="0" y="18455"/>
                    </a:lnTo>
                    <a:lnTo>
                      <a:pt x="0" y="18455"/>
                    </a:lnTo>
                    <a:lnTo>
                      <a:pt x="286" y="18407"/>
                    </a:lnTo>
                    <a:lnTo>
                      <a:pt x="18407" y="286"/>
                    </a:lnTo>
                    <a:lnTo>
                      <a:pt x="1845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1" name="Google Shape;2011;p15"/>
              <p:cNvSpPr/>
              <p:nvPr/>
            </p:nvSpPr>
            <p:spPr>
              <a:xfrm>
                <a:off x="4191275" y="3180575"/>
                <a:ext cx="411100" cy="410800"/>
              </a:xfrm>
              <a:custGeom>
                <a:avLst/>
                <a:gdLst/>
                <a:ahLst/>
                <a:cxnLst/>
                <a:rect l="l" t="t" r="r" b="b"/>
                <a:pathLst>
                  <a:path w="16444" h="16432" extrusionOk="0">
                    <a:moveTo>
                      <a:pt x="16443" y="1"/>
                    </a:moveTo>
                    <a:lnTo>
                      <a:pt x="1" y="16431"/>
                    </a:lnTo>
                    <a:cubicBezTo>
                      <a:pt x="120" y="16407"/>
                      <a:pt x="227" y="16384"/>
                      <a:pt x="334" y="16348"/>
                    </a:cubicBezTo>
                    <a:lnTo>
                      <a:pt x="16360" y="322"/>
                    </a:lnTo>
                    <a:cubicBezTo>
                      <a:pt x="16384" y="215"/>
                      <a:pt x="16420" y="108"/>
                      <a:pt x="1644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2" name="Google Shape;2012;p15"/>
              <p:cNvSpPr/>
              <p:nvPr/>
            </p:nvSpPr>
            <p:spPr>
              <a:xfrm>
                <a:off x="4239200" y="3228500"/>
                <a:ext cx="349175" cy="349175"/>
              </a:xfrm>
              <a:custGeom>
                <a:avLst/>
                <a:gdLst/>
                <a:ahLst/>
                <a:cxnLst/>
                <a:rect l="l" t="t" r="r" b="b"/>
                <a:pathLst>
                  <a:path w="13967" h="13967" extrusionOk="0">
                    <a:moveTo>
                      <a:pt x="13967" y="1"/>
                    </a:moveTo>
                    <a:lnTo>
                      <a:pt x="1" y="13967"/>
                    </a:lnTo>
                    <a:lnTo>
                      <a:pt x="1" y="13967"/>
                    </a:lnTo>
                    <a:lnTo>
                      <a:pt x="370" y="13836"/>
                    </a:lnTo>
                    <a:lnTo>
                      <a:pt x="13836" y="370"/>
                    </a:lnTo>
                    <a:cubicBezTo>
                      <a:pt x="13884" y="239"/>
                      <a:pt x="13919" y="120"/>
                      <a:pt x="1396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3" name="Google Shape;2013;p15"/>
              <p:cNvSpPr/>
              <p:nvPr/>
            </p:nvSpPr>
            <p:spPr>
              <a:xfrm>
                <a:off x="4295775" y="3284750"/>
                <a:ext cx="269975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799" h="10812" extrusionOk="0">
                    <a:moveTo>
                      <a:pt x="10799" y="1"/>
                    </a:moveTo>
                    <a:lnTo>
                      <a:pt x="0" y="10812"/>
                    </a:lnTo>
                    <a:cubicBezTo>
                      <a:pt x="155" y="10740"/>
                      <a:pt x="310" y="10657"/>
                      <a:pt x="476" y="10574"/>
                    </a:cubicBezTo>
                    <a:lnTo>
                      <a:pt x="10561" y="477"/>
                    </a:lnTo>
                    <a:cubicBezTo>
                      <a:pt x="10644" y="322"/>
                      <a:pt x="10728" y="168"/>
                      <a:pt x="1079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4" name="Google Shape;2014;p15"/>
              <p:cNvSpPr/>
              <p:nvPr/>
            </p:nvSpPr>
            <p:spPr>
              <a:xfrm>
                <a:off x="4375225" y="3364225"/>
                <a:ext cx="145000" cy="145300"/>
              </a:xfrm>
              <a:custGeom>
                <a:avLst/>
                <a:gdLst/>
                <a:ahLst/>
                <a:cxnLst/>
                <a:rect l="l" t="t" r="r" b="b"/>
                <a:pathLst>
                  <a:path w="5800" h="5812" extrusionOk="0">
                    <a:moveTo>
                      <a:pt x="5799" y="1"/>
                    </a:moveTo>
                    <a:lnTo>
                      <a:pt x="1" y="5811"/>
                    </a:lnTo>
                    <a:cubicBezTo>
                      <a:pt x="287" y="5609"/>
                      <a:pt x="584" y="5406"/>
                      <a:pt x="858" y="5180"/>
                    </a:cubicBezTo>
                    <a:lnTo>
                      <a:pt x="5180" y="870"/>
                    </a:lnTo>
                    <a:cubicBezTo>
                      <a:pt x="5395" y="584"/>
                      <a:pt x="5597" y="299"/>
                      <a:pt x="579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015" name="Google Shape;2015;p15"/>
            <p:cNvSpPr/>
            <p:nvPr/>
          </p:nvSpPr>
          <p:spPr>
            <a:xfrm>
              <a:off x="8593338" y="4318463"/>
              <a:ext cx="1098690" cy="1098527"/>
            </a:xfrm>
            <a:custGeom>
              <a:avLst/>
              <a:gdLst/>
              <a:ahLst/>
              <a:cxnLst/>
              <a:rect l="l" t="t" r="r" b="b"/>
              <a:pathLst>
                <a:path w="81249" h="81237" extrusionOk="0">
                  <a:moveTo>
                    <a:pt x="75784" y="56007"/>
                  </a:moveTo>
                  <a:lnTo>
                    <a:pt x="25230" y="5453"/>
                  </a:lnTo>
                  <a:cubicBezTo>
                    <a:pt x="19765" y="0"/>
                    <a:pt x="10931" y="0"/>
                    <a:pt x="5466" y="5453"/>
                  </a:cubicBezTo>
                  <a:lnTo>
                    <a:pt x="5466" y="5453"/>
                  </a:lnTo>
                  <a:cubicBezTo>
                    <a:pt x="13" y="10906"/>
                    <a:pt x="1" y="19764"/>
                    <a:pt x="5466" y="25217"/>
                  </a:cubicBezTo>
                  <a:lnTo>
                    <a:pt x="56032" y="75783"/>
                  </a:lnTo>
                  <a:cubicBezTo>
                    <a:pt x="61485" y="81236"/>
                    <a:pt x="70331" y="81236"/>
                    <a:pt x="75784" y="75771"/>
                  </a:cubicBezTo>
                  <a:cubicBezTo>
                    <a:pt x="81249" y="70318"/>
                    <a:pt x="81249" y="61472"/>
                    <a:pt x="75784" y="56007"/>
                  </a:cubicBez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016" name="Google Shape;2016;p15"/>
            <p:cNvGrpSpPr/>
            <p:nvPr/>
          </p:nvGrpSpPr>
          <p:grpSpPr>
            <a:xfrm>
              <a:off x="7829713" y="77864"/>
              <a:ext cx="1758795" cy="1759268"/>
              <a:chOff x="3502200" y="2491200"/>
              <a:chExt cx="1115350" cy="1115650"/>
            </a:xfrm>
          </p:grpSpPr>
          <p:sp>
            <p:nvSpPr>
              <p:cNvPr id="2017" name="Google Shape;2017;p15"/>
              <p:cNvSpPr/>
              <p:nvPr/>
            </p:nvSpPr>
            <p:spPr>
              <a:xfrm>
                <a:off x="3606975" y="2596575"/>
                <a:ext cx="126550" cy="126525"/>
              </a:xfrm>
              <a:custGeom>
                <a:avLst/>
                <a:gdLst/>
                <a:ahLst/>
                <a:cxnLst/>
                <a:rect l="l" t="t" r="r" b="b"/>
                <a:pathLst>
                  <a:path w="5062" h="5061" extrusionOk="0">
                    <a:moveTo>
                      <a:pt x="5061" y="1"/>
                    </a:moveTo>
                    <a:lnTo>
                      <a:pt x="5061" y="1"/>
                    </a:lnTo>
                    <a:cubicBezTo>
                      <a:pt x="4728" y="251"/>
                      <a:pt x="4382" y="501"/>
                      <a:pt x="4049" y="775"/>
                    </a:cubicBezTo>
                    <a:lnTo>
                      <a:pt x="775" y="4049"/>
                    </a:lnTo>
                    <a:cubicBezTo>
                      <a:pt x="513" y="4370"/>
                      <a:pt x="251" y="4716"/>
                      <a:pt x="1" y="5061"/>
                    </a:cubicBezTo>
                    <a:lnTo>
                      <a:pt x="506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8" name="Google Shape;2018;p15"/>
              <p:cNvSpPr/>
              <p:nvPr/>
            </p:nvSpPr>
            <p:spPr>
              <a:xfrm>
                <a:off x="3557275" y="2546575"/>
                <a:ext cx="260175" cy="260175"/>
              </a:xfrm>
              <a:custGeom>
                <a:avLst/>
                <a:gdLst/>
                <a:ahLst/>
                <a:cxnLst/>
                <a:rect l="l" t="t" r="r" b="b"/>
                <a:pathLst>
                  <a:path w="10407" h="10407" extrusionOk="0">
                    <a:moveTo>
                      <a:pt x="10407" y="0"/>
                    </a:moveTo>
                    <a:cubicBezTo>
                      <a:pt x="10264" y="72"/>
                      <a:pt x="10097" y="155"/>
                      <a:pt x="9942" y="227"/>
                    </a:cubicBezTo>
                    <a:lnTo>
                      <a:pt x="239" y="9930"/>
                    </a:lnTo>
                    <a:cubicBezTo>
                      <a:pt x="155" y="10085"/>
                      <a:pt x="84" y="10252"/>
                      <a:pt x="1" y="10406"/>
                    </a:cubicBezTo>
                    <a:lnTo>
                      <a:pt x="1040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9" name="Google Shape;2019;p15"/>
              <p:cNvSpPr/>
              <p:nvPr/>
            </p:nvSpPr>
            <p:spPr>
              <a:xfrm>
                <a:off x="3532875" y="2522175"/>
                <a:ext cx="342625" cy="342625"/>
              </a:xfrm>
              <a:custGeom>
                <a:avLst/>
                <a:gdLst/>
                <a:ahLst/>
                <a:cxnLst/>
                <a:rect l="l" t="t" r="r" b="b"/>
                <a:pathLst>
                  <a:path w="13705" h="13705" extrusionOk="0">
                    <a:moveTo>
                      <a:pt x="13704" y="0"/>
                    </a:moveTo>
                    <a:lnTo>
                      <a:pt x="13704" y="0"/>
                    </a:lnTo>
                    <a:cubicBezTo>
                      <a:pt x="13585" y="48"/>
                      <a:pt x="13454" y="107"/>
                      <a:pt x="13323" y="155"/>
                    </a:cubicBezTo>
                    <a:lnTo>
                      <a:pt x="155" y="13323"/>
                    </a:lnTo>
                    <a:cubicBezTo>
                      <a:pt x="107" y="13454"/>
                      <a:pt x="60" y="13585"/>
                      <a:pt x="0" y="13704"/>
                    </a:cubicBezTo>
                    <a:lnTo>
                      <a:pt x="1370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0" name="Google Shape;2020;p15"/>
              <p:cNvSpPr/>
              <p:nvPr/>
            </p:nvSpPr>
            <p:spPr>
              <a:xfrm>
                <a:off x="3518575" y="2507875"/>
                <a:ext cx="405450" cy="405425"/>
              </a:xfrm>
              <a:custGeom>
                <a:avLst/>
                <a:gdLst/>
                <a:ahLst/>
                <a:cxnLst/>
                <a:rect l="l" t="t" r="r" b="b"/>
                <a:pathLst>
                  <a:path w="16218" h="16217" extrusionOk="0">
                    <a:moveTo>
                      <a:pt x="16217" y="1"/>
                    </a:moveTo>
                    <a:lnTo>
                      <a:pt x="16217" y="1"/>
                    </a:lnTo>
                    <a:cubicBezTo>
                      <a:pt x="16110" y="24"/>
                      <a:pt x="16003" y="60"/>
                      <a:pt x="15884" y="96"/>
                    </a:cubicBezTo>
                    <a:lnTo>
                      <a:pt x="96" y="15884"/>
                    </a:lnTo>
                    <a:cubicBezTo>
                      <a:pt x="60" y="15991"/>
                      <a:pt x="37" y="16098"/>
                      <a:pt x="1" y="16217"/>
                    </a:cubicBezTo>
                    <a:lnTo>
                      <a:pt x="1621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1" name="Google Shape;2021;p15"/>
              <p:cNvSpPr/>
              <p:nvPr/>
            </p:nvSpPr>
            <p:spPr>
              <a:xfrm>
                <a:off x="3509950" y="2499250"/>
                <a:ext cx="456925" cy="456925"/>
              </a:xfrm>
              <a:custGeom>
                <a:avLst/>
                <a:gdLst/>
                <a:ahLst/>
                <a:cxnLst/>
                <a:rect l="l" t="t" r="r" b="b"/>
                <a:pathLst>
                  <a:path w="18277" h="18277" extrusionOk="0">
                    <a:moveTo>
                      <a:pt x="18277" y="0"/>
                    </a:moveTo>
                    <a:cubicBezTo>
                      <a:pt x="18181" y="12"/>
                      <a:pt x="18074" y="24"/>
                      <a:pt x="17979" y="48"/>
                    </a:cubicBezTo>
                    <a:lnTo>
                      <a:pt x="48" y="17991"/>
                    </a:lnTo>
                    <a:cubicBezTo>
                      <a:pt x="24" y="18086"/>
                      <a:pt x="12" y="18181"/>
                      <a:pt x="1" y="18276"/>
                    </a:cubicBezTo>
                    <a:lnTo>
                      <a:pt x="1827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2" name="Google Shape;2022;p15"/>
              <p:cNvSpPr/>
              <p:nvPr/>
            </p:nvSpPr>
            <p:spPr>
              <a:xfrm>
                <a:off x="3504600" y="2493600"/>
                <a:ext cx="501575" cy="501575"/>
              </a:xfrm>
              <a:custGeom>
                <a:avLst/>
                <a:gdLst/>
                <a:ahLst/>
                <a:cxnLst/>
                <a:rect l="l" t="t" r="r" b="b"/>
                <a:pathLst>
                  <a:path w="20063" h="20063" extrusionOk="0">
                    <a:moveTo>
                      <a:pt x="20062" y="0"/>
                    </a:moveTo>
                    <a:lnTo>
                      <a:pt x="20062" y="0"/>
                    </a:lnTo>
                    <a:cubicBezTo>
                      <a:pt x="19967" y="12"/>
                      <a:pt x="19872" y="24"/>
                      <a:pt x="19788" y="36"/>
                    </a:cubicBezTo>
                    <a:lnTo>
                      <a:pt x="36" y="19788"/>
                    </a:lnTo>
                    <a:cubicBezTo>
                      <a:pt x="24" y="19884"/>
                      <a:pt x="12" y="19979"/>
                      <a:pt x="0" y="20062"/>
                    </a:cubicBezTo>
                    <a:lnTo>
                      <a:pt x="2006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3" name="Google Shape;2023;p15"/>
              <p:cNvSpPr/>
              <p:nvPr/>
            </p:nvSpPr>
            <p:spPr>
              <a:xfrm>
                <a:off x="3502500" y="2491500"/>
                <a:ext cx="539675" cy="539975"/>
              </a:xfrm>
              <a:custGeom>
                <a:avLst/>
                <a:gdLst/>
                <a:ahLst/>
                <a:cxnLst/>
                <a:rect l="l" t="t" r="r" b="b"/>
                <a:pathLst>
                  <a:path w="21587" h="21599" extrusionOk="0">
                    <a:moveTo>
                      <a:pt x="21587" y="1"/>
                    </a:moveTo>
                    <a:lnTo>
                      <a:pt x="21337" y="13"/>
                    </a:lnTo>
                    <a:lnTo>
                      <a:pt x="1" y="21349"/>
                    </a:lnTo>
                    <a:lnTo>
                      <a:pt x="1" y="21599"/>
                    </a:lnTo>
                    <a:lnTo>
                      <a:pt x="2158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4" name="Google Shape;2024;p15"/>
              <p:cNvSpPr/>
              <p:nvPr/>
            </p:nvSpPr>
            <p:spPr>
              <a:xfrm>
                <a:off x="3502200" y="2491200"/>
                <a:ext cx="573925" cy="574200"/>
              </a:xfrm>
              <a:custGeom>
                <a:avLst/>
                <a:gdLst/>
                <a:ahLst/>
                <a:cxnLst/>
                <a:rect l="l" t="t" r="r" b="b"/>
                <a:pathLst>
                  <a:path w="22957" h="22968" extrusionOk="0">
                    <a:moveTo>
                      <a:pt x="22718" y="1"/>
                    </a:moveTo>
                    <a:lnTo>
                      <a:pt x="1" y="22730"/>
                    </a:lnTo>
                    <a:lnTo>
                      <a:pt x="1" y="22968"/>
                    </a:lnTo>
                    <a:lnTo>
                      <a:pt x="22956" y="13"/>
                    </a:lnTo>
                    <a:lnTo>
                      <a:pt x="2271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5" name="Google Shape;2025;p15"/>
              <p:cNvSpPr/>
              <p:nvPr/>
            </p:nvSpPr>
            <p:spPr>
              <a:xfrm>
                <a:off x="3503700" y="2493000"/>
                <a:ext cx="604575" cy="604550"/>
              </a:xfrm>
              <a:custGeom>
                <a:avLst/>
                <a:gdLst/>
                <a:ahLst/>
                <a:cxnLst/>
                <a:rect l="l" t="t" r="r" b="b"/>
                <a:pathLst>
                  <a:path w="24183" h="24182" extrusionOk="0">
                    <a:moveTo>
                      <a:pt x="23956" y="0"/>
                    </a:moveTo>
                    <a:lnTo>
                      <a:pt x="0" y="23956"/>
                    </a:lnTo>
                    <a:cubicBezTo>
                      <a:pt x="0" y="24039"/>
                      <a:pt x="0" y="24110"/>
                      <a:pt x="12" y="24182"/>
                    </a:cubicBezTo>
                    <a:lnTo>
                      <a:pt x="24182" y="24"/>
                    </a:lnTo>
                    <a:cubicBezTo>
                      <a:pt x="24111" y="0"/>
                      <a:pt x="24027" y="0"/>
                      <a:pt x="2395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6" name="Google Shape;2026;p15"/>
              <p:cNvSpPr/>
              <p:nvPr/>
            </p:nvSpPr>
            <p:spPr>
              <a:xfrm>
                <a:off x="3506975" y="2495975"/>
                <a:ext cx="631650" cy="631950"/>
              </a:xfrm>
              <a:custGeom>
                <a:avLst/>
                <a:gdLst/>
                <a:ahLst/>
                <a:cxnLst/>
                <a:rect l="l" t="t" r="r" b="b"/>
                <a:pathLst>
                  <a:path w="25266" h="25278" extrusionOk="0">
                    <a:moveTo>
                      <a:pt x="25051" y="0"/>
                    </a:moveTo>
                    <a:lnTo>
                      <a:pt x="0" y="25063"/>
                    </a:lnTo>
                    <a:cubicBezTo>
                      <a:pt x="0" y="25134"/>
                      <a:pt x="12" y="25206"/>
                      <a:pt x="24" y="25277"/>
                    </a:cubicBezTo>
                    <a:lnTo>
                      <a:pt x="25266" y="24"/>
                    </a:lnTo>
                    <a:lnTo>
                      <a:pt x="2505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7" name="Google Shape;2027;p15"/>
              <p:cNvSpPr/>
              <p:nvPr/>
            </p:nvSpPr>
            <p:spPr>
              <a:xfrm>
                <a:off x="3511450" y="2500725"/>
                <a:ext cx="656350" cy="656075"/>
              </a:xfrm>
              <a:custGeom>
                <a:avLst/>
                <a:gdLst/>
                <a:ahLst/>
                <a:cxnLst/>
                <a:rect l="l" t="t" r="r" b="b"/>
                <a:pathLst>
                  <a:path w="26254" h="26243" extrusionOk="0">
                    <a:moveTo>
                      <a:pt x="26051" y="1"/>
                    </a:moveTo>
                    <a:lnTo>
                      <a:pt x="0" y="26040"/>
                    </a:lnTo>
                    <a:cubicBezTo>
                      <a:pt x="24" y="26111"/>
                      <a:pt x="24" y="26183"/>
                      <a:pt x="48" y="26242"/>
                    </a:cubicBezTo>
                    <a:lnTo>
                      <a:pt x="26253" y="37"/>
                    </a:lnTo>
                    <a:lnTo>
                      <a:pt x="2605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8" name="Google Shape;2028;p15"/>
              <p:cNvSpPr/>
              <p:nvPr/>
            </p:nvSpPr>
            <p:spPr>
              <a:xfrm>
                <a:off x="3517400" y="2506700"/>
                <a:ext cx="678075" cy="678075"/>
              </a:xfrm>
              <a:custGeom>
                <a:avLst/>
                <a:gdLst/>
                <a:ahLst/>
                <a:cxnLst/>
                <a:rect l="l" t="t" r="r" b="b"/>
                <a:pathLst>
                  <a:path w="27123" h="27123" extrusionOk="0">
                    <a:moveTo>
                      <a:pt x="26932" y="0"/>
                    </a:moveTo>
                    <a:lnTo>
                      <a:pt x="0" y="26932"/>
                    </a:lnTo>
                    <a:cubicBezTo>
                      <a:pt x="12" y="26991"/>
                      <a:pt x="36" y="27051"/>
                      <a:pt x="48" y="27122"/>
                    </a:cubicBezTo>
                    <a:lnTo>
                      <a:pt x="27123" y="48"/>
                    </a:lnTo>
                    <a:lnTo>
                      <a:pt x="2693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9" name="Google Shape;2029;p15"/>
              <p:cNvSpPr/>
              <p:nvPr/>
            </p:nvSpPr>
            <p:spPr>
              <a:xfrm>
                <a:off x="3524525" y="2513825"/>
                <a:ext cx="697450" cy="697450"/>
              </a:xfrm>
              <a:custGeom>
                <a:avLst/>
                <a:gdLst/>
                <a:ahLst/>
                <a:cxnLst/>
                <a:rect l="l" t="t" r="r" b="b"/>
                <a:pathLst>
                  <a:path w="27898" h="27898" extrusionOk="0">
                    <a:moveTo>
                      <a:pt x="27719" y="1"/>
                    </a:moveTo>
                    <a:lnTo>
                      <a:pt x="1" y="27718"/>
                    </a:lnTo>
                    <a:cubicBezTo>
                      <a:pt x="25" y="27778"/>
                      <a:pt x="37" y="27838"/>
                      <a:pt x="60" y="27897"/>
                    </a:cubicBezTo>
                    <a:lnTo>
                      <a:pt x="27897" y="48"/>
                    </a:lnTo>
                    <a:lnTo>
                      <a:pt x="2771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0" name="Google Shape;2030;p15"/>
              <p:cNvSpPr/>
              <p:nvPr/>
            </p:nvSpPr>
            <p:spPr>
              <a:xfrm>
                <a:off x="3532875" y="2521875"/>
                <a:ext cx="714700" cy="714975"/>
              </a:xfrm>
              <a:custGeom>
                <a:avLst/>
                <a:gdLst/>
                <a:ahLst/>
                <a:cxnLst/>
                <a:rect l="l" t="t" r="r" b="b"/>
                <a:pathLst>
                  <a:path w="28588" h="28599" extrusionOk="0">
                    <a:moveTo>
                      <a:pt x="28409" y="0"/>
                    </a:moveTo>
                    <a:lnTo>
                      <a:pt x="0" y="28420"/>
                    </a:lnTo>
                    <a:cubicBezTo>
                      <a:pt x="12" y="28480"/>
                      <a:pt x="36" y="28539"/>
                      <a:pt x="60" y="28599"/>
                    </a:cubicBezTo>
                    <a:lnTo>
                      <a:pt x="28587" y="72"/>
                    </a:lnTo>
                    <a:lnTo>
                      <a:pt x="2840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1" name="Google Shape;2031;p15"/>
              <p:cNvSpPr/>
              <p:nvPr/>
            </p:nvSpPr>
            <p:spPr>
              <a:xfrm>
                <a:off x="3542100" y="2531100"/>
                <a:ext cx="730175" cy="730175"/>
              </a:xfrm>
              <a:custGeom>
                <a:avLst/>
                <a:gdLst/>
                <a:ahLst/>
                <a:cxnLst/>
                <a:rect l="l" t="t" r="r" b="b"/>
                <a:pathLst>
                  <a:path w="29207" h="29207" extrusionOk="0">
                    <a:moveTo>
                      <a:pt x="29028" y="0"/>
                    </a:moveTo>
                    <a:lnTo>
                      <a:pt x="0" y="29040"/>
                    </a:lnTo>
                    <a:cubicBezTo>
                      <a:pt x="24" y="29099"/>
                      <a:pt x="48" y="29147"/>
                      <a:pt x="72" y="29206"/>
                    </a:cubicBezTo>
                    <a:lnTo>
                      <a:pt x="29206" y="72"/>
                    </a:lnTo>
                    <a:lnTo>
                      <a:pt x="2902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2" name="Google Shape;2032;p15"/>
              <p:cNvSpPr/>
              <p:nvPr/>
            </p:nvSpPr>
            <p:spPr>
              <a:xfrm>
                <a:off x="3552225" y="2541525"/>
                <a:ext cx="743550" cy="743550"/>
              </a:xfrm>
              <a:custGeom>
                <a:avLst/>
                <a:gdLst/>
                <a:ahLst/>
                <a:cxnLst/>
                <a:rect l="l" t="t" r="r" b="b"/>
                <a:pathLst>
                  <a:path w="29742" h="29742" extrusionOk="0">
                    <a:moveTo>
                      <a:pt x="29575" y="0"/>
                    </a:moveTo>
                    <a:lnTo>
                      <a:pt x="0" y="29575"/>
                    </a:lnTo>
                    <a:cubicBezTo>
                      <a:pt x="24" y="29623"/>
                      <a:pt x="48" y="29682"/>
                      <a:pt x="72" y="29742"/>
                    </a:cubicBezTo>
                    <a:lnTo>
                      <a:pt x="29742" y="71"/>
                    </a:lnTo>
                    <a:lnTo>
                      <a:pt x="2957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3" name="Google Shape;2033;p15"/>
              <p:cNvSpPr/>
              <p:nvPr/>
            </p:nvSpPr>
            <p:spPr>
              <a:xfrm>
                <a:off x="3563225" y="2552525"/>
                <a:ext cx="755175" cy="755175"/>
              </a:xfrm>
              <a:custGeom>
                <a:avLst/>
                <a:gdLst/>
                <a:ahLst/>
                <a:cxnLst/>
                <a:rect l="l" t="t" r="r" b="b"/>
                <a:pathLst>
                  <a:path w="30207" h="30207" extrusionOk="0">
                    <a:moveTo>
                      <a:pt x="30052" y="1"/>
                    </a:moveTo>
                    <a:lnTo>
                      <a:pt x="1" y="30040"/>
                    </a:lnTo>
                    <a:cubicBezTo>
                      <a:pt x="36" y="30100"/>
                      <a:pt x="60" y="30147"/>
                      <a:pt x="84" y="30207"/>
                    </a:cubicBezTo>
                    <a:lnTo>
                      <a:pt x="30207" y="84"/>
                    </a:lnTo>
                    <a:lnTo>
                      <a:pt x="3005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4" name="Google Shape;2034;p15"/>
              <p:cNvSpPr/>
              <p:nvPr/>
            </p:nvSpPr>
            <p:spPr>
              <a:xfrm>
                <a:off x="3575125" y="2564425"/>
                <a:ext cx="765025" cy="765000"/>
              </a:xfrm>
              <a:custGeom>
                <a:avLst/>
                <a:gdLst/>
                <a:ahLst/>
                <a:cxnLst/>
                <a:rect l="l" t="t" r="r" b="b"/>
                <a:pathLst>
                  <a:path w="30601" h="30600" extrusionOk="0">
                    <a:moveTo>
                      <a:pt x="30457" y="1"/>
                    </a:moveTo>
                    <a:lnTo>
                      <a:pt x="1" y="30445"/>
                    </a:lnTo>
                    <a:cubicBezTo>
                      <a:pt x="37" y="30493"/>
                      <a:pt x="61" y="30552"/>
                      <a:pt x="96" y="30600"/>
                    </a:cubicBezTo>
                    <a:lnTo>
                      <a:pt x="30600" y="84"/>
                    </a:lnTo>
                    <a:lnTo>
                      <a:pt x="3045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5" name="Google Shape;2035;p15"/>
              <p:cNvSpPr/>
              <p:nvPr/>
            </p:nvSpPr>
            <p:spPr>
              <a:xfrm>
                <a:off x="3587925" y="2577225"/>
                <a:ext cx="773350" cy="773350"/>
              </a:xfrm>
              <a:custGeom>
                <a:avLst/>
                <a:gdLst/>
                <a:ahLst/>
                <a:cxnLst/>
                <a:rect l="l" t="t" r="r" b="b"/>
                <a:pathLst>
                  <a:path w="30934" h="30934" extrusionOk="0">
                    <a:moveTo>
                      <a:pt x="30791" y="1"/>
                    </a:moveTo>
                    <a:lnTo>
                      <a:pt x="1" y="30778"/>
                    </a:lnTo>
                    <a:lnTo>
                      <a:pt x="96" y="30933"/>
                    </a:lnTo>
                    <a:lnTo>
                      <a:pt x="30933" y="96"/>
                    </a:lnTo>
                    <a:lnTo>
                      <a:pt x="3079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6" name="Google Shape;2036;p15"/>
              <p:cNvSpPr/>
              <p:nvPr/>
            </p:nvSpPr>
            <p:spPr>
              <a:xfrm>
                <a:off x="3601625" y="2590625"/>
                <a:ext cx="780175" cy="780175"/>
              </a:xfrm>
              <a:custGeom>
                <a:avLst/>
                <a:gdLst/>
                <a:ahLst/>
                <a:cxnLst/>
                <a:rect l="l" t="t" r="r" b="b"/>
                <a:pathLst>
                  <a:path w="31207" h="31207" extrusionOk="0">
                    <a:moveTo>
                      <a:pt x="31052" y="1"/>
                    </a:moveTo>
                    <a:lnTo>
                      <a:pt x="1" y="31064"/>
                    </a:lnTo>
                    <a:lnTo>
                      <a:pt x="96" y="31207"/>
                    </a:lnTo>
                    <a:lnTo>
                      <a:pt x="31207" y="108"/>
                    </a:lnTo>
                    <a:lnTo>
                      <a:pt x="3105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7" name="Google Shape;2037;p15"/>
              <p:cNvSpPr/>
              <p:nvPr/>
            </p:nvSpPr>
            <p:spPr>
              <a:xfrm>
                <a:off x="3615925" y="2604925"/>
                <a:ext cx="784925" cy="785225"/>
              </a:xfrm>
              <a:custGeom>
                <a:avLst/>
                <a:gdLst/>
                <a:ahLst/>
                <a:cxnLst/>
                <a:rect l="l" t="t" r="r" b="b"/>
                <a:pathLst>
                  <a:path w="31397" h="31409" extrusionOk="0">
                    <a:moveTo>
                      <a:pt x="31266" y="0"/>
                    </a:moveTo>
                    <a:lnTo>
                      <a:pt x="0" y="31278"/>
                    </a:lnTo>
                    <a:cubicBezTo>
                      <a:pt x="36" y="31325"/>
                      <a:pt x="72" y="31361"/>
                      <a:pt x="107" y="31409"/>
                    </a:cubicBezTo>
                    <a:lnTo>
                      <a:pt x="31397" y="107"/>
                    </a:lnTo>
                    <a:lnTo>
                      <a:pt x="3126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8" name="Google Shape;2038;p15"/>
              <p:cNvSpPr/>
              <p:nvPr/>
            </p:nvSpPr>
            <p:spPr>
              <a:xfrm>
                <a:off x="3630800" y="2620100"/>
                <a:ext cx="789100" cy="788800"/>
              </a:xfrm>
              <a:custGeom>
                <a:avLst/>
                <a:gdLst/>
                <a:ahLst/>
                <a:cxnLst/>
                <a:rect l="l" t="t" r="r" b="b"/>
                <a:pathLst>
                  <a:path w="31564" h="31552" extrusionOk="0">
                    <a:moveTo>
                      <a:pt x="31433" y="0"/>
                    </a:moveTo>
                    <a:lnTo>
                      <a:pt x="0" y="31421"/>
                    </a:lnTo>
                    <a:cubicBezTo>
                      <a:pt x="36" y="31468"/>
                      <a:pt x="72" y="31504"/>
                      <a:pt x="108" y="31552"/>
                    </a:cubicBezTo>
                    <a:lnTo>
                      <a:pt x="31564" y="107"/>
                    </a:lnTo>
                    <a:lnTo>
                      <a:pt x="3143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9" name="Google Shape;2039;p15"/>
              <p:cNvSpPr/>
              <p:nvPr/>
            </p:nvSpPr>
            <p:spPr>
              <a:xfrm>
                <a:off x="3646575" y="2635875"/>
                <a:ext cx="791200" cy="791200"/>
              </a:xfrm>
              <a:custGeom>
                <a:avLst/>
                <a:gdLst/>
                <a:ahLst/>
                <a:cxnLst/>
                <a:rect l="l" t="t" r="r" b="b"/>
                <a:pathLst>
                  <a:path w="31648" h="31648" extrusionOk="0">
                    <a:moveTo>
                      <a:pt x="31528" y="0"/>
                    </a:moveTo>
                    <a:lnTo>
                      <a:pt x="0" y="31516"/>
                    </a:lnTo>
                    <a:lnTo>
                      <a:pt x="120" y="31647"/>
                    </a:lnTo>
                    <a:lnTo>
                      <a:pt x="31647" y="107"/>
                    </a:lnTo>
                    <a:lnTo>
                      <a:pt x="3152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0" name="Google Shape;2040;p15"/>
              <p:cNvSpPr/>
              <p:nvPr/>
            </p:nvSpPr>
            <p:spPr>
              <a:xfrm>
                <a:off x="3663250" y="2652250"/>
                <a:ext cx="792075" cy="792075"/>
              </a:xfrm>
              <a:custGeom>
                <a:avLst/>
                <a:gdLst/>
                <a:ahLst/>
                <a:cxnLst/>
                <a:rect l="l" t="t" r="r" b="b"/>
                <a:pathLst>
                  <a:path w="31683" h="31683" extrusionOk="0">
                    <a:moveTo>
                      <a:pt x="31552" y="0"/>
                    </a:moveTo>
                    <a:lnTo>
                      <a:pt x="0" y="31564"/>
                    </a:lnTo>
                    <a:cubicBezTo>
                      <a:pt x="36" y="31587"/>
                      <a:pt x="60" y="31623"/>
                      <a:pt x="95" y="31659"/>
                    </a:cubicBezTo>
                    <a:lnTo>
                      <a:pt x="119" y="31683"/>
                    </a:lnTo>
                    <a:lnTo>
                      <a:pt x="31683" y="119"/>
                    </a:lnTo>
                    <a:lnTo>
                      <a:pt x="31647" y="95"/>
                    </a:lnTo>
                    <a:cubicBezTo>
                      <a:pt x="31623" y="60"/>
                      <a:pt x="31588" y="36"/>
                      <a:pt x="3155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1" name="Google Shape;2041;p15"/>
              <p:cNvSpPr/>
              <p:nvPr/>
            </p:nvSpPr>
            <p:spPr>
              <a:xfrm>
                <a:off x="3680500" y="2669500"/>
                <a:ext cx="791200" cy="791500"/>
              </a:xfrm>
              <a:custGeom>
                <a:avLst/>
                <a:gdLst/>
                <a:ahLst/>
                <a:cxnLst/>
                <a:rect l="l" t="t" r="r" b="b"/>
                <a:pathLst>
                  <a:path w="31648" h="31660" extrusionOk="0">
                    <a:moveTo>
                      <a:pt x="31529" y="1"/>
                    </a:moveTo>
                    <a:lnTo>
                      <a:pt x="1" y="31540"/>
                    </a:lnTo>
                    <a:cubicBezTo>
                      <a:pt x="37" y="31576"/>
                      <a:pt x="72" y="31612"/>
                      <a:pt x="120" y="31659"/>
                    </a:cubicBezTo>
                    <a:lnTo>
                      <a:pt x="31648" y="120"/>
                    </a:lnTo>
                    <a:cubicBezTo>
                      <a:pt x="31612" y="84"/>
                      <a:pt x="31564" y="48"/>
                      <a:pt x="3152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2" name="Google Shape;2042;p15"/>
              <p:cNvSpPr/>
              <p:nvPr/>
            </p:nvSpPr>
            <p:spPr>
              <a:xfrm>
                <a:off x="3698375" y="2687675"/>
                <a:ext cx="789100" cy="789100"/>
              </a:xfrm>
              <a:custGeom>
                <a:avLst/>
                <a:gdLst/>
                <a:ahLst/>
                <a:cxnLst/>
                <a:rect l="l" t="t" r="r" b="b"/>
                <a:pathLst>
                  <a:path w="31564" h="31564" extrusionOk="0">
                    <a:moveTo>
                      <a:pt x="31456" y="0"/>
                    </a:moveTo>
                    <a:lnTo>
                      <a:pt x="0" y="31444"/>
                    </a:lnTo>
                    <a:lnTo>
                      <a:pt x="131" y="31563"/>
                    </a:lnTo>
                    <a:lnTo>
                      <a:pt x="31564" y="119"/>
                    </a:lnTo>
                    <a:cubicBezTo>
                      <a:pt x="31528" y="83"/>
                      <a:pt x="31492" y="36"/>
                      <a:pt x="3145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3" name="Google Shape;2043;p15"/>
              <p:cNvSpPr/>
              <p:nvPr/>
            </p:nvSpPr>
            <p:spPr>
              <a:xfrm>
                <a:off x="3717125" y="2706125"/>
                <a:ext cx="785525" cy="785525"/>
              </a:xfrm>
              <a:custGeom>
                <a:avLst/>
                <a:gdLst/>
                <a:ahLst/>
                <a:cxnLst/>
                <a:rect l="l" t="t" r="r" b="b"/>
                <a:pathLst>
                  <a:path w="31421" h="31421" extrusionOk="0">
                    <a:moveTo>
                      <a:pt x="31314" y="0"/>
                    </a:moveTo>
                    <a:lnTo>
                      <a:pt x="0" y="31325"/>
                    </a:lnTo>
                    <a:lnTo>
                      <a:pt x="131" y="31421"/>
                    </a:lnTo>
                    <a:lnTo>
                      <a:pt x="31421" y="143"/>
                    </a:lnTo>
                    <a:cubicBezTo>
                      <a:pt x="31385" y="95"/>
                      <a:pt x="31349" y="48"/>
                      <a:pt x="3131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4" name="Google Shape;2044;p15"/>
              <p:cNvSpPr/>
              <p:nvPr/>
            </p:nvSpPr>
            <p:spPr>
              <a:xfrm>
                <a:off x="3736475" y="2725750"/>
                <a:ext cx="780475" cy="780500"/>
              </a:xfrm>
              <a:custGeom>
                <a:avLst/>
                <a:gdLst/>
                <a:ahLst/>
                <a:cxnLst/>
                <a:rect l="l" t="t" r="r" b="b"/>
                <a:pathLst>
                  <a:path w="31219" h="31220" extrusionOk="0">
                    <a:moveTo>
                      <a:pt x="31123" y="1"/>
                    </a:moveTo>
                    <a:lnTo>
                      <a:pt x="0" y="31112"/>
                    </a:lnTo>
                    <a:cubicBezTo>
                      <a:pt x="48" y="31148"/>
                      <a:pt x="95" y="31183"/>
                      <a:pt x="143" y="31219"/>
                    </a:cubicBezTo>
                    <a:lnTo>
                      <a:pt x="31218" y="132"/>
                    </a:lnTo>
                    <a:cubicBezTo>
                      <a:pt x="31183" y="84"/>
                      <a:pt x="31159" y="37"/>
                      <a:pt x="3112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5" name="Google Shape;2045;p15"/>
              <p:cNvSpPr/>
              <p:nvPr/>
            </p:nvSpPr>
            <p:spPr>
              <a:xfrm>
                <a:off x="3756400" y="2745700"/>
                <a:ext cx="773950" cy="774225"/>
              </a:xfrm>
              <a:custGeom>
                <a:avLst/>
                <a:gdLst/>
                <a:ahLst/>
                <a:cxnLst/>
                <a:rect l="l" t="t" r="r" b="b"/>
                <a:pathLst>
                  <a:path w="30958" h="30969" extrusionOk="0">
                    <a:moveTo>
                      <a:pt x="30874" y="1"/>
                    </a:moveTo>
                    <a:lnTo>
                      <a:pt x="1" y="30874"/>
                    </a:lnTo>
                    <a:cubicBezTo>
                      <a:pt x="60" y="30897"/>
                      <a:pt x="108" y="30933"/>
                      <a:pt x="156" y="30969"/>
                    </a:cubicBezTo>
                    <a:lnTo>
                      <a:pt x="30957" y="144"/>
                    </a:lnTo>
                    <a:lnTo>
                      <a:pt x="3087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6" name="Google Shape;2046;p15"/>
              <p:cNvSpPr/>
              <p:nvPr/>
            </p:nvSpPr>
            <p:spPr>
              <a:xfrm>
                <a:off x="3777550" y="2766550"/>
                <a:ext cx="765875" cy="766175"/>
              </a:xfrm>
              <a:custGeom>
                <a:avLst/>
                <a:gdLst/>
                <a:ahLst/>
                <a:cxnLst/>
                <a:rect l="l" t="t" r="r" b="b"/>
                <a:pathLst>
                  <a:path w="30635" h="30647" extrusionOk="0">
                    <a:moveTo>
                      <a:pt x="30552" y="0"/>
                    </a:moveTo>
                    <a:lnTo>
                      <a:pt x="0" y="30552"/>
                    </a:lnTo>
                    <a:cubicBezTo>
                      <a:pt x="48" y="30587"/>
                      <a:pt x="95" y="30611"/>
                      <a:pt x="143" y="30647"/>
                    </a:cubicBezTo>
                    <a:lnTo>
                      <a:pt x="30635" y="155"/>
                    </a:lnTo>
                    <a:cubicBezTo>
                      <a:pt x="30611" y="107"/>
                      <a:pt x="30575" y="60"/>
                      <a:pt x="3055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7" name="Google Shape;2047;p15"/>
              <p:cNvSpPr/>
              <p:nvPr/>
            </p:nvSpPr>
            <p:spPr>
              <a:xfrm>
                <a:off x="3799275" y="2788575"/>
                <a:ext cx="756075" cy="756075"/>
              </a:xfrm>
              <a:custGeom>
                <a:avLst/>
                <a:gdLst/>
                <a:ahLst/>
                <a:cxnLst/>
                <a:rect l="l" t="t" r="r" b="b"/>
                <a:pathLst>
                  <a:path w="30243" h="30243" extrusionOk="0">
                    <a:moveTo>
                      <a:pt x="30171" y="0"/>
                    </a:moveTo>
                    <a:lnTo>
                      <a:pt x="0" y="30159"/>
                    </a:lnTo>
                    <a:lnTo>
                      <a:pt x="155" y="30242"/>
                    </a:lnTo>
                    <a:lnTo>
                      <a:pt x="30242" y="155"/>
                    </a:lnTo>
                    <a:cubicBezTo>
                      <a:pt x="30218" y="95"/>
                      <a:pt x="30195" y="48"/>
                      <a:pt x="3017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8" name="Google Shape;2048;p15"/>
              <p:cNvSpPr/>
              <p:nvPr/>
            </p:nvSpPr>
            <p:spPr>
              <a:xfrm>
                <a:off x="3821900" y="2811200"/>
                <a:ext cx="744750" cy="744750"/>
              </a:xfrm>
              <a:custGeom>
                <a:avLst/>
                <a:gdLst/>
                <a:ahLst/>
                <a:cxnLst/>
                <a:rect l="l" t="t" r="r" b="b"/>
                <a:pathLst>
                  <a:path w="29790" h="29790" extrusionOk="0">
                    <a:moveTo>
                      <a:pt x="29706" y="0"/>
                    </a:moveTo>
                    <a:lnTo>
                      <a:pt x="0" y="29706"/>
                    </a:lnTo>
                    <a:lnTo>
                      <a:pt x="167" y="29789"/>
                    </a:lnTo>
                    <a:lnTo>
                      <a:pt x="29790" y="155"/>
                    </a:lnTo>
                    <a:cubicBezTo>
                      <a:pt x="29766" y="107"/>
                      <a:pt x="29742" y="48"/>
                      <a:pt x="2970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9" name="Google Shape;2049;p15"/>
              <p:cNvSpPr/>
              <p:nvPr/>
            </p:nvSpPr>
            <p:spPr>
              <a:xfrm>
                <a:off x="3845400" y="2834700"/>
                <a:ext cx="731375" cy="731375"/>
              </a:xfrm>
              <a:custGeom>
                <a:avLst/>
                <a:gdLst/>
                <a:ahLst/>
                <a:cxnLst/>
                <a:rect l="l" t="t" r="r" b="b"/>
                <a:pathLst>
                  <a:path w="29255" h="29255" extrusionOk="0">
                    <a:moveTo>
                      <a:pt x="29183" y="1"/>
                    </a:moveTo>
                    <a:lnTo>
                      <a:pt x="1" y="29183"/>
                    </a:lnTo>
                    <a:lnTo>
                      <a:pt x="168" y="29254"/>
                    </a:lnTo>
                    <a:lnTo>
                      <a:pt x="29255" y="167"/>
                    </a:lnTo>
                    <a:cubicBezTo>
                      <a:pt x="29243" y="108"/>
                      <a:pt x="29207" y="48"/>
                      <a:pt x="2918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0" name="Google Shape;2050;p15"/>
              <p:cNvSpPr/>
              <p:nvPr/>
            </p:nvSpPr>
            <p:spPr>
              <a:xfrm>
                <a:off x="3869825" y="2859100"/>
                <a:ext cx="716475" cy="716500"/>
              </a:xfrm>
              <a:custGeom>
                <a:avLst/>
                <a:gdLst/>
                <a:ahLst/>
                <a:cxnLst/>
                <a:rect l="l" t="t" r="r" b="b"/>
                <a:pathLst>
                  <a:path w="28659" h="28660" extrusionOk="0">
                    <a:moveTo>
                      <a:pt x="28587" y="1"/>
                    </a:moveTo>
                    <a:lnTo>
                      <a:pt x="0" y="28600"/>
                    </a:lnTo>
                    <a:lnTo>
                      <a:pt x="179" y="28659"/>
                    </a:lnTo>
                    <a:lnTo>
                      <a:pt x="28659" y="168"/>
                    </a:lnTo>
                    <a:cubicBezTo>
                      <a:pt x="28635" y="108"/>
                      <a:pt x="28611" y="61"/>
                      <a:pt x="2858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1" name="Google Shape;2051;p15"/>
              <p:cNvSpPr/>
              <p:nvPr/>
            </p:nvSpPr>
            <p:spPr>
              <a:xfrm>
                <a:off x="3895425" y="2884425"/>
                <a:ext cx="699200" cy="699200"/>
              </a:xfrm>
              <a:custGeom>
                <a:avLst/>
                <a:gdLst/>
                <a:ahLst/>
                <a:cxnLst/>
                <a:rect l="l" t="t" r="r" b="b"/>
                <a:pathLst>
                  <a:path w="27968" h="27968" extrusionOk="0">
                    <a:moveTo>
                      <a:pt x="27908" y="0"/>
                    </a:moveTo>
                    <a:lnTo>
                      <a:pt x="0" y="27908"/>
                    </a:lnTo>
                    <a:lnTo>
                      <a:pt x="179" y="27968"/>
                    </a:lnTo>
                    <a:lnTo>
                      <a:pt x="27968" y="179"/>
                    </a:lnTo>
                    <a:cubicBezTo>
                      <a:pt x="27944" y="119"/>
                      <a:pt x="27920" y="60"/>
                      <a:pt x="2790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2" name="Google Shape;2052;p15"/>
              <p:cNvSpPr/>
              <p:nvPr/>
            </p:nvSpPr>
            <p:spPr>
              <a:xfrm>
                <a:off x="3921600" y="2910900"/>
                <a:ext cx="680175" cy="680175"/>
              </a:xfrm>
              <a:custGeom>
                <a:avLst/>
                <a:gdLst/>
                <a:ahLst/>
                <a:cxnLst/>
                <a:rect l="l" t="t" r="r" b="b"/>
                <a:pathLst>
                  <a:path w="27207" h="27207" extrusionOk="0">
                    <a:moveTo>
                      <a:pt x="27159" y="1"/>
                    </a:moveTo>
                    <a:lnTo>
                      <a:pt x="1" y="27147"/>
                    </a:lnTo>
                    <a:lnTo>
                      <a:pt x="191" y="27206"/>
                    </a:lnTo>
                    <a:lnTo>
                      <a:pt x="27207" y="191"/>
                    </a:lnTo>
                    <a:cubicBezTo>
                      <a:pt x="27195" y="132"/>
                      <a:pt x="27171" y="60"/>
                      <a:pt x="2715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3" name="Google Shape;2053;p15"/>
              <p:cNvSpPr/>
              <p:nvPr/>
            </p:nvSpPr>
            <p:spPr>
              <a:xfrm>
                <a:off x="3949300" y="2938575"/>
                <a:ext cx="658725" cy="658450"/>
              </a:xfrm>
              <a:custGeom>
                <a:avLst/>
                <a:gdLst/>
                <a:ahLst/>
                <a:cxnLst/>
                <a:rect l="l" t="t" r="r" b="b"/>
                <a:pathLst>
                  <a:path w="26349" h="26338" extrusionOk="0">
                    <a:moveTo>
                      <a:pt x="26301" y="1"/>
                    </a:moveTo>
                    <a:lnTo>
                      <a:pt x="0" y="26302"/>
                    </a:lnTo>
                    <a:lnTo>
                      <a:pt x="203" y="26338"/>
                    </a:lnTo>
                    <a:lnTo>
                      <a:pt x="26349" y="203"/>
                    </a:lnTo>
                    <a:cubicBezTo>
                      <a:pt x="26325" y="132"/>
                      <a:pt x="26313" y="60"/>
                      <a:pt x="2630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4" name="Google Shape;2054;p15"/>
              <p:cNvSpPr/>
              <p:nvPr/>
            </p:nvSpPr>
            <p:spPr>
              <a:xfrm>
                <a:off x="3978175" y="2967450"/>
                <a:ext cx="634625" cy="634350"/>
              </a:xfrm>
              <a:custGeom>
                <a:avLst/>
                <a:gdLst/>
                <a:ahLst/>
                <a:cxnLst/>
                <a:rect l="l" t="t" r="r" b="b"/>
                <a:pathLst>
                  <a:path w="25385" h="25374" extrusionOk="0">
                    <a:moveTo>
                      <a:pt x="25348" y="1"/>
                    </a:moveTo>
                    <a:lnTo>
                      <a:pt x="0" y="25349"/>
                    </a:lnTo>
                    <a:lnTo>
                      <a:pt x="214" y="25373"/>
                    </a:lnTo>
                    <a:lnTo>
                      <a:pt x="25384" y="215"/>
                    </a:lnTo>
                    <a:cubicBezTo>
                      <a:pt x="25372" y="144"/>
                      <a:pt x="25360" y="72"/>
                      <a:pt x="2534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5" name="Google Shape;2055;p15"/>
              <p:cNvSpPr/>
              <p:nvPr/>
            </p:nvSpPr>
            <p:spPr>
              <a:xfrm>
                <a:off x="4008525" y="2997825"/>
                <a:ext cx="607250" cy="607225"/>
              </a:xfrm>
              <a:custGeom>
                <a:avLst/>
                <a:gdLst/>
                <a:ahLst/>
                <a:cxnLst/>
                <a:rect l="l" t="t" r="r" b="b"/>
                <a:pathLst>
                  <a:path w="24290" h="24289" extrusionOk="0">
                    <a:moveTo>
                      <a:pt x="24277" y="0"/>
                    </a:moveTo>
                    <a:lnTo>
                      <a:pt x="0" y="24277"/>
                    </a:lnTo>
                    <a:cubicBezTo>
                      <a:pt x="72" y="24277"/>
                      <a:pt x="155" y="24289"/>
                      <a:pt x="227" y="24289"/>
                    </a:cubicBezTo>
                    <a:lnTo>
                      <a:pt x="24289" y="215"/>
                    </a:lnTo>
                    <a:cubicBezTo>
                      <a:pt x="24289" y="143"/>
                      <a:pt x="24289" y="72"/>
                      <a:pt x="2427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6" name="Google Shape;2056;p15"/>
              <p:cNvSpPr/>
              <p:nvPr/>
            </p:nvSpPr>
            <p:spPr>
              <a:xfrm>
                <a:off x="4040675" y="3029675"/>
                <a:ext cx="576875" cy="576875"/>
              </a:xfrm>
              <a:custGeom>
                <a:avLst/>
                <a:gdLst/>
                <a:ahLst/>
                <a:cxnLst/>
                <a:rect l="l" t="t" r="r" b="b"/>
                <a:pathLst>
                  <a:path w="23075" h="23075" extrusionOk="0">
                    <a:moveTo>
                      <a:pt x="23075" y="0"/>
                    </a:moveTo>
                    <a:lnTo>
                      <a:pt x="0" y="23075"/>
                    </a:lnTo>
                    <a:lnTo>
                      <a:pt x="238" y="23075"/>
                    </a:lnTo>
                    <a:lnTo>
                      <a:pt x="23075" y="238"/>
                    </a:lnTo>
                    <a:cubicBezTo>
                      <a:pt x="23075" y="155"/>
                      <a:pt x="23075" y="84"/>
                      <a:pt x="230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7" name="Google Shape;2057;p15"/>
              <p:cNvSpPr/>
              <p:nvPr/>
            </p:nvSpPr>
            <p:spPr>
              <a:xfrm>
                <a:off x="4074300" y="3063600"/>
                <a:ext cx="543250" cy="543250"/>
              </a:xfrm>
              <a:custGeom>
                <a:avLst/>
                <a:gdLst/>
                <a:ahLst/>
                <a:cxnLst/>
                <a:rect l="l" t="t" r="r" b="b"/>
                <a:pathLst>
                  <a:path w="21730" h="21730" extrusionOk="0">
                    <a:moveTo>
                      <a:pt x="21730" y="1"/>
                    </a:moveTo>
                    <a:lnTo>
                      <a:pt x="1" y="21729"/>
                    </a:lnTo>
                    <a:lnTo>
                      <a:pt x="239" y="21729"/>
                    </a:lnTo>
                    <a:lnTo>
                      <a:pt x="21730" y="239"/>
                    </a:lnTo>
                    <a:lnTo>
                      <a:pt x="2173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8" name="Google Shape;2058;p15"/>
              <p:cNvSpPr/>
              <p:nvPr/>
            </p:nvSpPr>
            <p:spPr>
              <a:xfrm>
                <a:off x="4110325" y="3099325"/>
                <a:ext cx="505450" cy="505450"/>
              </a:xfrm>
              <a:custGeom>
                <a:avLst/>
                <a:gdLst/>
                <a:ahLst/>
                <a:cxnLst/>
                <a:rect l="l" t="t" r="r" b="b"/>
                <a:pathLst>
                  <a:path w="20218" h="20218" extrusionOk="0">
                    <a:moveTo>
                      <a:pt x="20217" y="0"/>
                    </a:moveTo>
                    <a:lnTo>
                      <a:pt x="0" y="20217"/>
                    </a:lnTo>
                    <a:lnTo>
                      <a:pt x="262" y="20193"/>
                    </a:lnTo>
                    <a:lnTo>
                      <a:pt x="20182" y="274"/>
                    </a:lnTo>
                    <a:lnTo>
                      <a:pt x="2021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9" name="Google Shape;2059;p15"/>
              <p:cNvSpPr/>
              <p:nvPr/>
            </p:nvSpPr>
            <p:spPr>
              <a:xfrm>
                <a:off x="4149325" y="3138325"/>
                <a:ext cx="461375" cy="461375"/>
              </a:xfrm>
              <a:custGeom>
                <a:avLst/>
                <a:gdLst/>
                <a:ahLst/>
                <a:cxnLst/>
                <a:rect l="l" t="t" r="r" b="b"/>
                <a:pathLst>
                  <a:path w="18455" h="18455" extrusionOk="0">
                    <a:moveTo>
                      <a:pt x="18455" y="0"/>
                    </a:moveTo>
                    <a:lnTo>
                      <a:pt x="0" y="18455"/>
                    </a:lnTo>
                    <a:lnTo>
                      <a:pt x="0" y="18455"/>
                    </a:lnTo>
                    <a:lnTo>
                      <a:pt x="286" y="18407"/>
                    </a:lnTo>
                    <a:lnTo>
                      <a:pt x="18407" y="286"/>
                    </a:lnTo>
                    <a:lnTo>
                      <a:pt x="1845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0" name="Google Shape;2060;p15"/>
              <p:cNvSpPr/>
              <p:nvPr/>
            </p:nvSpPr>
            <p:spPr>
              <a:xfrm>
                <a:off x="4191275" y="3180575"/>
                <a:ext cx="411100" cy="410800"/>
              </a:xfrm>
              <a:custGeom>
                <a:avLst/>
                <a:gdLst/>
                <a:ahLst/>
                <a:cxnLst/>
                <a:rect l="l" t="t" r="r" b="b"/>
                <a:pathLst>
                  <a:path w="16444" h="16432" extrusionOk="0">
                    <a:moveTo>
                      <a:pt x="16443" y="1"/>
                    </a:moveTo>
                    <a:lnTo>
                      <a:pt x="1" y="16431"/>
                    </a:lnTo>
                    <a:cubicBezTo>
                      <a:pt x="120" y="16407"/>
                      <a:pt x="227" y="16384"/>
                      <a:pt x="334" y="16348"/>
                    </a:cubicBezTo>
                    <a:lnTo>
                      <a:pt x="16360" y="322"/>
                    </a:lnTo>
                    <a:cubicBezTo>
                      <a:pt x="16384" y="215"/>
                      <a:pt x="16420" y="108"/>
                      <a:pt x="1644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1" name="Google Shape;2061;p15"/>
              <p:cNvSpPr/>
              <p:nvPr/>
            </p:nvSpPr>
            <p:spPr>
              <a:xfrm>
                <a:off x="4239200" y="3228500"/>
                <a:ext cx="349175" cy="349175"/>
              </a:xfrm>
              <a:custGeom>
                <a:avLst/>
                <a:gdLst/>
                <a:ahLst/>
                <a:cxnLst/>
                <a:rect l="l" t="t" r="r" b="b"/>
                <a:pathLst>
                  <a:path w="13967" h="13967" extrusionOk="0">
                    <a:moveTo>
                      <a:pt x="13967" y="1"/>
                    </a:moveTo>
                    <a:lnTo>
                      <a:pt x="1" y="13967"/>
                    </a:lnTo>
                    <a:lnTo>
                      <a:pt x="1" y="13967"/>
                    </a:lnTo>
                    <a:lnTo>
                      <a:pt x="370" y="13836"/>
                    </a:lnTo>
                    <a:lnTo>
                      <a:pt x="13836" y="370"/>
                    </a:lnTo>
                    <a:cubicBezTo>
                      <a:pt x="13884" y="239"/>
                      <a:pt x="13919" y="120"/>
                      <a:pt x="1396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2" name="Google Shape;2062;p15"/>
              <p:cNvSpPr/>
              <p:nvPr/>
            </p:nvSpPr>
            <p:spPr>
              <a:xfrm>
                <a:off x="4295775" y="3284750"/>
                <a:ext cx="269975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799" h="10812" extrusionOk="0">
                    <a:moveTo>
                      <a:pt x="10799" y="1"/>
                    </a:moveTo>
                    <a:lnTo>
                      <a:pt x="0" y="10812"/>
                    </a:lnTo>
                    <a:cubicBezTo>
                      <a:pt x="155" y="10740"/>
                      <a:pt x="310" y="10657"/>
                      <a:pt x="476" y="10574"/>
                    </a:cubicBezTo>
                    <a:lnTo>
                      <a:pt x="10561" y="477"/>
                    </a:lnTo>
                    <a:cubicBezTo>
                      <a:pt x="10644" y="322"/>
                      <a:pt x="10728" y="168"/>
                      <a:pt x="1079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3" name="Google Shape;2063;p15"/>
              <p:cNvSpPr/>
              <p:nvPr/>
            </p:nvSpPr>
            <p:spPr>
              <a:xfrm>
                <a:off x="4375225" y="3364225"/>
                <a:ext cx="145000" cy="145300"/>
              </a:xfrm>
              <a:custGeom>
                <a:avLst/>
                <a:gdLst/>
                <a:ahLst/>
                <a:cxnLst/>
                <a:rect l="l" t="t" r="r" b="b"/>
                <a:pathLst>
                  <a:path w="5800" h="5812" extrusionOk="0">
                    <a:moveTo>
                      <a:pt x="5799" y="1"/>
                    </a:moveTo>
                    <a:lnTo>
                      <a:pt x="1" y="5811"/>
                    </a:lnTo>
                    <a:cubicBezTo>
                      <a:pt x="287" y="5609"/>
                      <a:pt x="584" y="5406"/>
                      <a:pt x="858" y="5180"/>
                    </a:cubicBezTo>
                    <a:lnTo>
                      <a:pt x="5180" y="870"/>
                    </a:lnTo>
                    <a:cubicBezTo>
                      <a:pt x="5395" y="584"/>
                      <a:pt x="5597" y="299"/>
                      <a:pt x="579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064" name="Google Shape;2064;p15"/>
            <p:cNvSpPr/>
            <p:nvPr/>
          </p:nvSpPr>
          <p:spPr>
            <a:xfrm>
              <a:off x="7643600" y="4318487"/>
              <a:ext cx="1748586" cy="1748537"/>
            </a:xfrm>
            <a:custGeom>
              <a:avLst/>
              <a:gdLst/>
              <a:ahLst/>
              <a:cxnLst/>
              <a:rect l="l" t="t" r="r" b="b"/>
              <a:pathLst>
                <a:path w="35375" h="35374" extrusionOk="0">
                  <a:moveTo>
                    <a:pt x="32993" y="33004"/>
                  </a:moveTo>
                  <a:lnTo>
                    <a:pt x="32993" y="33004"/>
                  </a:lnTo>
                  <a:cubicBezTo>
                    <a:pt x="30612" y="35373"/>
                    <a:pt x="26766" y="35373"/>
                    <a:pt x="24385" y="33004"/>
                  </a:cubicBezTo>
                  <a:lnTo>
                    <a:pt x="2382" y="10989"/>
                  </a:lnTo>
                  <a:cubicBezTo>
                    <a:pt x="1" y="8608"/>
                    <a:pt x="1" y="4763"/>
                    <a:pt x="2382" y="2381"/>
                  </a:cubicBezTo>
                  <a:lnTo>
                    <a:pt x="2382" y="2381"/>
                  </a:lnTo>
                  <a:cubicBezTo>
                    <a:pt x="4751" y="0"/>
                    <a:pt x="8597" y="0"/>
                    <a:pt x="10978" y="2381"/>
                  </a:cubicBezTo>
                  <a:lnTo>
                    <a:pt x="32993" y="24396"/>
                  </a:lnTo>
                  <a:cubicBezTo>
                    <a:pt x="35374" y="26765"/>
                    <a:pt x="35374" y="30623"/>
                    <a:pt x="32993" y="33004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15"/>
            <p:cNvSpPr/>
            <p:nvPr/>
          </p:nvSpPr>
          <p:spPr>
            <a:xfrm>
              <a:off x="-1513887" y="-116723"/>
              <a:ext cx="2031225" cy="2030925"/>
            </a:xfrm>
            <a:custGeom>
              <a:avLst/>
              <a:gdLst/>
              <a:ahLst/>
              <a:cxnLst/>
              <a:rect l="l" t="t" r="r" b="b"/>
              <a:pathLst>
                <a:path w="81249" h="81237" extrusionOk="0">
                  <a:moveTo>
                    <a:pt x="75784" y="56007"/>
                  </a:moveTo>
                  <a:lnTo>
                    <a:pt x="25230" y="5453"/>
                  </a:lnTo>
                  <a:cubicBezTo>
                    <a:pt x="19765" y="0"/>
                    <a:pt x="10931" y="0"/>
                    <a:pt x="5466" y="5453"/>
                  </a:cubicBezTo>
                  <a:lnTo>
                    <a:pt x="5466" y="5453"/>
                  </a:lnTo>
                  <a:cubicBezTo>
                    <a:pt x="13" y="10906"/>
                    <a:pt x="1" y="19764"/>
                    <a:pt x="5466" y="25217"/>
                  </a:cubicBezTo>
                  <a:lnTo>
                    <a:pt x="56032" y="75783"/>
                  </a:lnTo>
                  <a:cubicBezTo>
                    <a:pt x="61485" y="81236"/>
                    <a:pt x="70331" y="81236"/>
                    <a:pt x="75784" y="75771"/>
                  </a:cubicBezTo>
                  <a:cubicBezTo>
                    <a:pt x="81249" y="70318"/>
                    <a:pt x="81249" y="61472"/>
                    <a:pt x="75784" y="56007"/>
                  </a:cubicBez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15"/>
            <p:cNvSpPr/>
            <p:nvPr/>
          </p:nvSpPr>
          <p:spPr>
            <a:xfrm>
              <a:off x="-947037" y="-116711"/>
              <a:ext cx="1351375" cy="1304575"/>
            </a:xfrm>
            <a:custGeom>
              <a:avLst/>
              <a:gdLst/>
              <a:ahLst/>
              <a:cxnLst/>
              <a:rect l="l" t="t" r="r" b="b"/>
              <a:pathLst>
                <a:path w="54055" h="52183" extrusionOk="0">
                  <a:moveTo>
                    <a:pt x="10510" y="759"/>
                  </a:moveTo>
                  <a:cubicBezTo>
                    <a:pt x="12828" y="759"/>
                    <a:pt x="15036" y="1686"/>
                    <a:pt x="16669" y="3331"/>
                  </a:cubicBezTo>
                  <a:lnTo>
                    <a:pt x="49804" y="36454"/>
                  </a:lnTo>
                  <a:cubicBezTo>
                    <a:pt x="53233" y="39883"/>
                    <a:pt x="53233" y="45431"/>
                    <a:pt x="49804" y="48860"/>
                  </a:cubicBezTo>
                  <a:cubicBezTo>
                    <a:pt x="48090" y="50575"/>
                    <a:pt x="45842" y="51432"/>
                    <a:pt x="43595" y="51432"/>
                  </a:cubicBezTo>
                  <a:cubicBezTo>
                    <a:pt x="41348" y="51432"/>
                    <a:pt x="39100" y="50575"/>
                    <a:pt x="37386" y="48860"/>
                  </a:cubicBezTo>
                  <a:lnTo>
                    <a:pt x="4263" y="15737"/>
                  </a:lnTo>
                  <a:cubicBezTo>
                    <a:pt x="1750" y="13225"/>
                    <a:pt x="1012" y="9451"/>
                    <a:pt x="2370" y="6177"/>
                  </a:cubicBezTo>
                  <a:cubicBezTo>
                    <a:pt x="3727" y="2902"/>
                    <a:pt x="6918" y="759"/>
                    <a:pt x="10466" y="759"/>
                  </a:cubicBezTo>
                  <a:cubicBezTo>
                    <a:pt x="10481" y="759"/>
                    <a:pt x="10495" y="759"/>
                    <a:pt x="10510" y="759"/>
                  </a:cubicBezTo>
                  <a:close/>
                  <a:moveTo>
                    <a:pt x="10470" y="0"/>
                  </a:moveTo>
                  <a:cubicBezTo>
                    <a:pt x="8031" y="0"/>
                    <a:pt x="5590" y="932"/>
                    <a:pt x="3727" y="2795"/>
                  </a:cubicBezTo>
                  <a:cubicBezTo>
                    <a:pt x="0" y="6510"/>
                    <a:pt x="0" y="12546"/>
                    <a:pt x="3727" y="16273"/>
                  </a:cubicBezTo>
                  <a:lnTo>
                    <a:pt x="36850" y="49396"/>
                  </a:lnTo>
                  <a:cubicBezTo>
                    <a:pt x="38626" y="51172"/>
                    <a:pt x="41037" y="52182"/>
                    <a:pt x="43545" y="52182"/>
                  </a:cubicBezTo>
                  <a:cubicBezTo>
                    <a:pt x="43560" y="52182"/>
                    <a:pt x="43574" y="52182"/>
                    <a:pt x="43589" y="52182"/>
                  </a:cubicBezTo>
                  <a:cubicBezTo>
                    <a:pt x="43604" y="52182"/>
                    <a:pt x="43618" y="52182"/>
                    <a:pt x="43633" y="52182"/>
                  </a:cubicBezTo>
                  <a:cubicBezTo>
                    <a:pt x="46153" y="52182"/>
                    <a:pt x="48552" y="51172"/>
                    <a:pt x="50340" y="49396"/>
                  </a:cubicBezTo>
                  <a:cubicBezTo>
                    <a:pt x="54055" y="45681"/>
                    <a:pt x="54055" y="39645"/>
                    <a:pt x="50340" y="35918"/>
                  </a:cubicBezTo>
                  <a:lnTo>
                    <a:pt x="17205" y="2795"/>
                  </a:lnTo>
                  <a:cubicBezTo>
                    <a:pt x="15347" y="932"/>
                    <a:pt x="12910" y="0"/>
                    <a:pt x="104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15"/>
            <p:cNvSpPr/>
            <p:nvPr/>
          </p:nvSpPr>
          <p:spPr>
            <a:xfrm>
              <a:off x="7643588" y="3915013"/>
              <a:ext cx="1646245" cy="1589233"/>
            </a:xfrm>
            <a:custGeom>
              <a:avLst/>
              <a:gdLst/>
              <a:ahLst/>
              <a:cxnLst/>
              <a:rect l="l" t="t" r="r" b="b"/>
              <a:pathLst>
                <a:path w="54055" h="52183" extrusionOk="0">
                  <a:moveTo>
                    <a:pt x="10510" y="759"/>
                  </a:moveTo>
                  <a:cubicBezTo>
                    <a:pt x="12828" y="759"/>
                    <a:pt x="15036" y="1686"/>
                    <a:pt x="16669" y="3331"/>
                  </a:cubicBezTo>
                  <a:lnTo>
                    <a:pt x="49804" y="36454"/>
                  </a:lnTo>
                  <a:cubicBezTo>
                    <a:pt x="53233" y="39883"/>
                    <a:pt x="53233" y="45431"/>
                    <a:pt x="49804" y="48860"/>
                  </a:cubicBezTo>
                  <a:cubicBezTo>
                    <a:pt x="48090" y="50575"/>
                    <a:pt x="45842" y="51432"/>
                    <a:pt x="43595" y="51432"/>
                  </a:cubicBezTo>
                  <a:cubicBezTo>
                    <a:pt x="41348" y="51432"/>
                    <a:pt x="39100" y="50575"/>
                    <a:pt x="37386" y="48860"/>
                  </a:cubicBezTo>
                  <a:lnTo>
                    <a:pt x="4263" y="15737"/>
                  </a:lnTo>
                  <a:cubicBezTo>
                    <a:pt x="1750" y="13225"/>
                    <a:pt x="1012" y="9451"/>
                    <a:pt x="2370" y="6177"/>
                  </a:cubicBezTo>
                  <a:cubicBezTo>
                    <a:pt x="3727" y="2902"/>
                    <a:pt x="6918" y="759"/>
                    <a:pt x="10466" y="759"/>
                  </a:cubicBezTo>
                  <a:cubicBezTo>
                    <a:pt x="10481" y="759"/>
                    <a:pt x="10495" y="759"/>
                    <a:pt x="10510" y="759"/>
                  </a:cubicBezTo>
                  <a:close/>
                  <a:moveTo>
                    <a:pt x="10470" y="0"/>
                  </a:moveTo>
                  <a:cubicBezTo>
                    <a:pt x="8031" y="0"/>
                    <a:pt x="5590" y="932"/>
                    <a:pt x="3727" y="2795"/>
                  </a:cubicBezTo>
                  <a:cubicBezTo>
                    <a:pt x="0" y="6510"/>
                    <a:pt x="0" y="12546"/>
                    <a:pt x="3727" y="16273"/>
                  </a:cubicBezTo>
                  <a:lnTo>
                    <a:pt x="36850" y="49396"/>
                  </a:lnTo>
                  <a:cubicBezTo>
                    <a:pt x="38626" y="51172"/>
                    <a:pt x="41037" y="52182"/>
                    <a:pt x="43545" y="52182"/>
                  </a:cubicBezTo>
                  <a:cubicBezTo>
                    <a:pt x="43560" y="52182"/>
                    <a:pt x="43574" y="52182"/>
                    <a:pt x="43589" y="52182"/>
                  </a:cubicBezTo>
                  <a:cubicBezTo>
                    <a:pt x="43604" y="52182"/>
                    <a:pt x="43618" y="52182"/>
                    <a:pt x="43633" y="52182"/>
                  </a:cubicBezTo>
                  <a:cubicBezTo>
                    <a:pt x="46153" y="52182"/>
                    <a:pt x="48552" y="51172"/>
                    <a:pt x="50340" y="49396"/>
                  </a:cubicBezTo>
                  <a:cubicBezTo>
                    <a:pt x="54055" y="45681"/>
                    <a:pt x="54055" y="39645"/>
                    <a:pt x="50340" y="35918"/>
                  </a:cubicBezTo>
                  <a:lnTo>
                    <a:pt x="17205" y="2795"/>
                  </a:lnTo>
                  <a:cubicBezTo>
                    <a:pt x="15347" y="932"/>
                    <a:pt x="12910" y="0"/>
                    <a:pt x="104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15"/>
            <p:cNvSpPr/>
            <p:nvPr/>
          </p:nvSpPr>
          <p:spPr>
            <a:xfrm>
              <a:off x="-194025" y="4192153"/>
              <a:ext cx="1035112" cy="1034959"/>
            </a:xfrm>
            <a:custGeom>
              <a:avLst/>
              <a:gdLst/>
              <a:ahLst/>
              <a:cxnLst/>
              <a:rect l="l" t="t" r="r" b="b"/>
              <a:pathLst>
                <a:path w="81249" h="81237" extrusionOk="0">
                  <a:moveTo>
                    <a:pt x="75784" y="56007"/>
                  </a:moveTo>
                  <a:lnTo>
                    <a:pt x="25230" y="5453"/>
                  </a:lnTo>
                  <a:cubicBezTo>
                    <a:pt x="19765" y="0"/>
                    <a:pt x="10931" y="0"/>
                    <a:pt x="5466" y="5453"/>
                  </a:cubicBezTo>
                  <a:lnTo>
                    <a:pt x="5466" y="5453"/>
                  </a:lnTo>
                  <a:cubicBezTo>
                    <a:pt x="13" y="10906"/>
                    <a:pt x="1" y="19764"/>
                    <a:pt x="5466" y="25217"/>
                  </a:cubicBezTo>
                  <a:lnTo>
                    <a:pt x="56032" y="75783"/>
                  </a:lnTo>
                  <a:cubicBezTo>
                    <a:pt x="61485" y="81236"/>
                    <a:pt x="70331" y="81236"/>
                    <a:pt x="75784" y="75771"/>
                  </a:cubicBezTo>
                  <a:cubicBezTo>
                    <a:pt x="81249" y="70318"/>
                    <a:pt x="81249" y="61472"/>
                    <a:pt x="75784" y="56007"/>
                  </a:cubicBez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2069;p15"/>
            <p:cNvSpPr/>
            <p:nvPr/>
          </p:nvSpPr>
          <p:spPr>
            <a:xfrm>
              <a:off x="7672000" y="-553356"/>
              <a:ext cx="1589434" cy="1589199"/>
            </a:xfrm>
            <a:custGeom>
              <a:avLst/>
              <a:gdLst/>
              <a:ahLst/>
              <a:cxnLst/>
              <a:rect l="l" t="t" r="r" b="b"/>
              <a:pathLst>
                <a:path w="81249" h="81237" extrusionOk="0">
                  <a:moveTo>
                    <a:pt x="75784" y="56007"/>
                  </a:moveTo>
                  <a:lnTo>
                    <a:pt x="25230" y="5453"/>
                  </a:lnTo>
                  <a:cubicBezTo>
                    <a:pt x="19765" y="0"/>
                    <a:pt x="10931" y="0"/>
                    <a:pt x="5466" y="5453"/>
                  </a:cubicBezTo>
                  <a:lnTo>
                    <a:pt x="5466" y="5453"/>
                  </a:lnTo>
                  <a:cubicBezTo>
                    <a:pt x="13" y="10906"/>
                    <a:pt x="1" y="19764"/>
                    <a:pt x="5466" y="25217"/>
                  </a:cubicBezTo>
                  <a:lnTo>
                    <a:pt x="56032" y="75783"/>
                  </a:lnTo>
                  <a:cubicBezTo>
                    <a:pt x="61485" y="81236"/>
                    <a:pt x="70331" y="81236"/>
                    <a:pt x="75784" y="75771"/>
                  </a:cubicBezTo>
                  <a:cubicBezTo>
                    <a:pt x="81249" y="70318"/>
                    <a:pt x="81249" y="61472"/>
                    <a:pt x="75784" y="56007"/>
                  </a:cubicBez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070" name="Google Shape;2070;p15"/>
            <p:cNvGrpSpPr/>
            <p:nvPr/>
          </p:nvGrpSpPr>
          <p:grpSpPr>
            <a:xfrm>
              <a:off x="4312600" y="4405185"/>
              <a:ext cx="2327066" cy="2327692"/>
              <a:chOff x="3502200" y="2491200"/>
              <a:chExt cx="1115350" cy="1115650"/>
            </a:xfrm>
          </p:grpSpPr>
          <p:sp>
            <p:nvSpPr>
              <p:cNvPr id="2071" name="Google Shape;2071;p15"/>
              <p:cNvSpPr/>
              <p:nvPr/>
            </p:nvSpPr>
            <p:spPr>
              <a:xfrm>
                <a:off x="3606975" y="2596575"/>
                <a:ext cx="126550" cy="126525"/>
              </a:xfrm>
              <a:custGeom>
                <a:avLst/>
                <a:gdLst/>
                <a:ahLst/>
                <a:cxnLst/>
                <a:rect l="l" t="t" r="r" b="b"/>
                <a:pathLst>
                  <a:path w="5062" h="5061" extrusionOk="0">
                    <a:moveTo>
                      <a:pt x="5061" y="1"/>
                    </a:moveTo>
                    <a:lnTo>
                      <a:pt x="5061" y="1"/>
                    </a:lnTo>
                    <a:cubicBezTo>
                      <a:pt x="4728" y="251"/>
                      <a:pt x="4382" y="501"/>
                      <a:pt x="4049" y="775"/>
                    </a:cubicBezTo>
                    <a:lnTo>
                      <a:pt x="775" y="4049"/>
                    </a:lnTo>
                    <a:cubicBezTo>
                      <a:pt x="513" y="4370"/>
                      <a:pt x="251" y="4716"/>
                      <a:pt x="1" y="5061"/>
                    </a:cubicBezTo>
                    <a:lnTo>
                      <a:pt x="506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2" name="Google Shape;2072;p15"/>
              <p:cNvSpPr/>
              <p:nvPr/>
            </p:nvSpPr>
            <p:spPr>
              <a:xfrm>
                <a:off x="3557275" y="2546575"/>
                <a:ext cx="260175" cy="260175"/>
              </a:xfrm>
              <a:custGeom>
                <a:avLst/>
                <a:gdLst/>
                <a:ahLst/>
                <a:cxnLst/>
                <a:rect l="l" t="t" r="r" b="b"/>
                <a:pathLst>
                  <a:path w="10407" h="10407" extrusionOk="0">
                    <a:moveTo>
                      <a:pt x="10407" y="0"/>
                    </a:moveTo>
                    <a:cubicBezTo>
                      <a:pt x="10264" y="72"/>
                      <a:pt x="10097" y="155"/>
                      <a:pt x="9942" y="227"/>
                    </a:cubicBezTo>
                    <a:lnTo>
                      <a:pt x="239" y="9930"/>
                    </a:lnTo>
                    <a:cubicBezTo>
                      <a:pt x="155" y="10085"/>
                      <a:pt x="84" y="10252"/>
                      <a:pt x="1" y="10406"/>
                    </a:cubicBezTo>
                    <a:lnTo>
                      <a:pt x="1040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3" name="Google Shape;2073;p15"/>
              <p:cNvSpPr/>
              <p:nvPr/>
            </p:nvSpPr>
            <p:spPr>
              <a:xfrm>
                <a:off x="3532875" y="2522175"/>
                <a:ext cx="342625" cy="342625"/>
              </a:xfrm>
              <a:custGeom>
                <a:avLst/>
                <a:gdLst/>
                <a:ahLst/>
                <a:cxnLst/>
                <a:rect l="l" t="t" r="r" b="b"/>
                <a:pathLst>
                  <a:path w="13705" h="13705" extrusionOk="0">
                    <a:moveTo>
                      <a:pt x="13704" y="0"/>
                    </a:moveTo>
                    <a:lnTo>
                      <a:pt x="13704" y="0"/>
                    </a:lnTo>
                    <a:cubicBezTo>
                      <a:pt x="13585" y="48"/>
                      <a:pt x="13454" y="107"/>
                      <a:pt x="13323" y="155"/>
                    </a:cubicBezTo>
                    <a:lnTo>
                      <a:pt x="155" y="13323"/>
                    </a:lnTo>
                    <a:cubicBezTo>
                      <a:pt x="107" y="13454"/>
                      <a:pt x="60" y="13585"/>
                      <a:pt x="0" y="13704"/>
                    </a:cubicBezTo>
                    <a:lnTo>
                      <a:pt x="1370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4" name="Google Shape;2074;p15"/>
              <p:cNvSpPr/>
              <p:nvPr/>
            </p:nvSpPr>
            <p:spPr>
              <a:xfrm>
                <a:off x="3518575" y="2507875"/>
                <a:ext cx="405450" cy="405425"/>
              </a:xfrm>
              <a:custGeom>
                <a:avLst/>
                <a:gdLst/>
                <a:ahLst/>
                <a:cxnLst/>
                <a:rect l="l" t="t" r="r" b="b"/>
                <a:pathLst>
                  <a:path w="16218" h="16217" extrusionOk="0">
                    <a:moveTo>
                      <a:pt x="16217" y="1"/>
                    </a:moveTo>
                    <a:lnTo>
                      <a:pt x="16217" y="1"/>
                    </a:lnTo>
                    <a:cubicBezTo>
                      <a:pt x="16110" y="24"/>
                      <a:pt x="16003" y="60"/>
                      <a:pt x="15884" y="96"/>
                    </a:cubicBezTo>
                    <a:lnTo>
                      <a:pt x="96" y="15884"/>
                    </a:lnTo>
                    <a:cubicBezTo>
                      <a:pt x="60" y="15991"/>
                      <a:pt x="37" y="16098"/>
                      <a:pt x="1" y="16217"/>
                    </a:cubicBezTo>
                    <a:lnTo>
                      <a:pt x="1621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5" name="Google Shape;2075;p15"/>
              <p:cNvSpPr/>
              <p:nvPr/>
            </p:nvSpPr>
            <p:spPr>
              <a:xfrm>
                <a:off x="3509950" y="2499250"/>
                <a:ext cx="456925" cy="456925"/>
              </a:xfrm>
              <a:custGeom>
                <a:avLst/>
                <a:gdLst/>
                <a:ahLst/>
                <a:cxnLst/>
                <a:rect l="l" t="t" r="r" b="b"/>
                <a:pathLst>
                  <a:path w="18277" h="18277" extrusionOk="0">
                    <a:moveTo>
                      <a:pt x="18277" y="0"/>
                    </a:moveTo>
                    <a:cubicBezTo>
                      <a:pt x="18181" y="12"/>
                      <a:pt x="18074" y="24"/>
                      <a:pt x="17979" y="48"/>
                    </a:cubicBezTo>
                    <a:lnTo>
                      <a:pt x="48" y="17991"/>
                    </a:lnTo>
                    <a:cubicBezTo>
                      <a:pt x="24" y="18086"/>
                      <a:pt x="12" y="18181"/>
                      <a:pt x="1" y="18276"/>
                    </a:cubicBezTo>
                    <a:lnTo>
                      <a:pt x="1827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6" name="Google Shape;2076;p15"/>
              <p:cNvSpPr/>
              <p:nvPr/>
            </p:nvSpPr>
            <p:spPr>
              <a:xfrm>
                <a:off x="3504600" y="2493600"/>
                <a:ext cx="501575" cy="501575"/>
              </a:xfrm>
              <a:custGeom>
                <a:avLst/>
                <a:gdLst/>
                <a:ahLst/>
                <a:cxnLst/>
                <a:rect l="l" t="t" r="r" b="b"/>
                <a:pathLst>
                  <a:path w="20063" h="20063" extrusionOk="0">
                    <a:moveTo>
                      <a:pt x="20062" y="0"/>
                    </a:moveTo>
                    <a:lnTo>
                      <a:pt x="20062" y="0"/>
                    </a:lnTo>
                    <a:cubicBezTo>
                      <a:pt x="19967" y="12"/>
                      <a:pt x="19872" y="24"/>
                      <a:pt x="19788" y="36"/>
                    </a:cubicBezTo>
                    <a:lnTo>
                      <a:pt x="36" y="19788"/>
                    </a:lnTo>
                    <a:cubicBezTo>
                      <a:pt x="24" y="19884"/>
                      <a:pt x="12" y="19979"/>
                      <a:pt x="0" y="20062"/>
                    </a:cubicBezTo>
                    <a:lnTo>
                      <a:pt x="2006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7" name="Google Shape;2077;p15"/>
              <p:cNvSpPr/>
              <p:nvPr/>
            </p:nvSpPr>
            <p:spPr>
              <a:xfrm>
                <a:off x="3502500" y="2491500"/>
                <a:ext cx="539675" cy="539975"/>
              </a:xfrm>
              <a:custGeom>
                <a:avLst/>
                <a:gdLst/>
                <a:ahLst/>
                <a:cxnLst/>
                <a:rect l="l" t="t" r="r" b="b"/>
                <a:pathLst>
                  <a:path w="21587" h="21599" extrusionOk="0">
                    <a:moveTo>
                      <a:pt x="21587" y="1"/>
                    </a:moveTo>
                    <a:lnTo>
                      <a:pt x="21337" y="13"/>
                    </a:lnTo>
                    <a:lnTo>
                      <a:pt x="1" y="21349"/>
                    </a:lnTo>
                    <a:lnTo>
                      <a:pt x="1" y="21599"/>
                    </a:lnTo>
                    <a:lnTo>
                      <a:pt x="2158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8" name="Google Shape;2078;p15"/>
              <p:cNvSpPr/>
              <p:nvPr/>
            </p:nvSpPr>
            <p:spPr>
              <a:xfrm>
                <a:off x="3502200" y="2491200"/>
                <a:ext cx="573925" cy="574200"/>
              </a:xfrm>
              <a:custGeom>
                <a:avLst/>
                <a:gdLst/>
                <a:ahLst/>
                <a:cxnLst/>
                <a:rect l="l" t="t" r="r" b="b"/>
                <a:pathLst>
                  <a:path w="22957" h="22968" extrusionOk="0">
                    <a:moveTo>
                      <a:pt x="22718" y="1"/>
                    </a:moveTo>
                    <a:lnTo>
                      <a:pt x="1" y="22730"/>
                    </a:lnTo>
                    <a:lnTo>
                      <a:pt x="1" y="22968"/>
                    </a:lnTo>
                    <a:lnTo>
                      <a:pt x="22956" y="13"/>
                    </a:lnTo>
                    <a:lnTo>
                      <a:pt x="2271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9" name="Google Shape;2079;p15"/>
              <p:cNvSpPr/>
              <p:nvPr/>
            </p:nvSpPr>
            <p:spPr>
              <a:xfrm>
                <a:off x="3503700" y="2493000"/>
                <a:ext cx="604575" cy="604550"/>
              </a:xfrm>
              <a:custGeom>
                <a:avLst/>
                <a:gdLst/>
                <a:ahLst/>
                <a:cxnLst/>
                <a:rect l="l" t="t" r="r" b="b"/>
                <a:pathLst>
                  <a:path w="24183" h="24182" extrusionOk="0">
                    <a:moveTo>
                      <a:pt x="23956" y="0"/>
                    </a:moveTo>
                    <a:lnTo>
                      <a:pt x="0" y="23956"/>
                    </a:lnTo>
                    <a:cubicBezTo>
                      <a:pt x="0" y="24039"/>
                      <a:pt x="0" y="24110"/>
                      <a:pt x="12" y="24182"/>
                    </a:cubicBezTo>
                    <a:lnTo>
                      <a:pt x="24182" y="24"/>
                    </a:lnTo>
                    <a:cubicBezTo>
                      <a:pt x="24111" y="0"/>
                      <a:pt x="24027" y="0"/>
                      <a:pt x="2395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0" name="Google Shape;2080;p15"/>
              <p:cNvSpPr/>
              <p:nvPr/>
            </p:nvSpPr>
            <p:spPr>
              <a:xfrm>
                <a:off x="3506975" y="2495975"/>
                <a:ext cx="631650" cy="631950"/>
              </a:xfrm>
              <a:custGeom>
                <a:avLst/>
                <a:gdLst/>
                <a:ahLst/>
                <a:cxnLst/>
                <a:rect l="l" t="t" r="r" b="b"/>
                <a:pathLst>
                  <a:path w="25266" h="25278" extrusionOk="0">
                    <a:moveTo>
                      <a:pt x="25051" y="0"/>
                    </a:moveTo>
                    <a:lnTo>
                      <a:pt x="0" y="25063"/>
                    </a:lnTo>
                    <a:cubicBezTo>
                      <a:pt x="0" y="25134"/>
                      <a:pt x="12" y="25206"/>
                      <a:pt x="24" y="25277"/>
                    </a:cubicBezTo>
                    <a:lnTo>
                      <a:pt x="25266" y="24"/>
                    </a:lnTo>
                    <a:lnTo>
                      <a:pt x="2505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1" name="Google Shape;2081;p15"/>
              <p:cNvSpPr/>
              <p:nvPr/>
            </p:nvSpPr>
            <p:spPr>
              <a:xfrm>
                <a:off x="3511450" y="2500725"/>
                <a:ext cx="656350" cy="656075"/>
              </a:xfrm>
              <a:custGeom>
                <a:avLst/>
                <a:gdLst/>
                <a:ahLst/>
                <a:cxnLst/>
                <a:rect l="l" t="t" r="r" b="b"/>
                <a:pathLst>
                  <a:path w="26254" h="26243" extrusionOk="0">
                    <a:moveTo>
                      <a:pt x="26051" y="1"/>
                    </a:moveTo>
                    <a:lnTo>
                      <a:pt x="0" y="26040"/>
                    </a:lnTo>
                    <a:cubicBezTo>
                      <a:pt x="24" y="26111"/>
                      <a:pt x="24" y="26183"/>
                      <a:pt x="48" y="26242"/>
                    </a:cubicBezTo>
                    <a:lnTo>
                      <a:pt x="26253" y="37"/>
                    </a:lnTo>
                    <a:lnTo>
                      <a:pt x="2605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2" name="Google Shape;2082;p15"/>
              <p:cNvSpPr/>
              <p:nvPr/>
            </p:nvSpPr>
            <p:spPr>
              <a:xfrm>
                <a:off x="3517400" y="2506700"/>
                <a:ext cx="678075" cy="678075"/>
              </a:xfrm>
              <a:custGeom>
                <a:avLst/>
                <a:gdLst/>
                <a:ahLst/>
                <a:cxnLst/>
                <a:rect l="l" t="t" r="r" b="b"/>
                <a:pathLst>
                  <a:path w="27123" h="27123" extrusionOk="0">
                    <a:moveTo>
                      <a:pt x="26932" y="0"/>
                    </a:moveTo>
                    <a:lnTo>
                      <a:pt x="0" y="26932"/>
                    </a:lnTo>
                    <a:cubicBezTo>
                      <a:pt x="12" y="26991"/>
                      <a:pt x="36" y="27051"/>
                      <a:pt x="48" y="27122"/>
                    </a:cubicBezTo>
                    <a:lnTo>
                      <a:pt x="27123" y="48"/>
                    </a:lnTo>
                    <a:lnTo>
                      <a:pt x="2693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3" name="Google Shape;2083;p15"/>
              <p:cNvSpPr/>
              <p:nvPr/>
            </p:nvSpPr>
            <p:spPr>
              <a:xfrm>
                <a:off x="3524525" y="2513825"/>
                <a:ext cx="697450" cy="697450"/>
              </a:xfrm>
              <a:custGeom>
                <a:avLst/>
                <a:gdLst/>
                <a:ahLst/>
                <a:cxnLst/>
                <a:rect l="l" t="t" r="r" b="b"/>
                <a:pathLst>
                  <a:path w="27898" h="27898" extrusionOk="0">
                    <a:moveTo>
                      <a:pt x="27719" y="1"/>
                    </a:moveTo>
                    <a:lnTo>
                      <a:pt x="1" y="27718"/>
                    </a:lnTo>
                    <a:cubicBezTo>
                      <a:pt x="25" y="27778"/>
                      <a:pt x="37" y="27838"/>
                      <a:pt x="60" y="27897"/>
                    </a:cubicBezTo>
                    <a:lnTo>
                      <a:pt x="27897" y="48"/>
                    </a:lnTo>
                    <a:lnTo>
                      <a:pt x="2771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4" name="Google Shape;2084;p15"/>
              <p:cNvSpPr/>
              <p:nvPr/>
            </p:nvSpPr>
            <p:spPr>
              <a:xfrm>
                <a:off x="3532875" y="2521875"/>
                <a:ext cx="714700" cy="714975"/>
              </a:xfrm>
              <a:custGeom>
                <a:avLst/>
                <a:gdLst/>
                <a:ahLst/>
                <a:cxnLst/>
                <a:rect l="l" t="t" r="r" b="b"/>
                <a:pathLst>
                  <a:path w="28588" h="28599" extrusionOk="0">
                    <a:moveTo>
                      <a:pt x="28409" y="0"/>
                    </a:moveTo>
                    <a:lnTo>
                      <a:pt x="0" y="28420"/>
                    </a:lnTo>
                    <a:cubicBezTo>
                      <a:pt x="12" y="28480"/>
                      <a:pt x="36" y="28539"/>
                      <a:pt x="60" y="28599"/>
                    </a:cubicBezTo>
                    <a:lnTo>
                      <a:pt x="28587" y="72"/>
                    </a:lnTo>
                    <a:lnTo>
                      <a:pt x="2840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5" name="Google Shape;2085;p15"/>
              <p:cNvSpPr/>
              <p:nvPr/>
            </p:nvSpPr>
            <p:spPr>
              <a:xfrm>
                <a:off x="3542100" y="2531100"/>
                <a:ext cx="730175" cy="730175"/>
              </a:xfrm>
              <a:custGeom>
                <a:avLst/>
                <a:gdLst/>
                <a:ahLst/>
                <a:cxnLst/>
                <a:rect l="l" t="t" r="r" b="b"/>
                <a:pathLst>
                  <a:path w="29207" h="29207" extrusionOk="0">
                    <a:moveTo>
                      <a:pt x="29028" y="0"/>
                    </a:moveTo>
                    <a:lnTo>
                      <a:pt x="0" y="29040"/>
                    </a:lnTo>
                    <a:cubicBezTo>
                      <a:pt x="24" y="29099"/>
                      <a:pt x="48" y="29147"/>
                      <a:pt x="72" y="29206"/>
                    </a:cubicBezTo>
                    <a:lnTo>
                      <a:pt x="29206" y="72"/>
                    </a:lnTo>
                    <a:lnTo>
                      <a:pt x="2902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6" name="Google Shape;2086;p15"/>
              <p:cNvSpPr/>
              <p:nvPr/>
            </p:nvSpPr>
            <p:spPr>
              <a:xfrm>
                <a:off x="3552225" y="2541525"/>
                <a:ext cx="743550" cy="743550"/>
              </a:xfrm>
              <a:custGeom>
                <a:avLst/>
                <a:gdLst/>
                <a:ahLst/>
                <a:cxnLst/>
                <a:rect l="l" t="t" r="r" b="b"/>
                <a:pathLst>
                  <a:path w="29742" h="29742" extrusionOk="0">
                    <a:moveTo>
                      <a:pt x="29575" y="0"/>
                    </a:moveTo>
                    <a:lnTo>
                      <a:pt x="0" y="29575"/>
                    </a:lnTo>
                    <a:cubicBezTo>
                      <a:pt x="24" y="29623"/>
                      <a:pt x="48" y="29682"/>
                      <a:pt x="72" y="29742"/>
                    </a:cubicBezTo>
                    <a:lnTo>
                      <a:pt x="29742" y="71"/>
                    </a:lnTo>
                    <a:lnTo>
                      <a:pt x="2957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7" name="Google Shape;2087;p15"/>
              <p:cNvSpPr/>
              <p:nvPr/>
            </p:nvSpPr>
            <p:spPr>
              <a:xfrm>
                <a:off x="3563225" y="2552525"/>
                <a:ext cx="755175" cy="755175"/>
              </a:xfrm>
              <a:custGeom>
                <a:avLst/>
                <a:gdLst/>
                <a:ahLst/>
                <a:cxnLst/>
                <a:rect l="l" t="t" r="r" b="b"/>
                <a:pathLst>
                  <a:path w="30207" h="30207" extrusionOk="0">
                    <a:moveTo>
                      <a:pt x="30052" y="1"/>
                    </a:moveTo>
                    <a:lnTo>
                      <a:pt x="1" y="30040"/>
                    </a:lnTo>
                    <a:cubicBezTo>
                      <a:pt x="36" y="30100"/>
                      <a:pt x="60" y="30147"/>
                      <a:pt x="84" y="30207"/>
                    </a:cubicBezTo>
                    <a:lnTo>
                      <a:pt x="30207" y="84"/>
                    </a:lnTo>
                    <a:lnTo>
                      <a:pt x="3005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8" name="Google Shape;2088;p15"/>
              <p:cNvSpPr/>
              <p:nvPr/>
            </p:nvSpPr>
            <p:spPr>
              <a:xfrm>
                <a:off x="3575125" y="2564425"/>
                <a:ext cx="765025" cy="765000"/>
              </a:xfrm>
              <a:custGeom>
                <a:avLst/>
                <a:gdLst/>
                <a:ahLst/>
                <a:cxnLst/>
                <a:rect l="l" t="t" r="r" b="b"/>
                <a:pathLst>
                  <a:path w="30601" h="30600" extrusionOk="0">
                    <a:moveTo>
                      <a:pt x="30457" y="1"/>
                    </a:moveTo>
                    <a:lnTo>
                      <a:pt x="1" y="30445"/>
                    </a:lnTo>
                    <a:cubicBezTo>
                      <a:pt x="37" y="30493"/>
                      <a:pt x="61" y="30552"/>
                      <a:pt x="96" y="30600"/>
                    </a:cubicBezTo>
                    <a:lnTo>
                      <a:pt x="30600" y="84"/>
                    </a:lnTo>
                    <a:lnTo>
                      <a:pt x="3045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9" name="Google Shape;2089;p15"/>
              <p:cNvSpPr/>
              <p:nvPr/>
            </p:nvSpPr>
            <p:spPr>
              <a:xfrm>
                <a:off x="3587925" y="2577225"/>
                <a:ext cx="773350" cy="773350"/>
              </a:xfrm>
              <a:custGeom>
                <a:avLst/>
                <a:gdLst/>
                <a:ahLst/>
                <a:cxnLst/>
                <a:rect l="l" t="t" r="r" b="b"/>
                <a:pathLst>
                  <a:path w="30934" h="30934" extrusionOk="0">
                    <a:moveTo>
                      <a:pt x="30791" y="1"/>
                    </a:moveTo>
                    <a:lnTo>
                      <a:pt x="1" y="30778"/>
                    </a:lnTo>
                    <a:lnTo>
                      <a:pt x="96" y="30933"/>
                    </a:lnTo>
                    <a:lnTo>
                      <a:pt x="30933" y="96"/>
                    </a:lnTo>
                    <a:lnTo>
                      <a:pt x="3079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0" name="Google Shape;2090;p15"/>
              <p:cNvSpPr/>
              <p:nvPr/>
            </p:nvSpPr>
            <p:spPr>
              <a:xfrm>
                <a:off x="3601625" y="2590625"/>
                <a:ext cx="780175" cy="780175"/>
              </a:xfrm>
              <a:custGeom>
                <a:avLst/>
                <a:gdLst/>
                <a:ahLst/>
                <a:cxnLst/>
                <a:rect l="l" t="t" r="r" b="b"/>
                <a:pathLst>
                  <a:path w="31207" h="31207" extrusionOk="0">
                    <a:moveTo>
                      <a:pt x="31052" y="1"/>
                    </a:moveTo>
                    <a:lnTo>
                      <a:pt x="1" y="31064"/>
                    </a:lnTo>
                    <a:lnTo>
                      <a:pt x="96" y="31207"/>
                    </a:lnTo>
                    <a:lnTo>
                      <a:pt x="31207" y="108"/>
                    </a:lnTo>
                    <a:lnTo>
                      <a:pt x="3105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1" name="Google Shape;2091;p15"/>
              <p:cNvSpPr/>
              <p:nvPr/>
            </p:nvSpPr>
            <p:spPr>
              <a:xfrm>
                <a:off x="3615925" y="2604925"/>
                <a:ext cx="784925" cy="785225"/>
              </a:xfrm>
              <a:custGeom>
                <a:avLst/>
                <a:gdLst/>
                <a:ahLst/>
                <a:cxnLst/>
                <a:rect l="l" t="t" r="r" b="b"/>
                <a:pathLst>
                  <a:path w="31397" h="31409" extrusionOk="0">
                    <a:moveTo>
                      <a:pt x="31266" y="0"/>
                    </a:moveTo>
                    <a:lnTo>
                      <a:pt x="0" y="31278"/>
                    </a:lnTo>
                    <a:cubicBezTo>
                      <a:pt x="36" y="31325"/>
                      <a:pt x="72" y="31361"/>
                      <a:pt x="107" y="31409"/>
                    </a:cubicBezTo>
                    <a:lnTo>
                      <a:pt x="31397" y="107"/>
                    </a:lnTo>
                    <a:lnTo>
                      <a:pt x="3126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2" name="Google Shape;2092;p15"/>
              <p:cNvSpPr/>
              <p:nvPr/>
            </p:nvSpPr>
            <p:spPr>
              <a:xfrm>
                <a:off x="3630800" y="2620100"/>
                <a:ext cx="789100" cy="788800"/>
              </a:xfrm>
              <a:custGeom>
                <a:avLst/>
                <a:gdLst/>
                <a:ahLst/>
                <a:cxnLst/>
                <a:rect l="l" t="t" r="r" b="b"/>
                <a:pathLst>
                  <a:path w="31564" h="31552" extrusionOk="0">
                    <a:moveTo>
                      <a:pt x="31433" y="0"/>
                    </a:moveTo>
                    <a:lnTo>
                      <a:pt x="0" y="31421"/>
                    </a:lnTo>
                    <a:cubicBezTo>
                      <a:pt x="36" y="31468"/>
                      <a:pt x="72" y="31504"/>
                      <a:pt x="108" y="31552"/>
                    </a:cubicBezTo>
                    <a:lnTo>
                      <a:pt x="31564" y="107"/>
                    </a:lnTo>
                    <a:lnTo>
                      <a:pt x="3143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3" name="Google Shape;2093;p15"/>
              <p:cNvSpPr/>
              <p:nvPr/>
            </p:nvSpPr>
            <p:spPr>
              <a:xfrm>
                <a:off x="3646575" y="2635875"/>
                <a:ext cx="791200" cy="791200"/>
              </a:xfrm>
              <a:custGeom>
                <a:avLst/>
                <a:gdLst/>
                <a:ahLst/>
                <a:cxnLst/>
                <a:rect l="l" t="t" r="r" b="b"/>
                <a:pathLst>
                  <a:path w="31648" h="31648" extrusionOk="0">
                    <a:moveTo>
                      <a:pt x="31528" y="0"/>
                    </a:moveTo>
                    <a:lnTo>
                      <a:pt x="0" y="31516"/>
                    </a:lnTo>
                    <a:lnTo>
                      <a:pt x="120" y="31647"/>
                    </a:lnTo>
                    <a:lnTo>
                      <a:pt x="31647" y="107"/>
                    </a:lnTo>
                    <a:lnTo>
                      <a:pt x="3152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4" name="Google Shape;2094;p15"/>
              <p:cNvSpPr/>
              <p:nvPr/>
            </p:nvSpPr>
            <p:spPr>
              <a:xfrm>
                <a:off x="3663250" y="2652250"/>
                <a:ext cx="792075" cy="792075"/>
              </a:xfrm>
              <a:custGeom>
                <a:avLst/>
                <a:gdLst/>
                <a:ahLst/>
                <a:cxnLst/>
                <a:rect l="l" t="t" r="r" b="b"/>
                <a:pathLst>
                  <a:path w="31683" h="31683" extrusionOk="0">
                    <a:moveTo>
                      <a:pt x="31552" y="0"/>
                    </a:moveTo>
                    <a:lnTo>
                      <a:pt x="0" y="31564"/>
                    </a:lnTo>
                    <a:cubicBezTo>
                      <a:pt x="36" y="31587"/>
                      <a:pt x="60" y="31623"/>
                      <a:pt x="95" y="31659"/>
                    </a:cubicBezTo>
                    <a:lnTo>
                      <a:pt x="119" y="31683"/>
                    </a:lnTo>
                    <a:lnTo>
                      <a:pt x="31683" y="119"/>
                    </a:lnTo>
                    <a:lnTo>
                      <a:pt x="31647" y="95"/>
                    </a:lnTo>
                    <a:cubicBezTo>
                      <a:pt x="31623" y="60"/>
                      <a:pt x="31588" y="36"/>
                      <a:pt x="3155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5" name="Google Shape;2095;p15"/>
              <p:cNvSpPr/>
              <p:nvPr/>
            </p:nvSpPr>
            <p:spPr>
              <a:xfrm>
                <a:off x="3680500" y="2669500"/>
                <a:ext cx="791200" cy="791500"/>
              </a:xfrm>
              <a:custGeom>
                <a:avLst/>
                <a:gdLst/>
                <a:ahLst/>
                <a:cxnLst/>
                <a:rect l="l" t="t" r="r" b="b"/>
                <a:pathLst>
                  <a:path w="31648" h="31660" extrusionOk="0">
                    <a:moveTo>
                      <a:pt x="31529" y="1"/>
                    </a:moveTo>
                    <a:lnTo>
                      <a:pt x="1" y="31540"/>
                    </a:lnTo>
                    <a:cubicBezTo>
                      <a:pt x="37" y="31576"/>
                      <a:pt x="72" y="31612"/>
                      <a:pt x="120" y="31659"/>
                    </a:cubicBezTo>
                    <a:lnTo>
                      <a:pt x="31648" y="120"/>
                    </a:lnTo>
                    <a:cubicBezTo>
                      <a:pt x="31612" y="84"/>
                      <a:pt x="31564" y="48"/>
                      <a:pt x="3152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6" name="Google Shape;2096;p15"/>
              <p:cNvSpPr/>
              <p:nvPr/>
            </p:nvSpPr>
            <p:spPr>
              <a:xfrm>
                <a:off x="3698375" y="2687675"/>
                <a:ext cx="789100" cy="789100"/>
              </a:xfrm>
              <a:custGeom>
                <a:avLst/>
                <a:gdLst/>
                <a:ahLst/>
                <a:cxnLst/>
                <a:rect l="l" t="t" r="r" b="b"/>
                <a:pathLst>
                  <a:path w="31564" h="31564" extrusionOk="0">
                    <a:moveTo>
                      <a:pt x="31456" y="0"/>
                    </a:moveTo>
                    <a:lnTo>
                      <a:pt x="0" y="31444"/>
                    </a:lnTo>
                    <a:lnTo>
                      <a:pt x="131" y="31563"/>
                    </a:lnTo>
                    <a:lnTo>
                      <a:pt x="31564" y="119"/>
                    </a:lnTo>
                    <a:cubicBezTo>
                      <a:pt x="31528" y="83"/>
                      <a:pt x="31492" y="36"/>
                      <a:pt x="3145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7" name="Google Shape;2097;p15"/>
              <p:cNvSpPr/>
              <p:nvPr/>
            </p:nvSpPr>
            <p:spPr>
              <a:xfrm>
                <a:off x="3717125" y="2706125"/>
                <a:ext cx="785525" cy="785525"/>
              </a:xfrm>
              <a:custGeom>
                <a:avLst/>
                <a:gdLst/>
                <a:ahLst/>
                <a:cxnLst/>
                <a:rect l="l" t="t" r="r" b="b"/>
                <a:pathLst>
                  <a:path w="31421" h="31421" extrusionOk="0">
                    <a:moveTo>
                      <a:pt x="31314" y="0"/>
                    </a:moveTo>
                    <a:lnTo>
                      <a:pt x="0" y="31325"/>
                    </a:lnTo>
                    <a:lnTo>
                      <a:pt x="131" y="31421"/>
                    </a:lnTo>
                    <a:lnTo>
                      <a:pt x="31421" y="143"/>
                    </a:lnTo>
                    <a:cubicBezTo>
                      <a:pt x="31385" y="95"/>
                      <a:pt x="31349" y="48"/>
                      <a:pt x="3131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8" name="Google Shape;2098;p15"/>
              <p:cNvSpPr/>
              <p:nvPr/>
            </p:nvSpPr>
            <p:spPr>
              <a:xfrm>
                <a:off x="3736475" y="2725750"/>
                <a:ext cx="780475" cy="780500"/>
              </a:xfrm>
              <a:custGeom>
                <a:avLst/>
                <a:gdLst/>
                <a:ahLst/>
                <a:cxnLst/>
                <a:rect l="l" t="t" r="r" b="b"/>
                <a:pathLst>
                  <a:path w="31219" h="31220" extrusionOk="0">
                    <a:moveTo>
                      <a:pt x="31123" y="1"/>
                    </a:moveTo>
                    <a:lnTo>
                      <a:pt x="0" y="31112"/>
                    </a:lnTo>
                    <a:cubicBezTo>
                      <a:pt x="48" y="31148"/>
                      <a:pt x="95" y="31183"/>
                      <a:pt x="143" y="31219"/>
                    </a:cubicBezTo>
                    <a:lnTo>
                      <a:pt x="31218" y="132"/>
                    </a:lnTo>
                    <a:cubicBezTo>
                      <a:pt x="31183" y="84"/>
                      <a:pt x="31159" y="37"/>
                      <a:pt x="3112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9" name="Google Shape;2099;p15"/>
              <p:cNvSpPr/>
              <p:nvPr/>
            </p:nvSpPr>
            <p:spPr>
              <a:xfrm>
                <a:off x="3756400" y="2745700"/>
                <a:ext cx="773950" cy="774225"/>
              </a:xfrm>
              <a:custGeom>
                <a:avLst/>
                <a:gdLst/>
                <a:ahLst/>
                <a:cxnLst/>
                <a:rect l="l" t="t" r="r" b="b"/>
                <a:pathLst>
                  <a:path w="30958" h="30969" extrusionOk="0">
                    <a:moveTo>
                      <a:pt x="30874" y="1"/>
                    </a:moveTo>
                    <a:lnTo>
                      <a:pt x="1" y="30874"/>
                    </a:lnTo>
                    <a:cubicBezTo>
                      <a:pt x="60" y="30897"/>
                      <a:pt x="108" y="30933"/>
                      <a:pt x="156" y="30969"/>
                    </a:cubicBezTo>
                    <a:lnTo>
                      <a:pt x="30957" y="144"/>
                    </a:lnTo>
                    <a:lnTo>
                      <a:pt x="3087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0" name="Google Shape;2100;p15"/>
              <p:cNvSpPr/>
              <p:nvPr/>
            </p:nvSpPr>
            <p:spPr>
              <a:xfrm>
                <a:off x="3777550" y="2766550"/>
                <a:ext cx="765875" cy="766175"/>
              </a:xfrm>
              <a:custGeom>
                <a:avLst/>
                <a:gdLst/>
                <a:ahLst/>
                <a:cxnLst/>
                <a:rect l="l" t="t" r="r" b="b"/>
                <a:pathLst>
                  <a:path w="30635" h="30647" extrusionOk="0">
                    <a:moveTo>
                      <a:pt x="30552" y="0"/>
                    </a:moveTo>
                    <a:lnTo>
                      <a:pt x="0" y="30552"/>
                    </a:lnTo>
                    <a:cubicBezTo>
                      <a:pt x="48" y="30587"/>
                      <a:pt x="95" y="30611"/>
                      <a:pt x="143" y="30647"/>
                    </a:cubicBezTo>
                    <a:lnTo>
                      <a:pt x="30635" y="155"/>
                    </a:lnTo>
                    <a:cubicBezTo>
                      <a:pt x="30611" y="107"/>
                      <a:pt x="30575" y="60"/>
                      <a:pt x="3055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1" name="Google Shape;2101;p15"/>
              <p:cNvSpPr/>
              <p:nvPr/>
            </p:nvSpPr>
            <p:spPr>
              <a:xfrm>
                <a:off x="3799275" y="2788575"/>
                <a:ext cx="756075" cy="756075"/>
              </a:xfrm>
              <a:custGeom>
                <a:avLst/>
                <a:gdLst/>
                <a:ahLst/>
                <a:cxnLst/>
                <a:rect l="l" t="t" r="r" b="b"/>
                <a:pathLst>
                  <a:path w="30243" h="30243" extrusionOk="0">
                    <a:moveTo>
                      <a:pt x="30171" y="0"/>
                    </a:moveTo>
                    <a:lnTo>
                      <a:pt x="0" y="30159"/>
                    </a:lnTo>
                    <a:lnTo>
                      <a:pt x="155" y="30242"/>
                    </a:lnTo>
                    <a:lnTo>
                      <a:pt x="30242" y="155"/>
                    </a:lnTo>
                    <a:cubicBezTo>
                      <a:pt x="30218" y="95"/>
                      <a:pt x="30195" y="48"/>
                      <a:pt x="3017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2" name="Google Shape;2102;p15"/>
              <p:cNvSpPr/>
              <p:nvPr/>
            </p:nvSpPr>
            <p:spPr>
              <a:xfrm>
                <a:off x="3821900" y="2811200"/>
                <a:ext cx="744750" cy="744750"/>
              </a:xfrm>
              <a:custGeom>
                <a:avLst/>
                <a:gdLst/>
                <a:ahLst/>
                <a:cxnLst/>
                <a:rect l="l" t="t" r="r" b="b"/>
                <a:pathLst>
                  <a:path w="29790" h="29790" extrusionOk="0">
                    <a:moveTo>
                      <a:pt x="29706" y="0"/>
                    </a:moveTo>
                    <a:lnTo>
                      <a:pt x="0" y="29706"/>
                    </a:lnTo>
                    <a:lnTo>
                      <a:pt x="167" y="29789"/>
                    </a:lnTo>
                    <a:lnTo>
                      <a:pt x="29790" y="155"/>
                    </a:lnTo>
                    <a:cubicBezTo>
                      <a:pt x="29766" y="107"/>
                      <a:pt x="29742" y="48"/>
                      <a:pt x="2970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3" name="Google Shape;2103;p15"/>
              <p:cNvSpPr/>
              <p:nvPr/>
            </p:nvSpPr>
            <p:spPr>
              <a:xfrm>
                <a:off x="3845400" y="2834700"/>
                <a:ext cx="731375" cy="731375"/>
              </a:xfrm>
              <a:custGeom>
                <a:avLst/>
                <a:gdLst/>
                <a:ahLst/>
                <a:cxnLst/>
                <a:rect l="l" t="t" r="r" b="b"/>
                <a:pathLst>
                  <a:path w="29255" h="29255" extrusionOk="0">
                    <a:moveTo>
                      <a:pt x="29183" y="1"/>
                    </a:moveTo>
                    <a:lnTo>
                      <a:pt x="1" y="29183"/>
                    </a:lnTo>
                    <a:lnTo>
                      <a:pt x="168" y="29254"/>
                    </a:lnTo>
                    <a:lnTo>
                      <a:pt x="29255" y="167"/>
                    </a:lnTo>
                    <a:cubicBezTo>
                      <a:pt x="29243" y="108"/>
                      <a:pt x="29207" y="48"/>
                      <a:pt x="2918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4" name="Google Shape;2104;p15"/>
              <p:cNvSpPr/>
              <p:nvPr/>
            </p:nvSpPr>
            <p:spPr>
              <a:xfrm>
                <a:off x="3869825" y="2859100"/>
                <a:ext cx="716475" cy="716500"/>
              </a:xfrm>
              <a:custGeom>
                <a:avLst/>
                <a:gdLst/>
                <a:ahLst/>
                <a:cxnLst/>
                <a:rect l="l" t="t" r="r" b="b"/>
                <a:pathLst>
                  <a:path w="28659" h="28660" extrusionOk="0">
                    <a:moveTo>
                      <a:pt x="28587" y="1"/>
                    </a:moveTo>
                    <a:lnTo>
                      <a:pt x="0" y="28600"/>
                    </a:lnTo>
                    <a:lnTo>
                      <a:pt x="179" y="28659"/>
                    </a:lnTo>
                    <a:lnTo>
                      <a:pt x="28659" y="168"/>
                    </a:lnTo>
                    <a:cubicBezTo>
                      <a:pt x="28635" y="108"/>
                      <a:pt x="28611" y="61"/>
                      <a:pt x="2858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5" name="Google Shape;2105;p15"/>
              <p:cNvSpPr/>
              <p:nvPr/>
            </p:nvSpPr>
            <p:spPr>
              <a:xfrm>
                <a:off x="3895425" y="2884425"/>
                <a:ext cx="699200" cy="699200"/>
              </a:xfrm>
              <a:custGeom>
                <a:avLst/>
                <a:gdLst/>
                <a:ahLst/>
                <a:cxnLst/>
                <a:rect l="l" t="t" r="r" b="b"/>
                <a:pathLst>
                  <a:path w="27968" h="27968" extrusionOk="0">
                    <a:moveTo>
                      <a:pt x="27908" y="0"/>
                    </a:moveTo>
                    <a:lnTo>
                      <a:pt x="0" y="27908"/>
                    </a:lnTo>
                    <a:lnTo>
                      <a:pt x="179" y="27968"/>
                    </a:lnTo>
                    <a:lnTo>
                      <a:pt x="27968" y="179"/>
                    </a:lnTo>
                    <a:cubicBezTo>
                      <a:pt x="27944" y="119"/>
                      <a:pt x="27920" y="60"/>
                      <a:pt x="2790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6" name="Google Shape;2106;p15"/>
              <p:cNvSpPr/>
              <p:nvPr/>
            </p:nvSpPr>
            <p:spPr>
              <a:xfrm>
                <a:off x="3921600" y="2910900"/>
                <a:ext cx="680175" cy="680175"/>
              </a:xfrm>
              <a:custGeom>
                <a:avLst/>
                <a:gdLst/>
                <a:ahLst/>
                <a:cxnLst/>
                <a:rect l="l" t="t" r="r" b="b"/>
                <a:pathLst>
                  <a:path w="27207" h="27207" extrusionOk="0">
                    <a:moveTo>
                      <a:pt x="27159" y="1"/>
                    </a:moveTo>
                    <a:lnTo>
                      <a:pt x="1" y="27147"/>
                    </a:lnTo>
                    <a:lnTo>
                      <a:pt x="191" y="27206"/>
                    </a:lnTo>
                    <a:lnTo>
                      <a:pt x="27207" y="191"/>
                    </a:lnTo>
                    <a:cubicBezTo>
                      <a:pt x="27195" y="132"/>
                      <a:pt x="27171" y="60"/>
                      <a:pt x="2715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7" name="Google Shape;2107;p15"/>
              <p:cNvSpPr/>
              <p:nvPr/>
            </p:nvSpPr>
            <p:spPr>
              <a:xfrm>
                <a:off x="3949300" y="2938575"/>
                <a:ext cx="658725" cy="658450"/>
              </a:xfrm>
              <a:custGeom>
                <a:avLst/>
                <a:gdLst/>
                <a:ahLst/>
                <a:cxnLst/>
                <a:rect l="l" t="t" r="r" b="b"/>
                <a:pathLst>
                  <a:path w="26349" h="26338" extrusionOk="0">
                    <a:moveTo>
                      <a:pt x="26301" y="1"/>
                    </a:moveTo>
                    <a:lnTo>
                      <a:pt x="0" y="26302"/>
                    </a:lnTo>
                    <a:lnTo>
                      <a:pt x="203" y="26338"/>
                    </a:lnTo>
                    <a:lnTo>
                      <a:pt x="26349" y="203"/>
                    </a:lnTo>
                    <a:cubicBezTo>
                      <a:pt x="26325" y="132"/>
                      <a:pt x="26313" y="60"/>
                      <a:pt x="2630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8" name="Google Shape;2108;p15"/>
              <p:cNvSpPr/>
              <p:nvPr/>
            </p:nvSpPr>
            <p:spPr>
              <a:xfrm>
                <a:off x="3978175" y="2967450"/>
                <a:ext cx="634625" cy="634350"/>
              </a:xfrm>
              <a:custGeom>
                <a:avLst/>
                <a:gdLst/>
                <a:ahLst/>
                <a:cxnLst/>
                <a:rect l="l" t="t" r="r" b="b"/>
                <a:pathLst>
                  <a:path w="25385" h="25374" extrusionOk="0">
                    <a:moveTo>
                      <a:pt x="25348" y="1"/>
                    </a:moveTo>
                    <a:lnTo>
                      <a:pt x="0" y="25349"/>
                    </a:lnTo>
                    <a:lnTo>
                      <a:pt x="214" y="25373"/>
                    </a:lnTo>
                    <a:lnTo>
                      <a:pt x="25384" y="215"/>
                    </a:lnTo>
                    <a:cubicBezTo>
                      <a:pt x="25372" y="144"/>
                      <a:pt x="25360" y="72"/>
                      <a:pt x="2534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9" name="Google Shape;2109;p15"/>
              <p:cNvSpPr/>
              <p:nvPr/>
            </p:nvSpPr>
            <p:spPr>
              <a:xfrm>
                <a:off x="4008525" y="2997825"/>
                <a:ext cx="607250" cy="607225"/>
              </a:xfrm>
              <a:custGeom>
                <a:avLst/>
                <a:gdLst/>
                <a:ahLst/>
                <a:cxnLst/>
                <a:rect l="l" t="t" r="r" b="b"/>
                <a:pathLst>
                  <a:path w="24290" h="24289" extrusionOk="0">
                    <a:moveTo>
                      <a:pt x="24277" y="0"/>
                    </a:moveTo>
                    <a:lnTo>
                      <a:pt x="0" y="24277"/>
                    </a:lnTo>
                    <a:cubicBezTo>
                      <a:pt x="72" y="24277"/>
                      <a:pt x="155" y="24289"/>
                      <a:pt x="227" y="24289"/>
                    </a:cubicBezTo>
                    <a:lnTo>
                      <a:pt x="24289" y="215"/>
                    </a:lnTo>
                    <a:cubicBezTo>
                      <a:pt x="24289" y="143"/>
                      <a:pt x="24289" y="72"/>
                      <a:pt x="2427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0" name="Google Shape;2110;p15"/>
              <p:cNvSpPr/>
              <p:nvPr/>
            </p:nvSpPr>
            <p:spPr>
              <a:xfrm>
                <a:off x="4040675" y="3029675"/>
                <a:ext cx="576875" cy="576875"/>
              </a:xfrm>
              <a:custGeom>
                <a:avLst/>
                <a:gdLst/>
                <a:ahLst/>
                <a:cxnLst/>
                <a:rect l="l" t="t" r="r" b="b"/>
                <a:pathLst>
                  <a:path w="23075" h="23075" extrusionOk="0">
                    <a:moveTo>
                      <a:pt x="23075" y="0"/>
                    </a:moveTo>
                    <a:lnTo>
                      <a:pt x="0" y="23075"/>
                    </a:lnTo>
                    <a:lnTo>
                      <a:pt x="238" y="23075"/>
                    </a:lnTo>
                    <a:lnTo>
                      <a:pt x="23075" y="238"/>
                    </a:lnTo>
                    <a:cubicBezTo>
                      <a:pt x="23075" y="155"/>
                      <a:pt x="23075" y="84"/>
                      <a:pt x="230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1" name="Google Shape;2111;p15"/>
              <p:cNvSpPr/>
              <p:nvPr/>
            </p:nvSpPr>
            <p:spPr>
              <a:xfrm>
                <a:off x="4074300" y="3063600"/>
                <a:ext cx="543250" cy="543250"/>
              </a:xfrm>
              <a:custGeom>
                <a:avLst/>
                <a:gdLst/>
                <a:ahLst/>
                <a:cxnLst/>
                <a:rect l="l" t="t" r="r" b="b"/>
                <a:pathLst>
                  <a:path w="21730" h="21730" extrusionOk="0">
                    <a:moveTo>
                      <a:pt x="21730" y="1"/>
                    </a:moveTo>
                    <a:lnTo>
                      <a:pt x="1" y="21729"/>
                    </a:lnTo>
                    <a:lnTo>
                      <a:pt x="239" y="21729"/>
                    </a:lnTo>
                    <a:lnTo>
                      <a:pt x="21730" y="239"/>
                    </a:lnTo>
                    <a:lnTo>
                      <a:pt x="2173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2" name="Google Shape;2112;p15"/>
              <p:cNvSpPr/>
              <p:nvPr/>
            </p:nvSpPr>
            <p:spPr>
              <a:xfrm>
                <a:off x="4110325" y="3099325"/>
                <a:ext cx="505450" cy="505450"/>
              </a:xfrm>
              <a:custGeom>
                <a:avLst/>
                <a:gdLst/>
                <a:ahLst/>
                <a:cxnLst/>
                <a:rect l="l" t="t" r="r" b="b"/>
                <a:pathLst>
                  <a:path w="20218" h="20218" extrusionOk="0">
                    <a:moveTo>
                      <a:pt x="20217" y="0"/>
                    </a:moveTo>
                    <a:lnTo>
                      <a:pt x="0" y="20217"/>
                    </a:lnTo>
                    <a:lnTo>
                      <a:pt x="262" y="20193"/>
                    </a:lnTo>
                    <a:lnTo>
                      <a:pt x="20182" y="274"/>
                    </a:lnTo>
                    <a:lnTo>
                      <a:pt x="2021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3" name="Google Shape;2113;p15"/>
              <p:cNvSpPr/>
              <p:nvPr/>
            </p:nvSpPr>
            <p:spPr>
              <a:xfrm>
                <a:off x="4149325" y="3138325"/>
                <a:ext cx="461375" cy="461375"/>
              </a:xfrm>
              <a:custGeom>
                <a:avLst/>
                <a:gdLst/>
                <a:ahLst/>
                <a:cxnLst/>
                <a:rect l="l" t="t" r="r" b="b"/>
                <a:pathLst>
                  <a:path w="18455" h="18455" extrusionOk="0">
                    <a:moveTo>
                      <a:pt x="18455" y="0"/>
                    </a:moveTo>
                    <a:lnTo>
                      <a:pt x="0" y="18455"/>
                    </a:lnTo>
                    <a:lnTo>
                      <a:pt x="0" y="18455"/>
                    </a:lnTo>
                    <a:lnTo>
                      <a:pt x="286" y="18407"/>
                    </a:lnTo>
                    <a:lnTo>
                      <a:pt x="18407" y="286"/>
                    </a:lnTo>
                    <a:lnTo>
                      <a:pt x="1845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4" name="Google Shape;2114;p15"/>
              <p:cNvSpPr/>
              <p:nvPr/>
            </p:nvSpPr>
            <p:spPr>
              <a:xfrm>
                <a:off x="4191275" y="3180575"/>
                <a:ext cx="411100" cy="410800"/>
              </a:xfrm>
              <a:custGeom>
                <a:avLst/>
                <a:gdLst/>
                <a:ahLst/>
                <a:cxnLst/>
                <a:rect l="l" t="t" r="r" b="b"/>
                <a:pathLst>
                  <a:path w="16444" h="16432" extrusionOk="0">
                    <a:moveTo>
                      <a:pt x="16443" y="1"/>
                    </a:moveTo>
                    <a:lnTo>
                      <a:pt x="1" y="16431"/>
                    </a:lnTo>
                    <a:cubicBezTo>
                      <a:pt x="120" y="16407"/>
                      <a:pt x="227" y="16384"/>
                      <a:pt x="334" y="16348"/>
                    </a:cubicBezTo>
                    <a:lnTo>
                      <a:pt x="16360" y="322"/>
                    </a:lnTo>
                    <a:cubicBezTo>
                      <a:pt x="16384" y="215"/>
                      <a:pt x="16420" y="108"/>
                      <a:pt x="1644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5" name="Google Shape;2115;p15"/>
              <p:cNvSpPr/>
              <p:nvPr/>
            </p:nvSpPr>
            <p:spPr>
              <a:xfrm>
                <a:off x="4239200" y="3228500"/>
                <a:ext cx="349175" cy="349175"/>
              </a:xfrm>
              <a:custGeom>
                <a:avLst/>
                <a:gdLst/>
                <a:ahLst/>
                <a:cxnLst/>
                <a:rect l="l" t="t" r="r" b="b"/>
                <a:pathLst>
                  <a:path w="13967" h="13967" extrusionOk="0">
                    <a:moveTo>
                      <a:pt x="13967" y="1"/>
                    </a:moveTo>
                    <a:lnTo>
                      <a:pt x="1" y="13967"/>
                    </a:lnTo>
                    <a:lnTo>
                      <a:pt x="1" y="13967"/>
                    </a:lnTo>
                    <a:lnTo>
                      <a:pt x="370" y="13836"/>
                    </a:lnTo>
                    <a:lnTo>
                      <a:pt x="13836" y="370"/>
                    </a:lnTo>
                    <a:cubicBezTo>
                      <a:pt x="13884" y="239"/>
                      <a:pt x="13919" y="120"/>
                      <a:pt x="1396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6" name="Google Shape;2116;p15"/>
              <p:cNvSpPr/>
              <p:nvPr/>
            </p:nvSpPr>
            <p:spPr>
              <a:xfrm>
                <a:off x="4295775" y="3284750"/>
                <a:ext cx="269975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799" h="10812" extrusionOk="0">
                    <a:moveTo>
                      <a:pt x="10799" y="1"/>
                    </a:moveTo>
                    <a:lnTo>
                      <a:pt x="0" y="10812"/>
                    </a:lnTo>
                    <a:cubicBezTo>
                      <a:pt x="155" y="10740"/>
                      <a:pt x="310" y="10657"/>
                      <a:pt x="476" y="10574"/>
                    </a:cubicBezTo>
                    <a:lnTo>
                      <a:pt x="10561" y="477"/>
                    </a:lnTo>
                    <a:cubicBezTo>
                      <a:pt x="10644" y="322"/>
                      <a:pt x="10728" y="168"/>
                      <a:pt x="1079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7" name="Google Shape;2117;p15"/>
              <p:cNvSpPr/>
              <p:nvPr/>
            </p:nvSpPr>
            <p:spPr>
              <a:xfrm>
                <a:off x="4375225" y="3364225"/>
                <a:ext cx="145000" cy="145300"/>
              </a:xfrm>
              <a:custGeom>
                <a:avLst/>
                <a:gdLst/>
                <a:ahLst/>
                <a:cxnLst/>
                <a:rect l="l" t="t" r="r" b="b"/>
                <a:pathLst>
                  <a:path w="5800" h="5812" extrusionOk="0">
                    <a:moveTo>
                      <a:pt x="5799" y="1"/>
                    </a:moveTo>
                    <a:lnTo>
                      <a:pt x="1" y="5811"/>
                    </a:lnTo>
                    <a:cubicBezTo>
                      <a:pt x="287" y="5609"/>
                      <a:pt x="584" y="5406"/>
                      <a:pt x="858" y="5180"/>
                    </a:cubicBezTo>
                    <a:lnTo>
                      <a:pt x="5180" y="870"/>
                    </a:lnTo>
                    <a:cubicBezTo>
                      <a:pt x="5395" y="584"/>
                      <a:pt x="5597" y="299"/>
                      <a:pt x="579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118" name="Google Shape;2118;p15"/>
            <p:cNvSpPr/>
            <p:nvPr/>
          </p:nvSpPr>
          <p:spPr>
            <a:xfrm>
              <a:off x="4312588" y="4643475"/>
              <a:ext cx="1098690" cy="1098527"/>
            </a:xfrm>
            <a:custGeom>
              <a:avLst/>
              <a:gdLst/>
              <a:ahLst/>
              <a:cxnLst/>
              <a:rect l="l" t="t" r="r" b="b"/>
              <a:pathLst>
                <a:path w="81249" h="81237" extrusionOk="0">
                  <a:moveTo>
                    <a:pt x="75784" y="56007"/>
                  </a:moveTo>
                  <a:lnTo>
                    <a:pt x="25230" y="5453"/>
                  </a:lnTo>
                  <a:cubicBezTo>
                    <a:pt x="19765" y="0"/>
                    <a:pt x="10931" y="0"/>
                    <a:pt x="5466" y="5453"/>
                  </a:cubicBezTo>
                  <a:lnTo>
                    <a:pt x="5466" y="5453"/>
                  </a:lnTo>
                  <a:cubicBezTo>
                    <a:pt x="13" y="10906"/>
                    <a:pt x="1" y="19764"/>
                    <a:pt x="5466" y="25217"/>
                  </a:cubicBezTo>
                  <a:lnTo>
                    <a:pt x="56032" y="75783"/>
                  </a:lnTo>
                  <a:cubicBezTo>
                    <a:pt x="61485" y="81236"/>
                    <a:pt x="70331" y="81236"/>
                    <a:pt x="75784" y="75771"/>
                  </a:cubicBezTo>
                  <a:cubicBezTo>
                    <a:pt x="81249" y="70318"/>
                    <a:pt x="81249" y="61472"/>
                    <a:pt x="75784" y="56007"/>
                  </a:cubicBez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15"/>
            <p:cNvSpPr/>
            <p:nvPr/>
          </p:nvSpPr>
          <p:spPr>
            <a:xfrm>
              <a:off x="5096296" y="4812963"/>
              <a:ext cx="759678" cy="759566"/>
            </a:xfrm>
            <a:custGeom>
              <a:avLst/>
              <a:gdLst/>
              <a:ahLst/>
              <a:cxnLst/>
              <a:rect l="l" t="t" r="r" b="b"/>
              <a:pathLst>
                <a:path w="81249" h="81237" extrusionOk="0">
                  <a:moveTo>
                    <a:pt x="75784" y="56007"/>
                  </a:moveTo>
                  <a:lnTo>
                    <a:pt x="25230" y="5453"/>
                  </a:lnTo>
                  <a:cubicBezTo>
                    <a:pt x="19765" y="0"/>
                    <a:pt x="10931" y="0"/>
                    <a:pt x="5466" y="5453"/>
                  </a:cubicBezTo>
                  <a:lnTo>
                    <a:pt x="5466" y="5453"/>
                  </a:lnTo>
                  <a:cubicBezTo>
                    <a:pt x="13" y="10906"/>
                    <a:pt x="1" y="19764"/>
                    <a:pt x="5466" y="25217"/>
                  </a:cubicBezTo>
                  <a:lnTo>
                    <a:pt x="56032" y="75783"/>
                  </a:lnTo>
                  <a:cubicBezTo>
                    <a:pt x="61485" y="81236"/>
                    <a:pt x="70331" y="81236"/>
                    <a:pt x="75784" y="75771"/>
                  </a:cubicBezTo>
                  <a:cubicBezTo>
                    <a:pt x="81249" y="70318"/>
                    <a:pt x="81249" y="61472"/>
                    <a:pt x="75784" y="56007"/>
                  </a:cubicBez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15"/>
            <p:cNvSpPr/>
            <p:nvPr/>
          </p:nvSpPr>
          <p:spPr>
            <a:xfrm>
              <a:off x="8293527" y="1035857"/>
              <a:ext cx="1098659" cy="1098628"/>
            </a:xfrm>
            <a:custGeom>
              <a:avLst/>
              <a:gdLst/>
              <a:ahLst/>
              <a:cxnLst/>
              <a:rect l="l" t="t" r="r" b="b"/>
              <a:pathLst>
                <a:path w="35375" h="35374" extrusionOk="0">
                  <a:moveTo>
                    <a:pt x="32993" y="33004"/>
                  </a:moveTo>
                  <a:lnTo>
                    <a:pt x="32993" y="33004"/>
                  </a:lnTo>
                  <a:cubicBezTo>
                    <a:pt x="30612" y="35373"/>
                    <a:pt x="26766" y="35373"/>
                    <a:pt x="24385" y="33004"/>
                  </a:cubicBezTo>
                  <a:lnTo>
                    <a:pt x="2382" y="10989"/>
                  </a:lnTo>
                  <a:cubicBezTo>
                    <a:pt x="1" y="8608"/>
                    <a:pt x="1" y="4763"/>
                    <a:pt x="2382" y="2381"/>
                  </a:cubicBezTo>
                  <a:lnTo>
                    <a:pt x="2382" y="2381"/>
                  </a:lnTo>
                  <a:cubicBezTo>
                    <a:pt x="4751" y="0"/>
                    <a:pt x="8597" y="0"/>
                    <a:pt x="10978" y="2381"/>
                  </a:cubicBezTo>
                  <a:lnTo>
                    <a:pt x="32993" y="24396"/>
                  </a:lnTo>
                  <a:cubicBezTo>
                    <a:pt x="35374" y="26765"/>
                    <a:pt x="35374" y="30623"/>
                    <a:pt x="32993" y="33004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21" name="Google Shape;2121;p15"/>
          <p:cNvSpPr/>
          <p:nvPr/>
        </p:nvSpPr>
        <p:spPr>
          <a:xfrm>
            <a:off x="8806752" y="3646290"/>
            <a:ext cx="1497419" cy="1497198"/>
          </a:xfrm>
          <a:custGeom>
            <a:avLst/>
            <a:gdLst/>
            <a:ahLst/>
            <a:cxnLst/>
            <a:rect l="l" t="t" r="r" b="b"/>
            <a:pathLst>
              <a:path w="81249" h="81237" extrusionOk="0">
                <a:moveTo>
                  <a:pt x="75784" y="56007"/>
                </a:moveTo>
                <a:lnTo>
                  <a:pt x="25230" y="5453"/>
                </a:lnTo>
                <a:cubicBezTo>
                  <a:pt x="19765" y="0"/>
                  <a:pt x="10931" y="0"/>
                  <a:pt x="5466" y="5453"/>
                </a:cubicBezTo>
                <a:lnTo>
                  <a:pt x="5466" y="5453"/>
                </a:lnTo>
                <a:cubicBezTo>
                  <a:pt x="13" y="10906"/>
                  <a:pt x="1" y="19764"/>
                  <a:pt x="5466" y="25217"/>
                </a:cubicBezTo>
                <a:lnTo>
                  <a:pt x="56032" y="75783"/>
                </a:lnTo>
                <a:cubicBezTo>
                  <a:pt x="61485" y="81236"/>
                  <a:pt x="70331" y="81236"/>
                  <a:pt x="75784" y="75771"/>
                </a:cubicBezTo>
                <a:cubicBezTo>
                  <a:pt x="81249" y="70318"/>
                  <a:pt x="81249" y="61472"/>
                  <a:pt x="75784" y="56007"/>
                </a:cubicBez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chemeClr val="accent3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2" name="Google Shape;2122;p15"/>
          <p:cNvSpPr txBox="1">
            <a:spLocks noGrp="1"/>
          </p:cNvSpPr>
          <p:nvPr>
            <p:ph type="title"/>
          </p:nvPr>
        </p:nvSpPr>
        <p:spPr>
          <a:xfrm>
            <a:off x="1445850" y="474925"/>
            <a:ext cx="6252300" cy="43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23" name="Google Shape;2123;p15"/>
          <p:cNvSpPr txBox="1">
            <a:spLocks noGrp="1"/>
          </p:cNvSpPr>
          <p:nvPr>
            <p:ph type="subTitle" idx="1"/>
          </p:nvPr>
        </p:nvSpPr>
        <p:spPr>
          <a:xfrm>
            <a:off x="3395400" y="2732624"/>
            <a:ext cx="2353200" cy="34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Font typeface="Baloo Thambi 2 SemiBold"/>
              <a:buNone/>
              <a:defRPr sz="2100">
                <a:solidFill>
                  <a:schemeClr val="accent5"/>
                </a:solidFill>
                <a:latin typeface="Baloo Thambi 2 SemiBold"/>
                <a:ea typeface="Baloo Thambi 2 SemiBold"/>
                <a:cs typeface="Baloo Thambi 2 SemiBold"/>
                <a:sym typeface="Baloo Thambi 2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100"/>
              <a:buFont typeface="Baloo Thambi 2 SemiBold"/>
              <a:buNone/>
              <a:defRPr sz="2100">
                <a:latin typeface="Baloo Thambi 2 SemiBold"/>
                <a:ea typeface="Baloo Thambi 2 SemiBold"/>
                <a:cs typeface="Baloo Thambi 2 SemiBold"/>
                <a:sym typeface="Baloo Thambi 2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100"/>
              <a:buFont typeface="Baloo Thambi 2 SemiBold"/>
              <a:buNone/>
              <a:defRPr sz="2100">
                <a:latin typeface="Baloo Thambi 2 SemiBold"/>
                <a:ea typeface="Baloo Thambi 2 SemiBold"/>
                <a:cs typeface="Baloo Thambi 2 SemiBold"/>
                <a:sym typeface="Baloo Thambi 2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100"/>
              <a:buFont typeface="Baloo Thambi 2 SemiBold"/>
              <a:buNone/>
              <a:defRPr sz="2100">
                <a:latin typeface="Baloo Thambi 2 SemiBold"/>
                <a:ea typeface="Baloo Thambi 2 SemiBold"/>
                <a:cs typeface="Baloo Thambi 2 SemiBold"/>
                <a:sym typeface="Baloo Thambi 2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100"/>
              <a:buFont typeface="Baloo Thambi 2 SemiBold"/>
              <a:buNone/>
              <a:defRPr sz="2100">
                <a:latin typeface="Baloo Thambi 2 SemiBold"/>
                <a:ea typeface="Baloo Thambi 2 SemiBold"/>
                <a:cs typeface="Baloo Thambi 2 SemiBold"/>
                <a:sym typeface="Baloo Thambi 2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100"/>
              <a:buFont typeface="Baloo Thambi 2 SemiBold"/>
              <a:buNone/>
              <a:defRPr sz="2100">
                <a:latin typeface="Baloo Thambi 2 SemiBold"/>
                <a:ea typeface="Baloo Thambi 2 SemiBold"/>
                <a:cs typeface="Baloo Thambi 2 SemiBold"/>
                <a:sym typeface="Baloo Thambi 2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100"/>
              <a:buFont typeface="Baloo Thambi 2 SemiBold"/>
              <a:buNone/>
              <a:defRPr sz="2100">
                <a:latin typeface="Baloo Thambi 2 SemiBold"/>
                <a:ea typeface="Baloo Thambi 2 SemiBold"/>
                <a:cs typeface="Baloo Thambi 2 SemiBold"/>
                <a:sym typeface="Baloo Thambi 2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100"/>
              <a:buFont typeface="Baloo Thambi 2 SemiBold"/>
              <a:buNone/>
              <a:defRPr sz="2100">
                <a:latin typeface="Baloo Thambi 2 SemiBold"/>
                <a:ea typeface="Baloo Thambi 2 SemiBold"/>
                <a:cs typeface="Baloo Thambi 2 SemiBold"/>
                <a:sym typeface="Baloo Thambi 2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100"/>
              <a:buFont typeface="Baloo Thambi 2 SemiBold"/>
              <a:buNone/>
              <a:defRPr sz="2100">
                <a:latin typeface="Baloo Thambi 2 SemiBold"/>
                <a:ea typeface="Baloo Thambi 2 SemiBold"/>
                <a:cs typeface="Baloo Thambi 2 SemiBold"/>
                <a:sym typeface="Baloo Thambi 2 SemiBold"/>
              </a:defRPr>
            </a:lvl9pPr>
          </a:lstStyle>
          <a:p>
            <a:endParaRPr/>
          </a:p>
        </p:txBody>
      </p:sp>
      <p:sp>
        <p:nvSpPr>
          <p:cNvPr id="2124" name="Google Shape;2124;p15"/>
          <p:cNvSpPr txBox="1">
            <a:spLocks noGrp="1"/>
          </p:cNvSpPr>
          <p:nvPr>
            <p:ph type="subTitle" idx="2"/>
          </p:nvPr>
        </p:nvSpPr>
        <p:spPr>
          <a:xfrm>
            <a:off x="3395400" y="2991068"/>
            <a:ext cx="2353200" cy="90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25" name="Google Shape;2125;p15"/>
          <p:cNvSpPr txBox="1">
            <a:spLocks noGrp="1"/>
          </p:cNvSpPr>
          <p:nvPr>
            <p:ph type="subTitle" idx="3"/>
          </p:nvPr>
        </p:nvSpPr>
        <p:spPr>
          <a:xfrm>
            <a:off x="737400" y="2732624"/>
            <a:ext cx="2353200" cy="34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Font typeface="Baloo Thambi 2 SemiBold"/>
              <a:buNone/>
              <a:defRPr sz="2100">
                <a:solidFill>
                  <a:schemeClr val="accent5"/>
                </a:solidFill>
                <a:latin typeface="Baloo Thambi 2 SemiBold"/>
                <a:ea typeface="Baloo Thambi 2 SemiBold"/>
                <a:cs typeface="Baloo Thambi 2 SemiBold"/>
                <a:sym typeface="Baloo Thambi 2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Font typeface="Baloo Thambi 2 SemiBold"/>
              <a:buNone/>
              <a:defRPr sz="2100">
                <a:latin typeface="Baloo Thambi 2 SemiBold"/>
                <a:ea typeface="Baloo Thambi 2 SemiBold"/>
                <a:cs typeface="Baloo Thambi 2 SemiBold"/>
                <a:sym typeface="Baloo Thambi 2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100"/>
              <a:buFont typeface="Baloo Thambi 2 SemiBold"/>
              <a:buNone/>
              <a:defRPr sz="2100">
                <a:latin typeface="Baloo Thambi 2 SemiBold"/>
                <a:ea typeface="Baloo Thambi 2 SemiBold"/>
                <a:cs typeface="Baloo Thambi 2 SemiBold"/>
                <a:sym typeface="Baloo Thambi 2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100"/>
              <a:buFont typeface="Baloo Thambi 2 SemiBold"/>
              <a:buNone/>
              <a:defRPr sz="2100">
                <a:latin typeface="Baloo Thambi 2 SemiBold"/>
                <a:ea typeface="Baloo Thambi 2 SemiBold"/>
                <a:cs typeface="Baloo Thambi 2 SemiBold"/>
                <a:sym typeface="Baloo Thambi 2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100"/>
              <a:buFont typeface="Baloo Thambi 2 SemiBold"/>
              <a:buNone/>
              <a:defRPr sz="2100">
                <a:latin typeface="Baloo Thambi 2 SemiBold"/>
                <a:ea typeface="Baloo Thambi 2 SemiBold"/>
                <a:cs typeface="Baloo Thambi 2 SemiBold"/>
                <a:sym typeface="Baloo Thambi 2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100"/>
              <a:buFont typeface="Baloo Thambi 2 SemiBold"/>
              <a:buNone/>
              <a:defRPr sz="2100">
                <a:latin typeface="Baloo Thambi 2 SemiBold"/>
                <a:ea typeface="Baloo Thambi 2 SemiBold"/>
                <a:cs typeface="Baloo Thambi 2 SemiBold"/>
                <a:sym typeface="Baloo Thambi 2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100"/>
              <a:buFont typeface="Baloo Thambi 2 SemiBold"/>
              <a:buNone/>
              <a:defRPr sz="2100">
                <a:latin typeface="Baloo Thambi 2 SemiBold"/>
                <a:ea typeface="Baloo Thambi 2 SemiBold"/>
                <a:cs typeface="Baloo Thambi 2 SemiBold"/>
                <a:sym typeface="Baloo Thambi 2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100"/>
              <a:buFont typeface="Baloo Thambi 2 SemiBold"/>
              <a:buNone/>
              <a:defRPr sz="2100">
                <a:latin typeface="Baloo Thambi 2 SemiBold"/>
                <a:ea typeface="Baloo Thambi 2 SemiBold"/>
                <a:cs typeface="Baloo Thambi 2 SemiBold"/>
                <a:sym typeface="Baloo Thambi 2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100"/>
              <a:buFont typeface="Baloo Thambi 2 SemiBold"/>
              <a:buNone/>
              <a:defRPr sz="2100">
                <a:latin typeface="Baloo Thambi 2 SemiBold"/>
                <a:ea typeface="Baloo Thambi 2 SemiBold"/>
                <a:cs typeface="Baloo Thambi 2 SemiBold"/>
                <a:sym typeface="Baloo Thambi 2 SemiBold"/>
              </a:defRPr>
            </a:lvl9pPr>
          </a:lstStyle>
          <a:p>
            <a:endParaRPr/>
          </a:p>
        </p:txBody>
      </p:sp>
      <p:sp>
        <p:nvSpPr>
          <p:cNvPr id="2126" name="Google Shape;2126;p15"/>
          <p:cNvSpPr txBox="1">
            <a:spLocks noGrp="1"/>
          </p:cNvSpPr>
          <p:nvPr>
            <p:ph type="subTitle" idx="4"/>
          </p:nvPr>
        </p:nvSpPr>
        <p:spPr>
          <a:xfrm>
            <a:off x="737400" y="2991068"/>
            <a:ext cx="2353200" cy="90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27" name="Google Shape;2127;p15"/>
          <p:cNvSpPr txBox="1">
            <a:spLocks noGrp="1"/>
          </p:cNvSpPr>
          <p:nvPr>
            <p:ph type="subTitle" idx="5"/>
          </p:nvPr>
        </p:nvSpPr>
        <p:spPr>
          <a:xfrm>
            <a:off x="6053400" y="2732624"/>
            <a:ext cx="2353200" cy="34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Font typeface="Baloo Thambi 2 SemiBold"/>
              <a:buNone/>
              <a:defRPr sz="2100">
                <a:solidFill>
                  <a:schemeClr val="accent5"/>
                </a:solidFill>
                <a:latin typeface="Baloo Thambi 2 SemiBold"/>
                <a:ea typeface="Baloo Thambi 2 SemiBold"/>
                <a:cs typeface="Baloo Thambi 2 SemiBold"/>
                <a:sym typeface="Baloo Thambi 2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Font typeface="Baloo Thambi 2 SemiBold"/>
              <a:buNone/>
              <a:defRPr sz="2100">
                <a:latin typeface="Baloo Thambi 2 SemiBold"/>
                <a:ea typeface="Baloo Thambi 2 SemiBold"/>
                <a:cs typeface="Baloo Thambi 2 SemiBold"/>
                <a:sym typeface="Baloo Thambi 2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100"/>
              <a:buFont typeface="Baloo Thambi 2 SemiBold"/>
              <a:buNone/>
              <a:defRPr sz="2100">
                <a:latin typeface="Baloo Thambi 2 SemiBold"/>
                <a:ea typeface="Baloo Thambi 2 SemiBold"/>
                <a:cs typeface="Baloo Thambi 2 SemiBold"/>
                <a:sym typeface="Baloo Thambi 2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100"/>
              <a:buFont typeface="Baloo Thambi 2 SemiBold"/>
              <a:buNone/>
              <a:defRPr sz="2100">
                <a:latin typeface="Baloo Thambi 2 SemiBold"/>
                <a:ea typeface="Baloo Thambi 2 SemiBold"/>
                <a:cs typeface="Baloo Thambi 2 SemiBold"/>
                <a:sym typeface="Baloo Thambi 2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100"/>
              <a:buFont typeface="Baloo Thambi 2 SemiBold"/>
              <a:buNone/>
              <a:defRPr sz="2100">
                <a:latin typeface="Baloo Thambi 2 SemiBold"/>
                <a:ea typeface="Baloo Thambi 2 SemiBold"/>
                <a:cs typeface="Baloo Thambi 2 SemiBold"/>
                <a:sym typeface="Baloo Thambi 2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100"/>
              <a:buFont typeface="Baloo Thambi 2 SemiBold"/>
              <a:buNone/>
              <a:defRPr sz="2100">
                <a:latin typeface="Baloo Thambi 2 SemiBold"/>
                <a:ea typeface="Baloo Thambi 2 SemiBold"/>
                <a:cs typeface="Baloo Thambi 2 SemiBold"/>
                <a:sym typeface="Baloo Thambi 2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100"/>
              <a:buFont typeface="Baloo Thambi 2 SemiBold"/>
              <a:buNone/>
              <a:defRPr sz="2100">
                <a:latin typeface="Baloo Thambi 2 SemiBold"/>
                <a:ea typeface="Baloo Thambi 2 SemiBold"/>
                <a:cs typeface="Baloo Thambi 2 SemiBold"/>
                <a:sym typeface="Baloo Thambi 2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100"/>
              <a:buFont typeface="Baloo Thambi 2 SemiBold"/>
              <a:buNone/>
              <a:defRPr sz="2100">
                <a:latin typeface="Baloo Thambi 2 SemiBold"/>
                <a:ea typeface="Baloo Thambi 2 SemiBold"/>
                <a:cs typeface="Baloo Thambi 2 SemiBold"/>
                <a:sym typeface="Baloo Thambi 2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100"/>
              <a:buFont typeface="Baloo Thambi 2 SemiBold"/>
              <a:buNone/>
              <a:defRPr sz="2100">
                <a:latin typeface="Baloo Thambi 2 SemiBold"/>
                <a:ea typeface="Baloo Thambi 2 SemiBold"/>
                <a:cs typeface="Baloo Thambi 2 SemiBold"/>
                <a:sym typeface="Baloo Thambi 2 SemiBold"/>
              </a:defRPr>
            </a:lvl9pPr>
          </a:lstStyle>
          <a:p>
            <a:endParaRPr/>
          </a:p>
        </p:txBody>
      </p:sp>
      <p:sp>
        <p:nvSpPr>
          <p:cNvPr id="2128" name="Google Shape;2128;p15"/>
          <p:cNvSpPr txBox="1">
            <a:spLocks noGrp="1"/>
          </p:cNvSpPr>
          <p:nvPr>
            <p:ph type="subTitle" idx="6"/>
          </p:nvPr>
        </p:nvSpPr>
        <p:spPr>
          <a:xfrm>
            <a:off x="6053400" y="2991068"/>
            <a:ext cx="2353200" cy="90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154206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spTree>
      <p:nvGrpSpPr>
        <p:cNvPr id="1" name="Shape 2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9" name="Google Shape;2579;p19"/>
          <p:cNvSpPr txBox="1">
            <a:spLocks noGrp="1"/>
          </p:cNvSpPr>
          <p:nvPr>
            <p:ph type="title"/>
          </p:nvPr>
        </p:nvSpPr>
        <p:spPr>
          <a:xfrm>
            <a:off x="1445852" y="474925"/>
            <a:ext cx="6252300" cy="43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2580" name="Google Shape;2580;p19"/>
          <p:cNvGrpSpPr/>
          <p:nvPr/>
        </p:nvGrpSpPr>
        <p:grpSpPr>
          <a:xfrm>
            <a:off x="-1226734" y="-1114300"/>
            <a:ext cx="11366940" cy="7355285"/>
            <a:chOff x="-1226734" y="-1114300"/>
            <a:chExt cx="11366940" cy="7355285"/>
          </a:xfrm>
        </p:grpSpPr>
        <p:sp>
          <p:nvSpPr>
            <p:cNvPr id="2581" name="Google Shape;2581;p19"/>
            <p:cNvSpPr/>
            <p:nvPr/>
          </p:nvSpPr>
          <p:spPr>
            <a:xfrm>
              <a:off x="-1226734" y="-954139"/>
              <a:ext cx="2084472" cy="2084413"/>
            </a:xfrm>
            <a:custGeom>
              <a:avLst/>
              <a:gdLst/>
              <a:ahLst/>
              <a:cxnLst/>
              <a:rect l="l" t="t" r="r" b="b"/>
              <a:pathLst>
                <a:path w="35375" h="35374" extrusionOk="0">
                  <a:moveTo>
                    <a:pt x="32993" y="33004"/>
                  </a:moveTo>
                  <a:lnTo>
                    <a:pt x="32993" y="33004"/>
                  </a:lnTo>
                  <a:cubicBezTo>
                    <a:pt x="30612" y="35373"/>
                    <a:pt x="26766" y="35373"/>
                    <a:pt x="24385" y="33004"/>
                  </a:cubicBezTo>
                  <a:lnTo>
                    <a:pt x="2382" y="10989"/>
                  </a:lnTo>
                  <a:cubicBezTo>
                    <a:pt x="1" y="8608"/>
                    <a:pt x="1" y="4763"/>
                    <a:pt x="2382" y="2381"/>
                  </a:cubicBezTo>
                  <a:lnTo>
                    <a:pt x="2382" y="2381"/>
                  </a:lnTo>
                  <a:cubicBezTo>
                    <a:pt x="4751" y="0"/>
                    <a:pt x="8597" y="0"/>
                    <a:pt x="10978" y="2381"/>
                  </a:cubicBezTo>
                  <a:lnTo>
                    <a:pt x="32993" y="24396"/>
                  </a:lnTo>
                  <a:cubicBezTo>
                    <a:pt x="35374" y="26765"/>
                    <a:pt x="35374" y="30623"/>
                    <a:pt x="32993" y="33004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82" name="Google Shape;2582;p19"/>
            <p:cNvGrpSpPr/>
            <p:nvPr/>
          </p:nvGrpSpPr>
          <p:grpSpPr>
            <a:xfrm>
              <a:off x="8083550" y="-482811"/>
              <a:ext cx="1758795" cy="1759268"/>
              <a:chOff x="3502200" y="2491200"/>
              <a:chExt cx="1115350" cy="1115650"/>
            </a:xfrm>
          </p:grpSpPr>
          <p:sp>
            <p:nvSpPr>
              <p:cNvPr id="2583" name="Google Shape;2583;p19"/>
              <p:cNvSpPr/>
              <p:nvPr/>
            </p:nvSpPr>
            <p:spPr>
              <a:xfrm>
                <a:off x="3606975" y="2596575"/>
                <a:ext cx="126550" cy="126525"/>
              </a:xfrm>
              <a:custGeom>
                <a:avLst/>
                <a:gdLst/>
                <a:ahLst/>
                <a:cxnLst/>
                <a:rect l="l" t="t" r="r" b="b"/>
                <a:pathLst>
                  <a:path w="5062" h="5061" extrusionOk="0">
                    <a:moveTo>
                      <a:pt x="5061" y="1"/>
                    </a:moveTo>
                    <a:lnTo>
                      <a:pt x="5061" y="1"/>
                    </a:lnTo>
                    <a:cubicBezTo>
                      <a:pt x="4728" y="251"/>
                      <a:pt x="4382" y="501"/>
                      <a:pt x="4049" y="775"/>
                    </a:cubicBezTo>
                    <a:lnTo>
                      <a:pt x="775" y="4049"/>
                    </a:lnTo>
                    <a:cubicBezTo>
                      <a:pt x="513" y="4370"/>
                      <a:pt x="251" y="4716"/>
                      <a:pt x="1" y="5061"/>
                    </a:cubicBezTo>
                    <a:lnTo>
                      <a:pt x="506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4" name="Google Shape;2584;p19"/>
              <p:cNvSpPr/>
              <p:nvPr/>
            </p:nvSpPr>
            <p:spPr>
              <a:xfrm>
                <a:off x="3557275" y="2546575"/>
                <a:ext cx="260175" cy="260175"/>
              </a:xfrm>
              <a:custGeom>
                <a:avLst/>
                <a:gdLst/>
                <a:ahLst/>
                <a:cxnLst/>
                <a:rect l="l" t="t" r="r" b="b"/>
                <a:pathLst>
                  <a:path w="10407" h="10407" extrusionOk="0">
                    <a:moveTo>
                      <a:pt x="10407" y="0"/>
                    </a:moveTo>
                    <a:cubicBezTo>
                      <a:pt x="10264" y="72"/>
                      <a:pt x="10097" y="155"/>
                      <a:pt x="9942" y="227"/>
                    </a:cubicBezTo>
                    <a:lnTo>
                      <a:pt x="239" y="9930"/>
                    </a:lnTo>
                    <a:cubicBezTo>
                      <a:pt x="155" y="10085"/>
                      <a:pt x="84" y="10252"/>
                      <a:pt x="1" y="10406"/>
                    </a:cubicBezTo>
                    <a:lnTo>
                      <a:pt x="1040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5" name="Google Shape;2585;p19"/>
              <p:cNvSpPr/>
              <p:nvPr/>
            </p:nvSpPr>
            <p:spPr>
              <a:xfrm>
                <a:off x="3532875" y="2522175"/>
                <a:ext cx="342625" cy="342625"/>
              </a:xfrm>
              <a:custGeom>
                <a:avLst/>
                <a:gdLst/>
                <a:ahLst/>
                <a:cxnLst/>
                <a:rect l="l" t="t" r="r" b="b"/>
                <a:pathLst>
                  <a:path w="13705" h="13705" extrusionOk="0">
                    <a:moveTo>
                      <a:pt x="13704" y="0"/>
                    </a:moveTo>
                    <a:lnTo>
                      <a:pt x="13704" y="0"/>
                    </a:lnTo>
                    <a:cubicBezTo>
                      <a:pt x="13585" y="48"/>
                      <a:pt x="13454" y="107"/>
                      <a:pt x="13323" y="155"/>
                    </a:cubicBezTo>
                    <a:lnTo>
                      <a:pt x="155" y="13323"/>
                    </a:lnTo>
                    <a:cubicBezTo>
                      <a:pt x="107" y="13454"/>
                      <a:pt x="60" y="13585"/>
                      <a:pt x="0" y="13704"/>
                    </a:cubicBezTo>
                    <a:lnTo>
                      <a:pt x="1370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6" name="Google Shape;2586;p19"/>
              <p:cNvSpPr/>
              <p:nvPr/>
            </p:nvSpPr>
            <p:spPr>
              <a:xfrm>
                <a:off x="3518575" y="2507875"/>
                <a:ext cx="405450" cy="405425"/>
              </a:xfrm>
              <a:custGeom>
                <a:avLst/>
                <a:gdLst/>
                <a:ahLst/>
                <a:cxnLst/>
                <a:rect l="l" t="t" r="r" b="b"/>
                <a:pathLst>
                  <a:path w="16218" h="16217" extrusionOk="0">
                    <a:moveTo>
                      <a:pt x="16217" y="1"/>
                    </a:moveTo>
                    <a:lnTo>
                      <a:pt x="16217" y="1"/>
                    </a:lnTo>
                    <a:cubicBezTo>
                      <a:pt x="16110" y="24"/>
                      <a:pt x="16003" y="60"/>
                      <a:pt x="15884" y="96"/>
                    </a:cubicBezTo>
                    <a:lnTo>
                      <a:pt x="96" y="15884"/>
                    </a:lnTo>
                    <a:cubicBezTo>
                      <a:pt x="60" y="15991"/>
                      <a:pt x="37" y="16098"/>
                      <a:pt x="1" y="16217"/>
                    </a:cubicBezTo>
                    <a:lnTo>
                      <a:pt x="1621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7" name="Google Shape;2587;p19"/>
              <p:cNvSpPr/>
              <p:nvPr/>
            </p:nvSpPr>
            <p:spPr>
              <a:xfrm>
                <a:off x="3509950" y="2499250"/>
                <a:ext cx="456925" cy="456925"/>
              </a:xfrm>
              <a:custGeom>
                <a:avLst/>
                <a:gdLst/>
                <a:ahLst/>
                <a:cxnLst/>
                <a:rect l="l" t="t" r="r" b="b"/>
                <a:pathLst>
                  <a:path w="18277" h="18277" extrusionOk="0">
                    <a:moveTo>
                      <a:pt x="18277" y="0"/>
                    </a:moveTo>
                    <a:cubicBezTo>
                      <a:pt x="18181" y="12"/>
                      <a:pt x="18074" y="24"/>
                      <a:pt x="17979" y="48"/>
                    </a:cubicBezTo>
                    <a:lnTo>
                      <a:pt x="48" y="17991"/>
                    </a:lnTo>
                    <a:cubicBezTo>
                      <a:pt x="24" y="18086"/>
                      <a:pt x="12" y="18181"/>
                      <a:pt x="1" y="18276"/>
                    </a:cubicBezTo>
                    <a:lnTo>
                      <a:pt x="1827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8" name="Google Shape;2588;p19"/>
              <p:cNvSpPr/>
              <p:nvPr/>
            </p:nvSpPr>
            <p:spPr>
              <a:xfrm>
                <a:off x="3504600" y="2493600"/>
                <a:ext cx="501575" cy="501575"/>
              </a:xfrm>
              <a:custGeom>
                <a:avLst/>
                <a:gdLst/>
                <a:ahLst/>
                <a:cxnLst/>
                <a:rect l="l" t="t" r="r" b="b"/>
                <a:pathLst>
                  <a:path w="20063" h="20063" extrusionOk="0">
                    <a:moveTo>
                      <a:pt x="20062" y="0"/>
                    </a:moveTo>
                    <a:lnTo>
                      <a:pt x="20062" y="0"/>
                    </a:lnTo>
                    <a:cubicBezTo>
                      <a:pt x="19967" y="12"/>
                      <a:pt x="19872" y="24"/>
                      <a:pt x="19788" y="36"/>
                    </a:cubicBezTo>
                    <a:lnTo>
                      <a:pt x="36" y="19788"/>
                    </a:lnTo>
                    <a:cubicBezTo>
                      <a:pt x="24" y="19884"/>
                      <a:pt x="12" y="19979"/>
                      <a:pt x="0" y="20062"/>
                    </a:cubicBezTo>
                    <a:lnTo>
                      <a:pt x="2006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9" name="Google Shape;2589;p19"/>
              <p:cNvSpPr/>
              <p:nvPr/>
            </p:nvSpPr>
            <p:spPr>
              <a:xfrm>
                <a:off x="3502500" y="2491500"/>
                <a:ext cx="539675" cy="539975"/>
              </a:xfrm>
              <a:custGeom>
                <a:avLst/>
                <a:gdLst/>
                <a:ahLst/>
                <a:cxnLst/>
                <a:rect l="l" t="t" r="r" b="b"/>
                <a:pathLst>
                  <a:path w="21587" h="21599" extrusionOk="0">
                    <a:moveTo>
                      <a:pt x="21587" y="1"/>
                    </a:moveTo>
                    <a:lnTo>
                      <a:pt x="21337" y="13"/>
                    </a:lnTo>
                    <a:lnTo>
                      <a:pt x="1" y="21349"/>
                    </a:lnTo>
                    <a:lnTo>
                      <a:pt x="1" y="21599"/>
                    </a:lnTo>
                    <a:lnTo>
                      <a:pt x="2158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0" name="Google Shape;2590;p19"/>
              <p:cNvSpPr/>
              <p:nvPr/>
            </p:nvSpPr>
            <p:spPr>
              <a:xfrm>
                <a:off x="3502200" y="2491200"/>
                <a:ext cx="573925" cy="574200"/>
              </a:xfrm>
              <a:custGeom>
                <a:avLst/>
                <a:gdLst/>
                <a:ahLst/>
                <a:cxnLst/>
                <a:rect l="l" t="t" r="r" b="b"/>
                <a:pathLst>
                  <a:path w="22957" h="22968" extrusionOk="0">
                    <a:moveTo>
                      <a:pt x="22718" y="1"/>
                    </a:moveTo>
                    <a:lnTo>
                      <a:pt x="1" y="22730"/>
                    </a:lnTo>
                    <a:lnTo>
                      <a:pt x="1" y="22968"/>
                    </a:lnTo>
                    <a:lnTo>
                      <a:pt x="22956" y="13"/>
                    </a:lnTo>
                    <a:lnTo>
                      <a:pt x="2271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1" name="Google Shape;2591;p19"/>
              <p:cNvSpPr/>
              <p:nvPr/>
            </p:nvSpPr>
            <p:spPr>
              <a:xfrm>
                <a:off x="3503700" y="2493000"/>
                <a:ext cx="604575" cy="604550"/>
              </a:xfrm>
              <a:custGeom>
                <a:avLst/>
                <a:gdLst/>
                <a:ahLst/>
                <a:cxnLst/>
                <a:rect l="l" t="t" r="r" b="b"/>
                <a:pathLst>
                  <a:path w="24183" h="24182" extrusionOk="0">
                    <a:moveTo>
                      <a:pt x="23956" y="0"/>
                    </a:moveTo>
                    <a:lnTo>
                      <a:pt x="0" y="23956"/>
                    </a:lnTo>
                    <a:cubicBezTo>
                      <a:pt x="0" y="24039"/>
                      <a:pt x="0" y="24110"/>
                      <a:pt x="12" y="24182"/>
                    </a:cubicBezTo>
                    <a:lnTo>
                      <a:pt x="24182" y="24"/>
                    </a:lnTo>
                    <a:cubicBezTo>
                      <a:pt x="24111" y="0"/>
                      <a:pt x="24027" y="0"/>
                      <a:pt x="2395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2" name="Google Shape;2592;p19"/>
              <p:cNvSpPr/>
              <p:nvPr/>
            </p:nvSpPr>
            <p:spPr>
              <a:xfrm>
                <a:off x="3506975" y="2495975"/>
                <a:ext cx="631650" cy="631950"/>
              </a:xfrm>
              <a:custGeom>
                <a:avLst/>
                <a:gdLst/>
                <a:ahLst/>
                <a:cxnLst/>
                <a:rect l="l" t="t" r="r" b="b"/>
                <a:pathLst>
                  <a:path w="25266" h="25278" extrusionOk="0">
                    <a:moveTo>
                      <a:pt x="25051" y="0"/>
                    </a:moveTo>
                    <a:lnTo>
                      <a:pt x="0" y="25063"/>
                    </a:lnTo>
                    <a:cubicBezTo>
                      <a:pt x="0" y="25134"/>
                      <a:pt x="12" y="25206"/>
                      <a:pt x="24" y="25277"/>
                    </a:cubicBezTo>
                    <a:lnTo>
                      <a:pt x="25266" y="24"/>
                    </a:lnTo>
                    <a:lnTo>
                      <a:pt x="2505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3" name="Google Shape;2593;p19"/>
              <p:cNvSpPr/>
              <p:nvPr/>
            </p:nvSpPr>
            <p:spPr>
              <a:xfrm>
                <a:off x="3511450" y="2500725"/>
                <a:ext cx="656350" cy="656075"/>
              </a:xfrm>
              <a:custGeom>
                <a:avLst/>
                <a:gdLst/>
                <a:ahLst/>
                <a:cxnLst/>
                <a:rect l="l" t="t" r="r" b="b"/>
                <a:pathLst>
                  <a:path w="26254" h="26243" extrusionOk="0">
                    <a:moveTo>
                      <a:pt x="26051" y="1"/>
                    </a:moveTo>
                    <a:lnTo>
                      <a:pt x="0" y="26040"/>
                    </a:lnTo>
                    <a:cubicBezTo>
                      <a:pt x="24" y="26111"/>
                      <a:pt x="24" y="26183"/>
                      <a:pt x="48" y="26242"/>
                    </a:cubicBezTo>
                    <a:lnTo>
                      <a:pt x="26253" y="37"/>
                    </a:lnTo>
                    <a:lnTo>
                      <a:pt x="2605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4" name="Google Shape;2594;p19"/>
              <p:cNvSpPr/>
              <p:nvPr/>
            </p:nvSpPr>
            <p:spPr>
              <a:xfrm>
                <a:off x="3517400" y="2506700"/>
                <a:ext cx="678075" cy="678075"/>
              </a:xfrm>
              <a:custGeom>
                <a:avLst/>
                <a:gdLst/>
                <a:ahLst/>
                <a:cxnLst/>
                <a:rect l="l" t="t" r="r" b="b"/>
                <a:pathLst>
                  <a:path w="27123" h="27123" extrusionOk="0">
                    <a:moveTo>
                      <a:pt x="26932" y="0"/>
                    </a:moveTo>
                    <a:lnTo>
                      <a:pt x="0" y="26932"/>
                    </a:lnTo>
                    <a:cubicBezTo>
                      <a:pt x="12" y="26991"/>
                      <a:pt x="36" y="27051"/>
                      <a:pt x="48" y="27122"/>
                    </a:cubicBezTo>
                    <a:lnTo>
                      <a:pt x="27123" y="48"/>
                    </a:lnTo>
                    <a:lnTo>
                      <a:pt x="2693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5" name="Google Shape;2595;p19"/>
              <p:cNvSpPr/>
              <p:nvPr/>
            </p:nvSpPr>
            <p:spPr>
              <a:xfrm>
                <a:off x="3524525" y="2513825"/>
                <a:ext cx="697450" cy="697450"/>
              </a:xfrm>
              <a:custGeom>
                <a:avLst/>
                <a:gdLst/>
                <a:ahLst/>
                <a:cxnLst/>
                <a:rect l="l" t="t" r="r" b="b"/>
                <a:pathLst>
                  <a:path w="27898" h="27898" extrusionOk="0">
                    <a:moveTo>
                      <a:pt x="27719" y="1"/>
                    </a:moveTo>
                    <a:lnTo>
                      <a:pt x="1" y="27718"/>
                    </a:lnTo>
                    <a:cubicBezTo>
                      <a:pt x="25" y="27778"/>
                      <a:pt x="37" y="27838"/>
                      <a:pt x="60" y="27897"/>
                    </a:cubicBezTo>
                    <a:lnTo>
                      <a:pt x="27897" y="48"/>
                    </a:lnTo>
                    <a:lnTo>
                      <a:pt x="2771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6" name="Google Shape;2596;p19"/>
              <p:cNvSpPr/>
              <p:nvPr/>
            </p:nvSpPr>
            <p:spPr>
              <a:xfrm>
                <a:off x="3532875" y="2521875"/>
                <a:ext cx="714700" cy="714975"/>
              </a:xfrm>
              <a:custGeom>
                <a:avLst/>
                <a:gdLst/>
                <a:ahLst/>
                <a:cxnLst/>
                <a:rect l="l" t="t" r="r" b="b"/>
                <a:pathLst>
                  <a:path w="28588" h="28599" extrusionOk="0">
                    <a:moveTo>
                      <a:pt x="28409" y="0"/>
                    </a:moveTo>
                    <a:lnTo>
                      <a:pt x="0" y="28420"/>
                    </a:lnTo>
                    <a:cubicBezTo>
                      <a:pt x="12" y="28480"/>
                      <a:pt x="36" y="28539"/>
                      <a:pt x="60" y="28599"/>
                    </a:cubicBezTo>
                    <a:lnTo>
                      <a:pt x="28587" y="72"/>
                    </a:lnTo>
                    <a:lnTo>
                      <a:pt x="2840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7" name="Google Shape;2597;p19"/>
              <p:cNvSpPr/>
              <p:nvPr/>
            </p:nvSpPr>
            <p:spPr>
              <a:xfrm>
                <a:off x="3542100" y="2531100"/>
                <a:ext cx="730175" cy="730175"/>
              </a:xfrm>
              <a:custGeom>
                <a:avLst/>
                <a:gdLst/>
                <a:ahLst/>
                <a:cxnLst/>
                <a:rect l="l" t="t" r="r" b="b"/>
                <a:pathLst>
                  <a:path w="29207" h="29207" extrusionOk="0">
                    <a:moveTo>
                      <a:pt x="29028" y="0"/>
                    </a:moveTo>
                    <a:lnTo>
                      <a:pt x="0" y="29040"/>
                    </a:lnTo>
                    <a:cubicBezTo>
                      <a:pt x="24" y="29099"/>
                      <a:pt x="48" y="29147"/>
                      <a:pt x="72" y="29206"/>
                    </a:cubicBezTo>
                    <a:lnTo>
                      <a:pt x="29206" y="72"/>
                    </a:lnTo>
                    <a:lnTo>
                      <a:pt x="2902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8" name="Google Shape;2598;p19"/>
              <p:cNvSpPr/>
              <p:nvPr/>
            </p:nvSpPr>
            <p:spPr>
              <a:xfrm>
                <a:off x="3552225" y="2541525"/>
                <a:ext cx="743550" cy="743550"/>
              </a:xfrm>
              <a:custGeom>
                <a:avLst/>
                <a:gdLst/>
                <a:ahLst/>
                <a:cxnLst/>
                <a:rect l="l" t="t" r="r" b="b"/>
                <a:pathLst>
                  <a:path w="29742" h="29742" extrusionOk="0">
                    <a:moveTo>
                      <a:pt x="29575" y="0"/>
                    </a:moveTo>
                    <a:lnTo>
                      <a:pt x="0" y="29575"/>
                    </a:lnTo>
                    <a:cubicBezTo>
                      <a:pt x="24" y="29623"/>
                      <a:pt x="48" y="29682"/>
                      <a:pt x="72" y="29742"/>
                    </a:cubicBezTo>
                    <a:lnTo>
                      <a:pt x="29742" y="71"/>
                    </a:lnTo>
                    <a:lnTo>
                      <a:pt x="2957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9" name="Google Shape;2599;p19"/>
              <p:cNvSpPr/>
              <p:nvPr/>
            </p:nvSpPr>
            <p:spPr>
              <a:xfrm>
                <a:off x="3563225" y="2552525"/>
                <a:ext cx="755175" cy="755175"/>
              </a:xfrm>
              <a:custGeom>
                <a:avLst/>
                <a:gdLst/>
                <a:ahLst/>
                <a:cxnLst/>
                <a:rect l="l" t="t" r="r" b="b"/>
                <a:pathLst>
                  <a:path w="30207" h="30207" extrusionOk="0">
                    <a:moveTo>
                      <a:pt x="30052" y="1"/>
                    </a:moveTo>
                    <a:lnTo>
                      <a:pt x="1" y="30040"/>
                    </a:lnTo>
                    <a:cubicBezTo>
                      <a:pt x="36" y="30100"/>
                      <a:pt x="60" y="30147"/>
                      <a:pt x="84" y="30207"/>
                    </a:cubicBezTo>
                    <a:lnTo>
                      <a:pt x="30207" y="84"/>
                    </a:lnTo>
                    <a:lnTo>
                      <a:pt x="3005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0" name="Google Shape;2600;p19"/>
              <p:cNvSpPr/>
              <p:nvPr/>
            </p:nvSpPr>
            <p:spPr>
              <a:xfrm>
                <a:off x="3575125" y="2564425"/>
                <a:ext cx="765025" cy="765000"/>
              </a:xfrm>
              <a:custGeom>
                <a:avLst/>
                <a:gdLst/>
                <a:ahLst/>
                <a:cxnLst/>
                <a:rect l="l" t="t" r="r" b="b"/>
                <a:pathLst>
                  <a:path w="30601" h="30600" extrusionOk="0">
                    <a:moveTo>
                      <a:pt x="30457" y="1"/>
                    </a:moveTo>
                    <a:lnTo>
                      <a:pt x="1" y="30445"/>
                    </a:lnTo>
                    <a:cubicBezTo>
                      <a:pt x="37" y="30493"/>
                      <a:pt x="61" y="30552"/>
                      <a:pt x="96" y="30600"/>
                    </a:cubicBezTo>
                    <a:lnTo>
                      <a:pt x="30600" y="84"/>
                    </a:lnTo>
                    <a:lnTo>
                      <a:pt x="3045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1" name="Google Shape;2601;p19"/>
              <p:cNvSpPr/>
              <p:nvPr/>
            </p:nvSpPr>
            <p:spPr>
              <a:xfrm>
                <a:off x="3587925" y="2577225"/>
                <a:ext cx="773350" cy="773350"/>
              </a:xfrm>
              <a:custGeom>
                <a:avLst/>
                <a:gdLst/>
                <a:ahLst/>
                <a:cxnLst/>
                <a:rect l="l" t="t" r="r" b="b"/>
                <a:pathLst>
                  <a:path w="30934" h="30934" extrusionOk="0">
                    <a:moveTo>
                      <a:pt x="30791" y="1"/>
                    </a:moveTo>
                    <a:lnTo>
                      <a:pt x="1" y="30778"/>
                    </a:lnTo>
                    <a:lnTo>
                      <a:pt x="96" y="30933"/>
                    </a:lnTo>
                    <a:lnTo>
                      <a:pt x="30933" y="96"/>
                    </a:lnTo>
                    <a:lnTo>
                      <a:pt x="3079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2" name="Google Shape;2602;p19"/>
              <p:cNvSpPr/>
              <p:nvPr/>
            </p:nvSpPr>
            <p:spPr>
              <a:xfrm>
                <a:off x="3601625" y="2590625"/>
                <a:ext cx="780175" cy="780175"/>
              </a:xfrm>
              <a:custGeom>
                <a:avLst/>
                <a:gdLst/>
                <a:ahLst/>
                <a:cxnLst/>
                <a:rect l="l" t="t" r="r" b="b"/>
                <a:pathLst>
                  <a:path w="31207" h="31207" extrusionOk="0">
                    <a:moveTo>
                      <a:pt x="31052" y="1"/>
                    </a:moveTo>
                    <a:lnTo>
                      <a:pt x="1" y="31064"/>
                    </a:lnTo>
                    <a:lnTo>
                      <a:pt x="96" y="31207"/>
                    </a:lnTo>
                    <a:lnTo>
                      <a:pt x="31207" y="108"/>
                    </a:lnTo>
                    <a:lnTo>
                      <a:pt x="3105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3" name="Google Shape;2603;p19"/>
              <p:cNvSpPr/>
              <p:nvPr/>
            </p:nvSpPr>
            <p:spPr>
              <a:xfrm>
                <a:off x="3615925" y="2604925"/>
                <a:ext cx="784925" cy="785225"/>
              </a:xfrm>
              <a:custGeom>
                <a:avLst/>
                <a:gdLst/>
                <a:ahLst/>
                <a:cxnLst/>
                <a:rect l="l" t="t" r="r" b="b"/>
                <a:pathLst>
                  <a:path w="31397" h="31409" extrusionOk="0">
                    <a:moveTo>
                      <a:pt x="31266" y="0"/>
                    </a:moveTo>
                    <a:lnTo>
                      <a:pt x="0" y="31278"/>
                    </a:lnTo>
                    <a:cubicBezTo>
                      <a:pt x="36" y="31325"/>
                      <a:pt x="72" y="31361"/>
                      <a:pt x="107" y="31409"/>
                    </a:cubicBezTo>
                    <a:lnTo>
                      <a:pt x="31397" y="107"/>
                    </a:lnTo>
                    <a:lnTo>
                      <a:pt x="3126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4" name="Google Shape;2604;p19"/>
              <p:cNvSpPr/>
              <p:nvPr/>
            </p:nvSpPr>
            <p:spPr>
              <a:xfrm>
                <a:off x="3630800" y="2620100"/>
                <a:ext cx="789100" cy="788800"/>
              </a:xfrm>
              <a:custGeom>
                <a:avLst/>
                <a:gdLst/>
                <a:ahLst/>
                <a:cxnLst/>
                <a:rect l="l" t="t" r="r" b="b"/>
                <a:pathLst>
                  <a:path w="31564" h="31552" extrusionOk="0">
                    <a:moveTo>
                      <a:pt x="31433" y="0"/>
                    </a:moveTo>
                    <a:lnTo>
                      <a:pt x="0" y="31421"/>
                    </a:lnTo>
                    <a:cubicBezTo>
                      <a:pt x="36" y="31468"/>
                      <a:pt x="72" y="31504"/>
                      <a:pt x="108" y="31552"/>
                    </a:cubicBezTo>
                    <a:lnTo>
                      <a:pt x="31564" y="107"/>
                    </a:lnTo>
                    <a:lnTo>
                      <a:pt x="3143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5" name="Google Shape;2605;p19"/>
              <p:cNvSpPr/>
              <p:nvPr/>
            </p:nvSpPr>
            <p:spPr>
              <a:xfrm>
                <a:off x="3646575" y="2635875"/>
                <a:ext cx="791200" cy="791200"/>
              </a:xfrm>
              <a:custGeom>
                <a:avLst/>
                <a:gdLst/>
                <a:ahLst/>
                <a:cxnLst/>
                <a:rect l="l" t="t" r="r" b="b"/>
                <a:pathLst>
                  <a:path w="31648" h="31648" extrusionOk="0">
                    <a:moveTo>
                      <a:pt x="31528" y="0"/>
                    </a:moveTo>
                    <a:lnTo>
                      <a:pt x="0" y="31516"/>
                    </a:lnTo>
                    <a:lnTo>
                      <a:pt x="120" y="31647"/>
                    </a:lnTo>
                    <a:lnTo>
                      <a:pt x="31647" y="107"/>
                    </a:lnTo>
                    <a:lnTo>
                      <a:pt x="3152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6" name="Google Shape;2606;p19"/>
              <p:cNvSpPr/>
              <p:nvPr/>
            </p:nvSpPr>
            <p:spPr>
              <a:xfrm>
                <a:off x="3663250" y="2652250"/>
                <a:ext cx="792075" cy="792075"/>
              </a:xfrm>
              <a:custGeom>
                <a:avLst/>
                <a:gdLst/>
                <a:ahLst/>
                <a:cxnLst/>
                <a:rect l="l" t="t" r="r" b="b"/>
                <a:pathLst>
                  <a:path w="31683" h="31683" extrusionOk="0">
                    <a:moveTo>
                      <a:pt x="31552" y="0"/>
                    </a:moveTo>
                    <a:lnTo>
                      <a:pt x="0" y="31564"/>
                    </a:lnTo>
                    <a:cubicBezTo>
                      <a:pt x="36" y="31587"/>
                      <a:pt x="60" y="31623"/>
                      <a:pt x="95" y="31659"/>
                    </a:cubicBezTo>
                    <a:lnTo>
                      <a:pt x="119" y="31683"/>
                    </a:lnTo>
                    <a:lnTo>
                      <a:pt x="31683" y="119"/>
                    </a:lnTo>
                    <a:lnTo>
                      <a:pt x="31647" y="95"/>
                    </a:lnTo>
                    <a:cubicBezTo>
                      <a:pt x="31623" y="60"/>
                      <a:pt x="31588" y="36"/>
                      <a:pt x="3155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7" name="Google Shape;2607;p19"/>
              <p:cNvSpPr/>
              <p:nvPr/>
            </p:nvSpPr>
            <p:spPr>
              <a:xfrm>
                <a:off x="3680500" y="2669500"/>
                <a:ext cx="791200" cy="791500"/>
              </a:xfrm>
              <a:custGeom>
                <a:avLst/>
                <a:gdLst/>
                <a:ahLst/>
                <a:cxnLst/>
                <a:rect l="l" t="t" r="r" b="b"/>
                <a:pathLst>
                  <a:path w="31648" h="31660" extrusionOk="0">
                    <a:moveTo>
                      <a:pt x="31529" y="1"/>
                    </a:moveTo>
                    <a:lnTo>
                      <a:pt x="1" y="31540"/>
                    </a:lnTo>
                    <a:cubicBezTo>
                      <a:pt x="37" y="31576"/>
                      <a:pt x="72" y="31612"/>
                      <a:pt x="120" y="31659"/>
                    </a:cubicBezTo>
                    <a:lnTo>
                      <a:pt x="31648" y="120"/>
                    </a:lnTo>
                    <a:cubicBezTo>
                      <a:pt x="31612" y="84"/>
                      <a:pt x="31564" y="48"/>
                      <a:pt x="3152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8" name="Google Shape;2608;p19"/>
              <p:cNvSpPr/>
              <p:nvPr/>
            </p:nvSpPr>
            <p:spPr>
              <a:xfrm>
                <a:off x="3698375" y="2687675"/>
                <a:ext cx="789100" cy="789100"/>
              </a:xfrm>
              <a:custGeom>
                <a:avLst/>
                <a:gdLst/>
                <a:ahLst/>
                <a:cxnLst/>
                <a:rect l="l" t="t" r="r" b="b"/>
                <a:pathLst>
                  <a:path w="31564" h="31564" extrusionOk="0">
                    <a:moveTo>
                      <a:pt x="31456" y="0"/>
                    </a:moveTo>
                    <a:lnTo>
                      <a:pt x="0" y="31444"/>
                    </a:lnTo>
                    <a:lnTo>
                      <a:pt x="131" y="31563"/>
                    </a:lnTo>
                    <a:lnTo>
                      <a:pt x="31564" y="119"/>
                    </a:lnTo>
                    <a:cubicBezTo>
                      <a:pt x="31528" y="83"/>
                      <a:pt x="31492" y="36"/>
                      <a:pt x="3145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9" name="Google Shape;2609;p19"/>
              <p:cNvSpPr/>
              <p:nvPr/>
            </p:nvSpPr>
            <p:spPr>
              <a:xfrm>
                <a:off x="3717125" y="2706125"/>
                <a:ext cx="785525" cy="785525"/>
              </a:xfrm>
              <a:custGeom>
                <a:avLst/>
                <a:gdLst/>
                <a:ahLst/>
                <a:cxnLst/>
                <a:rect l="l" t="t" r="r" b="b"/>
                <a:pathLst>
                  <a:path w="31421" h="31421" extrusionOk="0">
                    <a:moveTo>
                      <a:pt x="31314" y="0"/>
                    </a:moveTo>
                    <a:lnTo>
                      <a:pt x="0" y="31325"/>
                    </a:lnTo>
                    <a:lnTo>
                      <a:pt x="131" y="31421"/>
                    </a:lnTo>
                    <a:lnTo>
                      <a:pt x="31421" y="143"/>
                    </a:lnTo>
                    <a:cubicBezTo>
                      <a:pt x="31385" y="95"/>
                      <a:pt x="31349" y="48"/>
                      <a:pt x="3131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0" name="Google Shape;2610;p19"/>
              <p:cNvSpPr/>
              <p:nvPr/>
            </p:nvSpPr>
            <p:spPr>
              <a:xfrm>
                <a:off x="3736475" y="2725750"/>
                <a:ext cx="780475" cy="780500"/>
              </a:xfrm>
              <a:custGeom>
                <a:avLst/>
                <a:gdLst/>
                <a:ahLst/>
                <a:cxnLst/>
                <a:rect l="l" t="t" r="r" b="b"/>
                <a:pathLst>
                  <a:path w="31219" h="31220" extrusionOk="0">
                    <a:moveTo>
                      <a:pt x="31123" y="1"/>
                    </a:moveTo>
                    <a:lnTo>
                      <a:pt x="0" y="31112"/>
                    </a:lnTo>
                    <a:cubicBezTo>
                      <a:pt x="48" y="31148"/>
                      <a:pt x="95" y="31183"/>
                      <a:pt x="143" y="31219"/>
                    </a:cubicBezTo>
                    <a:lnTo>
                      <a:pt x="31218" y="132"/>
                    </a:lnTo>
                    <a:cubicBezTo>
                      <a:pt x="31183" y="84"/>
                      <a:pt x="31159" y="37"/>
                      <a:pt x="3112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1" name="Google Shape;2611;p19"/>
              <p:cNvSpPr/>
              <p:nvPr/>
            </p:nvSpPr>
            <p:spPr>
              <a:xfrm>
                <a:off x="3756400" y="2745700"/>
                <a:ext cx="773950" cy="774225"/>
              </a:xfrm>
              <a:custGeom>
                <a:avLst/>
                <a:gdLst/>
                <a:ahLst/>
                <a:cxnLst/>
                <a:rect l="l" t="t" r="r" b="b"/>
                <a:pathLst>
                  <a:path w="30958" h="30969" extrusionOk="0">
                    <a:moveTo>
                      <a:pt x="30874" y="1"/>
                    </a:moveTo>
                    <a:lnTo>
                      <a:pt x="1" y="30874"/>
                    </a:lnTo>
                    <a:cubicBezTo>
                      <a:pt x="60" y="30897"/>
                      <a:pt x="108" y="30933"/>
                      <a:pt x="156" y="30969"/>
                    </a:cubicBezTo>
                    <a:lnTo>
                      <a:pt x="30957" y="144"/>
                    </a:lnTo>
                    <a:lnTo>
                      <a:pt x="3087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2" name="Google Shape;2612;p19"/>
              <p:cNvSpPr/>
              <p:nvPr/>
            </p:nvSpPr>
            <p:spPr>
              <a:xfrm>
                <a:off x="3777550" y="2766550"/>
                <a:ext cx="765875" cy="766175"/>
              </a:xfrm>
              <a:custGeom>
                <a:avLst/>
                <a:gdLst/>
                <a:ahLst/>
                <a:cxnLst/>
                <a:rect l="l" t="t" r="r" b="b"/>
                <a:pathLst>
                  <a:path w="30635" h="30647" extrusionOk="0">
                    <a:moveTo>
                      <a:pt x="30552" y="0"/>
                    </a:moveTo>
                    <a:lnTo>
                      <a:pt x="0" y="30552"/>
                    </a:lnTo>
                    <a:cubicBezTo>
                      <a:pt x="48" y="30587"/>
                      <a:pt x="95" y="30611"/>
                      <a:pt x="143" y="30647"/>
                    </a:cubicBezTo>
                    <a:lnTo>
                      <a:pt x="30635" y="155"/>
                    </a:lnTo>
                    <a:cubicBezTo>
                      <a:pt x="30611" y="107"/>
                      <a:pt x="30575" y="60"/>
                      <a:pt x="3055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3" name="Google Shape;2613;p19"/>
              <p:cNvSpPr/>
              <p:nvPr/>
            </p:nvSpPr>
            <p:spPr>
              <a:xfrm>
                <a:off x="3799275" y="2788575"/>
                <a:ext cx="756075" cy="756075"/>
              </a:xfrm>
              <a:custGeom>
                <a:avLst/>
                <a:gdLst/>
                <a:ahLst/>
                <a:cxnLst/>
                <a:rect l="l" t="t" r="r" b="b"/>
                <a:pathLst>
                  <a:path w="30243" h="30243" extrusionOk="0">
                    <a:moveTo>
                      <a:pt x="30171" y="0"/>
                    </a:moveTo>
                    <a:lnTo>
                      <a:pt x="0" y="30159"/>
                    </a:lnTo>
                    <a:lnTo>
                      <a:pt x="155" y="30242"/>
                    </a:lnTo>
                    <a:lnTo>
                      <a:pt x="30242" y="155"/>
                    </a:lnTo>
                    <a:cubicBezTo>
                      <a:pt x="30218" y="95"/>
                      <a:pt x="30195" y="48"/>
                      <a:pt x="3017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4" name="Google Shape;2614;p19"/>
              <p:cNvSpPr/>
              <p:nvPr/>
            </p:nvSpPr>
            <p:spPr>
              <a:xfrm>
                <a:off x="3821900" y="2811200"/>
                <a:ext cx="744750" cy="744750"/>
              </a:xfrm>
              <a:custGeom>
                <a:avLst/>
                <a:gdLst/>
                <a:ahLst/>
                <a:cxnLst/>
                <a:rect l="l" t="t" r="r" b="b"/>
                <a:pathLst>
                  <a:path w="29790" h="29790" extrusionOk="0">
                    <a:moveTo>
                      <a:pt x="29706" y="0"/>
                    </a:moveTo>
                    <a:lnTo>
                      <a:pt x="0" y="29706"/>
                    </a:lnTo>
                    <a:lnTo>
                      <a:pt x="167" y="29789"/>
                    </a:lnTo>
                    <a:lnTo>
                      <a:pt x="29790" y="155"/>
                    </a:lnTo>
                    <a:cubicBezTo>
                      <a:pt x="29766" y="107"/>
                      <a:pt x="29742" y="48"/>
                      <a:pt x="2970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5" name="Google Shape;2615;p19"/>
              <p:cNvSpPr/>
              <p:nvPr/>
            </p:nvSpPr>
            <p:spPr>
              <a:xfrm>
                <a:off x="3845400" y="2834700"/>
                <a:ext cx="731375" cy="731375"/>
              </a:xfrm>
              <a:custGeom>
                <a:avLst/>
                <a:gdLst/>
                <a:ahLst/>
                <a:cxnLst/>
                <a:rect l="l" t="t" r="r" b="b"/>
                <a:pathLst>
                  <a:path w="29255" h="29255" extrusionOk="0">
                    <a:moveTo>
                      <a:pt x="29183" y="1"/>
                    </a:moveTo>
                    <a:lnTo>
                      <a:pt x="1" y="29183"/>
                    </a:lnTo>
                    <a:lnTo>
                      <a:pt x="168" y="29254"/>
                    </a:lnTo>
                    <a:lnTo>
                      <a:pt x="29255" y="167"/>
                    </a:lnTo>
                    <a:cubicBezTo>
                      <a:pt x="29243" y="108"/>
                      <a:pt x="29207" y="48"/>
                      <a:pt x="2918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6" name="Google Shape;2616;p19"/>
              <p:cNvSpPr/>
              <p:nvPr/>
            </p:nvSpPr>
            <p:spPr>
              <a:xfrm>
                <a:off x="3869825" y="2859100"/>
                <a:ext cx="716475" cy="716500"/>
              </a:xfrm>
              <a:custGeom>
                <a:avLst/>
                <a:gdLst/>
                <a:ahLst/>
                <a:cxnLst/>
                <a:rect l="l" t="t" r="r" b="b"/>
                <a:pathLst>
                  <a:path w="28659" h="28660" extrusionOk="0">
                    <a:moveTo>
                      <a:pt x="28587" y="1"/>
                    </a:moveTo>
                    <a:lnTo>
                      <a:pt x="0" y="28600"/>
                    </a:lnTo>
                    <a:lnTo>
                      <a:pt x="179" y="28659"/>
                    </a:lnTo>
                    <a:lnTo>
                      <a:pt x="28659" y="168"/>
                    </a:lnTo>
                    <a:cubicBezTo>
                      <a:pt x="28635" y="108"/>
                      <a:pt x="28611" y="61"/>
                      <a:pt x="2858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7" name="Google Shape;2617;p19"/>
              <p:cNvSpPr/>
              <p:nvPr/>
            </p:nvSpPr>
            <p:spPr>
              <a:xfrm>
                <a:off x="3895425" y="2884425"/>
                <a:ext cx="699200" cy="699200"/>
              </a:xfrm>
              <a:custGeom>
                <a:avLst/>
                <a:gdLst/>
                <a:ahLst/>
                <a:cxnLst/>
                <a:rect l="l" t="t" r="r" b="b"/>
                <a:pathLst>
                  <a:path w="27968" h="27968" extrusionOk="0">
                    <a:moveTo>
                      <a:pt x="27908" y="0"/>
                    </a:moveTo>
                    <a:lnTo>
                      <a:pt x="0" y="27908"/>
                    </a:lnTo>
                    <a:lnTo>
                      <a:pt x="179" y="27968"/>
                    </a:lnTo>
                    <a:lnTo>
                      <a:pt x="27968" y="179"/>
                    </a:lnTo>
                    <a:cubicBezTo>
                      <a:pt x="27944" y="119"/>
                      <a:pt x="27920" y="60"/>
                      <a:pt x="2790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8" name="Google Shape;2618;p19"/>
              <p:cNvSpPr/>
              <p:nvPr/>
            </p:nvSpPr>
            <p:spPr>
              <a:xfrm>
                <a:off x="3921600" y="2910900"/>
                <a:ext cx="680175" cy="680175"/>
              </a:xfrm>
              <a:custGeom>
                <a:avLst/>
                <a:gdLst/>
                <a:ahLst/>
                <a:cxnLst/>
                <a:rect l="l" t="t" r="r" b="b"/>
                <a:pathLst>
                  <a:path w="27207" h="27207" extrusionOk="0">
                    <a:moveTo>
                      <a:pt x="27159" y="1"/>
                    </a:moveTo>
                    <a:lnTo>
                      <a:pt x="1" y="27147"/>
                    </a:lnTo>
                    <a:lnTo>
                      <a:pt x="191" y="27206"/>
                    </a:lnTo>
                    <a:lnTo>
                      <a:pt x="27207" y="191"/>
                    </a:lnTo>
                    <a:cubicBezTo>
                      <a:pt x="27195" y="132"/>
                      <a:pt x="27171" y="60"/>
                      <a:pt x="2715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9" name="Google Shape;2619;p19"/>
              <p:cNvSpPr/>
              <p:nvPr/>
            </p:nvSpPr>
            <p:spPr>
              <a:xfrm>
                <a:off x="3949300" y="2938575"/>
                <a:ext cx="658725" cy="658450"/>
              </a:xfrm>
              <a:custGeom>
                <a:avLst/>
                <a:gdLst/>
                <a:ahLst/>
                <a:cxnLst/>
                <a:rect l="l" t="t" r="r" b="b"/>
                <a:pathLst>
                  <a:path w="26349" h="26338" extrusionOk="0">
                    <a:moveTo>
                      <a:pt x="26301" y="1"/>
                    </a:moveTo>
                    <a:lnTo>
                      <a:pt x="0" y="26302"/>
                    </a:lnTo>
                    <a:lnTo>
                      <a:pt x="203" y="26338"/>
                    </a:lnTo>
                    <a:lnTo>
                      <a:pt x="26349" y="203"/>
                    </a:lnTo>
                    <a:cubicBezTo>
                      <a:pt x="26325" y="132"/>
                      <a:pt x="26313" y="60"/>
                      <a:pt x="2630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0" name="Google Shape;2620;p19"/>
              <p:cNvSpPr/>
              <p:nvPr/>
            </p:nvSpPr>
            <p:spPr>
              <a:xfrm>
                <a:off x="3978175" y="2967450"/>
                <a:ext cx="634625" cy="634350"/>
              </a:xfrm>
              <a:custGeom>
                <a:avLst/>
                <a:gdLst/>
                <a:ahLst/>
                <a:cxnLst/>
                <a:rect l="l" t="t" r="r" b="b"/>
                <a:pathLst>
                  <a:path w="25385" h="25374" extrusionOk="0">
                    <a:moveTo>
                      <a:pt x="25348" y="1"/>
                    </a:moveTo>
                    <a:lnTo>
                      <a:pt x="0" y="25349"/>
                    </a:lnTo>
                    <a:lnTo>
                      <a:pt x="214" y="25373"/>
                    </a:lnTo>
                    <a:lnTo>
                      <a:pt x="25384" y="215"/>
                    </a:lnTo>
                    <a:cubicBezTo>
                      <a:pt x="25372" y="144"/>
                      <a:pt x="25360" y="72"/>
                      <a:pt x="2534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1" name="Google Shape;2621;p19"/>
              <p:cNvSpPr/>
              <p:nvPr/>
            </p:nvSpPr>
            <p:spPr>
              <a:xfrm>
                <a:off x="4008525" y="2997825"/>
                <a:ext cx="607250" cy="607225"/>
              </a:xfrm>
              <a:custGeom>
                <a:avLst/>
                <a:gdLst/>
                <a:ahLst/>
                <a:cxnLst/>
                <a:rect l="l" t="t" r="r" b="b"/>
                <a:pathLst>
                  <a:path w="24290" h="24289" extrusionOk="0">
                    <a:moveTo>
                      <a:pt x="24277" y="0"/>
                    </a:moveTo>
                    <a:lnTo>
                      <a:pt x="0" y="24277"/>
                    </a:lnTo>
                    <a:cubicBezTo>
                      <a:pt x="72" y="24277"/>
                      <a:pt x="155" y="24289"/>
                      <a:pt x="227" y="24289"/>
                    </a:cubicBezTo>
                    <a:lnTo>
                      <a:pt x="24289" y="215"/>
                    </a:lnTo>
                    <a:cubicBezTo>
                      <a:pt x="24289" y="143"/>
                      <a:pt x="24289" y="72"/>
                      <a:pt x="2427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2" name="Google Shape;2622;p19"/>
              <p:cNvSpPr/>
              <p:nvPr/>
            </p:nvSpPr>
            <p:spPr>
              <a:xfrm>
                <a:off x="4040675" y="3029675"/>
                <a:ext cx="576875" cy="576875"/>
              </a:xfrm>
              <a:custGeom>
                <a:avLst/>
                <a:gdLst/>
                <a:ahLst/>
                <a:cxnLst/>
                <a:rect l="l" t="t" r="r" b="b"/>
                <a:pathLst>
                  <a:path w="23075" h="23075" extrusionOk="0">
                    <a:moveTo>
                      <a:pt x="23075" y="0"/>
                    </a:moveTo>
                    <a:lnTo>
                      <a:pt x="0" y="23075"/>
                    </a:lnTo>
                    <a:lnTo>
                      <a:pt x="238" y="23075"/>
                    </a:lnTo>
                    <a:lnTo>
                      <a:pt x="23075" y="238"/>
                    </a:lnTo>
                    <a:cubicBezTo>
                      <a:pt x="23075" y="155"/>
                      <a:pt x="23075" y="84"/>
                      <a:pt x="230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3" name="Google Shape;2623;p19"/>
              <p:cNvSpPr/>
              <p:nvPr/>
            </p:nvSpPr>
            <p:spPr>
              <a:xfrm>
                <a:off x="4074300" y="3063600"/>
                <a:ext cx="543250" cy="543250"/>
              </a:xfrm>
              <a:custGeom>
                <a:avLst/>
                <a:gdLst/>
                <a:ahLst/>
                <a:cxnLst/>
                <a:rect l="l" t="t" r="r" b="b"/>
                <a:pathLst>
                  <a:path w="21730" h="21730" extrusionOk="0">
                    <a:moveTo>
                      <a:pt x="21730" y="1"/>
                    </a:moveTo>
                    <a:lnTo>
                      <a:pt x="1" y="21729"/>
                    </a:lnTo>
                    <a:lnTo>
                      <a:pt x="239" y="21729"/>
                    </a:lnTo>
                    <a:lnTo>
                      <a:pt x="21730" y="239"/>
                    </a:lnTo>
                    <a:lnTo>
                      <a:pt x="2173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4" name="Google Shape;2624;p19"/>
              <p:cNvSpPr/>
              <p:nvPr/>
            </p:nvSpPr>
            <p:spPr>
              <a:xfrm>
                <a:off x="4110325" y="3099325"/>
                <a:ext cx="505450" cy="505450"/>
              </a:xfrm>
              <a:custGeom>
                <a:avLst/>
                <a:gdLst/>
                <a:ahLst/>
                <a:cxnLst/>
                <a:rect l="l" t="t" r="r" b="b"/>
                <a:pathLst>
                  <a:path w="20218" h="20218" extrusionOk="0">
                    <a:moveTo>
                      <a:pt x="20217" y="0"/>
                    </a:moveTo>
                    <a:lnTo>
                      <a:pt x="0" y="20217"/>
                    </a:lnTo>
                    <a:lnTo>
                      <a:pt x="262" y="20193"/>
                    </a:lnTo>
                    <a:lnTo>
                      <a:pt x="20182" y="274"/>
                    </a:lnTo>
                    <a:lnTo>
                      <a:pt x="2021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5" name="Google Shape;2625;p19"/>
              <p:cNvSpPr/>
              <p:nvPr/>
            </p:nvSpPr>
            <p:spPr>
              <a:xfrm>
                <a:off x="4149325" y="3138325"/>
                <a:ext cx="461375" cy="461375"/>
              </a:xfrm>
              <a:custGeom>
                <a:avLst/>
                <a:gdLst/>
                <a:ahLst/>
                <a:cxnLst/>
                <a:rect l="l" t="t" r="r" b="b"/>
                <a:pathLst>
                  <a:path w="18455" h="18455" extrusionOk="0">
                    <a:moveTo>
                      <a:pt x="18455" y="0"/>
                    </a:moveTo>
                    <a:lnTo>
                      <a:pt x="0" y="18455"/>
                    </a:lnTo>
                    <a:lnTo>
                      <a:pt x="0" y="18455"/>
                    </a:lnTo>
                    <a:lnTo>
                      <a:pt x="286" y="18407"/>
                    </a:lnTo>
                    <a:lnTo>
                      <a:pt x="18407" y="286"/>
                    </a:lnTo>
                    <a:lnTo>
                      <a:pt x="1845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6" name="Google Shape;2626;p19"/>
              <p:cNvSpPr/>
              <p:nvPr/>
            </p:nvSpPr>
            <p:spPr>
              <a:xfrm>
                <a:off x="4191275" y="3180575"/>
                <a:ext cx="411100" cy="410800"/>
              </a:xfrm>
              <a:custGeom>
                <a:avLst/>
                <a:gdLst/>
                <a:ahLst/>
                <a:cxnLst/>
                <a:rect l="l" t="t" r="r" b="b"/>
                <a:pathLst>
                  <a:path w="16444" h="16432" extrusionOk="0">
                    <a:moveTo>
                      <a:pt x="16443" y="1"/>
                    </a:moveTo>
                    <a:lnTo>
                      <a:pt x="1" y="16431"/>
                    </a:lnTo>
                    <a:cubicBezTo>
                      <a:pt x="120" y="16407"/>
                      <a:pt x="227" y="16384"/>
                      <a:pt x="334" y="16348"/>
                    </a:cubicBezTo>
                    <a:lnTo>
                      <a:pt x="16360" y="322"/>
                    </a:lnTo>
                    <a:cubicBezTo>
                      <a:pt x="16384" y="215"/>
                      <a:pt x="16420" y="108"/>
                      <a:pt x="1644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7" name="Google Shape;2627;p19"/>
              <p:cNvSpPr/>
              <p:nvPr/>
            </p:nvSpPr>
            <p:spPr>
              <a:xfrm>
                <a:off x="4239200" y="3228500"/>
                <a:ext cx="349175" cy="349175"/>
              </a:xfrm>
              <a:custGeom>
                <a:avLst/>
                <a:gdLst/>
                <a:ahLst/>
                <a:cxnLst/>
                <a:rect l="l" t="t" r="r" b="b"/>
                <a:pathLst>
                  <a:path w="13967" h="13967" extrusionOk="0">
                    <a:moveTo>
                      <a:pt x="13967" y="1"/>
                    </a:moveTo>
                    <a:lnTo>
                      <a:pt x="1" y="13967"/>
                    </a:lnTo>
                    <a:lnTo>
                      <a:pt x="1" y="13967"/>
                    </a:lnTo>
                    <a:lnTo>
                      <a:pt x="370" y="13836"/>
                    </a:lnTo>
                    <a:lnTo>
                      <a:pt x="13836" y="370"/>
                    </a:lnTo>
                    <a:cubicBezTo>
                      <a:pt x="13884" y="239"/>
                      <a:pt x="13919" y="120"/>
                      <a:pt x="1396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8" name="Google Shape;2628;p19"/>
              <p:cNvSpPr/>
              <p:nvPr/>
            </p:nvSpPr>
            <p:spPr>
              <a:xfrm>
                <a:off x="4295775" y="3284750"/>
                <a:ext cx="269975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799" h="10812" extrusionOk="0">
                    <a:moveTo>
                      <a:pt x="10799" y="1"/>
                    </a:moveTo>
                    <a:lnTo>
                      <a:pt x="0" y="10812"/>
                    </a:lnTo>
                    <a:cubicBezTo>
                      <a:pt x="155" y="10740"/>
                      <a:pt x="310" y="10657"/>
                      <a:pt x="476" y="10574"/>
                    </a:cubicBezTo>
                    <a:lnTo>
                      <a:pt x="10561" y="477"/>
                    </a:lnTo>
                    <a:cubicBezTo>
                      <a:pt x="10644" y="322"/>
                      <a:pt x="10728" y="168"/>
                      <a:pt x="1079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9" name="Google Shape;2629;p19"/>
              <p:cNvSpPr/>
              <p:nvPr/>
            </p:nvSpPr>
            <p:spPr>
              <a:xfrm>
                <a:off x="4375225" y="3364225"/>
                <a:ext cx="145000" cy="145300"/>
              </a:xfrm>
              <a:custGeom>
                <a:avLst/>
                <a:gdLst/>
                <a:ahLst/>
                <a:cxnLst/>
                <a:rect l="l" t="t" r="r" b="b"/>
                <a:pathLst>
                  <a:path w="5800" h="5812" extrusionOk="0">
                    <a:moveTo>
                      <a:pt x="5799" y="1"/>
                    </a:moveTo>
                    <a:lnTo>
                      <a:pt x="1" y="5811"/>
                    </a:lnTo>
                    <a:cubicBezTo>
                      <a:pt x="287" y="5609"/>
                      <a:pt x="584" y="5406"/>
                      <a:pt x="858" y="5180"/>
                    </a:cubicBezTo>
                    <a:lnTo>
                      <a:pt x="5180" y="870"/>
                    </a:lnTo>
                    <a:cubicBezTo>
                      <a:pt x="5395" y="584"/>
                      <a:pt x="5597" y="299"/>
                      <a:pt x="579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630" name="Google Shape;2630;p19"/>
            <p:cNvSpPr/>
            <p:nvPr/>
          </p:nvSpPr>
          <p:spPr>
            <a:xfrm>
              <a:off x="302698" y="4459334"/>
              <a:ext cx="952030" cy="952003"/>
            </a:xfrm>
            <a:custGeom>
              <a:avLst/>
              <a:gdLst/>
              <a:ahLst/>
              <a:cxnLst/>
              <a:rect l="l" t="t" r="r" b="b"/>
              <a:pathLst>
                <a:path w="35375" h="35374" extrusionOk="0">
                  <a:moveTo>
                    <a:pt x="32993" y="33004"/>
                  </a:moveTo>
                  <a:lnTo>
                    <a:pt x="32993" y="33004"/>
                  </a:lnTo>
                  <a:cubicBezTo>
                    <a:pt x="30612" y="35373"/>
                    <a:pt x="26766" y="35373"/>
                    <a:pt x="24385" y="33004"/>
                  </a:cubicBezTo>
                  <a:lnTo>
                    <a:pt x="2382" y="10989"/>
                  </a:lnTo>
                  <a:cubicBezTo>
                    <a:pt x="1" y="8608"/>
                    <a:pt x="1" y="4763"/>
                    <a:pt x="2382" y="2381"/>
                  </a:cubicBezTo>
                  <a:lnTo>
                    <a:pt x="2382" y="2381"/>
                  </a:lnTo>
                  <a:cubicBezTo>
                    <a:pt x="4751" y="0"/>
                    <a:pt x="8597" y="0"/>
                    <a:pt x="10978" y="2381"/>
                  </a:cubicBezTo>
                  <a:lnTo>
                    <a:pt x="32993" y="24396"/>
                  </a:lnTo>
                  <a:cubicBezTo>
                    <a:pt x="35374" y="26765"/>
                    <a:pt x="35374" y="30623"/>
                    <a:pt x="32993" y="33004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1" name="Google Shape;2631;p19"/>
            <p:cNvSpPr/>
            <p:nvPr/>
          </p:nvSpPr>
          <p:spPr>
            <a:xfrm>
              <a:off x="8659899" y="647226"/>
              <a:ext cx="952035" cy="951895"/>
            </a:xfrm>
            <a:custGeom>
              <a:avLst/>
              <a:gdLst/>
              <a:ahLst/>
              <a:cxnLst/>
              <a:rect l="l" t="t" r="r" b="b"/>
              <a:pathLst>
                <a:path w="81249" h="81237" extrusionOk="0">
                  <a:moveTo>
                    <a:pt x="75784" y="56007"/>
                  </a:moveTo>
                  <a:lnTo>
                    <a:pt x="25230" y="5453"/>
                  </a:lnTo>
                  <a:cubicBezTo>
                    <a:pt x="19765" y="0"/>
                    <a:pt x="10931" y="0"/>
                    <a:pt x="5466" y="5453"/>
                  </a:cubicBezTo>
                  <a:lnTo>
                    <a:pt x="5466" y="5453"/>
                  </a:lnTo>
                  <a:cubicBezTo>
                    <a:pt x="13" y="10906"/>
                    <a:pt x="1" y="19764"/>
                    <a:pt x="5466" y="25217"/>
                  </a:cubicBezTo>
                  <a:lnTo>
                    <a:pt x="56032" y="75783"/>
                  </a:lnTo>
                  <a:cubicBezTo>
                    <a:pt x="61485" y="81236"/>
                    <a:pt x="70331" y="81236"/>
                    <a:pt x="75784" y="75771"/>
                  </a:cubicBezTo>
                  <a:cubicBezTo>
                    <a:pt x="81249" y="70318"/>
                    <a:pt x="81249" y="61472"/>
                    <a:pt x="75784" y="56007"/>
                  </a:cubicBez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632" name="Google Shape;2632;p19"/>
            <p:cNvGrpSpPr/>
            <p:nvPr/>
          </p:nvGrpSpPr>
          <p:grpSpPr>
            <a:xfrm>
              <a:off x="7757863" y="3636224"/>
              <a:ext cx="2084478" cy="2085038"/>
              <a:chOff x="3502200" y="2491200"/>
              <a:chExt cx="1115350" cy="1115650"/>
            </a:xfrm>
          </p:grpSpPr>
          <p:sp>
            <p:nvSpPr>
              <p:cNvPr id="2633" name="Google Shape;2633;p19"/>
              <p:cNvSpPr/>
              <p:nvPr/>
            </p:nvSpPr>
            <p:spPr>
              <a:xfrm>
                <a:off x="3606975" y="2596575"/>
                <a:ext cx="126550" cy="126525"/>
              </a:xfrm>
              <a:custGeom>
                <a:avLst/>
                <a:gdLst/>
                <a:ahLst/>
                <a:cxnLst/>
                <a:rect l="l" t="t" r="r" b="b"/>
                <a:pathLst>
                  <a:path w="5062" h="5061" extrusionOk="0">
                    <a:moveTo>
                      <a:pt x="5061" y="1"/>
                    </a:moveTo>
                    <a:lnTo>
                      <a:pt x="5061" y="1"/>
                    </a:lnTo>
                    <a:cubicBezTo>
                      <a:pt x="4728" y="251"/>
                      <a:pt x="4382" y="501"/>
                      <a:pt x="4049" y="775"/>
                    </a:cubicBezTo>
                    <a:lnTo>
                      <a:pt x="775" y="4049"/>
                    </a:lnTo>
                    <a:cubicBezTo>
                      <a:pt x="513" y="4370"/>
                      <a:pt x="251" y="4716"/>
                      <a:pt x="1" y="5061"/>
                    </a:cubicBezTo>
                    <a:lnTo>
                      <a:pt x="506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4" name="Google Shape;2634;p19"/>
              <p:cNvSpPr/>
              <p:nvPr/>
            </p:nvSpPr>
            <p:spPr>
              <a:xfrm>
                <a:off x="3557275" y="2546575"/>
                <a:ext cx="260175" cy="260175"/>
              </a:xfrm>
              <a:custGeom>
                <a:avLst/>
                <a:gdLst/>
                <a:ahLst/>
                <a:cxnLst/>
                <a:rect l="l" t="t" r="r" b="b"/>
                <a:pathLst>
                  <a:path w="10407" h="10407" extrusionOk="0">
                    <a:moveTo>
                      <a:pt x="10407" y="0"/>
                    </a:moveTo>
                    <a:cubicBezTo>
                      <a:pt x="10264" y="72"/>
                      <a:pt x="10097" y="155"/>
                      <a:pt x="9942" y="227"/>
                    </a:cubicBezTo>
                    <a:lnTo>
                      <a:pt x="239" y="9930"/>
                    </a:lnTo>
                    <a:cubicBezTo>
                      <a:pt x="155" y="10085"/>
                      <a:pt x="84" y="10252"/>
                      <a:pt x="1" y="10406"/>
                    </a:cubicBezTo>
                    <a:lnTo>
                      <a:pt x="1040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5" name="Google Shape;2635;p19"/>
              <p:cNvSpPr/>
              <p:nvPr/>
            </p:nvSpPr>
            <p:spPr>
              <a:xfrm>
                <a:off x="3532875" y="2522175"/>
                <a:ext cx="342625" cy="342625"/>
              </a:xfrm>
              <a:custGeom>
                <a:avLst/>
                <a:gdLst/>
                <a:ahLst/>
                <a:cxnLst/>
                <a:rect l="l" t="t" r="r" b="b"/>
                <a:pathLst>
                  <a:path w="13705" h="13705" extrusionOk="0">
                    <a:moveTo>
                      <a:pt x="13704" y="0"/>
                    </a:moveTo>
                    <a:lnTo>
                      <a:pt x="13704" y="0"/>
                    </a:lnTo>
                    <a:cubicBezTo>
                      <a:pt x="13585" y="48"/>
                      <a:pt x="13454" y="107"/>
                      <a:pt x="13323" y="155"/>
                    </a:cubicBezTo>
                    <a:lnTo>
                      <a:pt x="155" y="13323"/>
                    </a:lnTo>
                    <a:cubicBezTo>
                      <a:pt x="107" y="13454"/>
                      <a:pt x="60" y="13585"/>
                      <a:pt x="0" y="13704"/>
                    </a:cubicBezTo>
                    <a:lnTo>
                      <a:pt x="1370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6" name="Google Shape;2636;p19"/>
              <p:cNvSpPr/>
              <p:nvPr/>
            </p:nvSpPr>
            <p:spPr>
              <a:xfrm>
                <a:off x="3518575" y="2507875"/>
                <a:ext cx="405450" cy="405425"/>
              </a:xfrm>
              <a:custGeom>
                <a:avLst/>
                <a:gdLst/>
                <a:ahLst/>
                <a:cxnLst/>
                <a:rect l="l" t="t" r="r" b="b"/>
                <a:pathLst>
                  <a:path w="16218" h="16217" extrusionOk="0">
                    <a:moveTo>
                      <a:pt x="16217" y="1"/>
                    </a:moveTo>
                    <a:lnTo>
                      <a:pt x="16217" y="1"/>
                    </a:lnTo>
                    <a:cubicBezTo>
                      <a:pt x="16110" y="24"/>
                      <a:pt x="16003" y="60"/>
                      <a:pt x="15884" y="96"/>
                    </a:cubicBezTo>
                    <a:lnTo>
                      <a:pt x="96" y="15884"/>
                    </a:lnTo>
                    <a:cubicBezTo>
                      <a:pt x="60" y="15991"/>
                      <a:pt x="37" y="16098"/>
                      <a:pt x="1" y="16217"/>
                    </a:cubicBezTo>
                    <a:lnTo>
                      <a:pt x="1621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7" name="Google Shape;2637;p19"/>
              <p:cNvSpPr/>
              <p:nvPr/>
            </p:nvSpPr>
            <p:spPr>
              <a:xfrm>
                <a:off x="3509950" y="2499250"/>
                <a:ext cx="456925" cy="456925"/>
              </a:xfrm>
              <a:custGeom>
                <a:avLst/>
                <a:gdLst/>
                <a:ahLst/>
                <a:cxnLst/>
                <a:rect l="l" t="t" r="r" b="b"/>
                <a:pathLst>
                  <a:path w="18277" h="18277" extrusionOk="0">
                    <a:moveTo>
                      <a:pt x="18277" y="0"/>
                    </a:moveTo>
                    <a:cubicBezTo>
                      <a:pt x="18181" y="12"/>
                      <a:pt x="18074" y="24"/>
                      <a:pt x="17979" y="48"/>
                    </a:cubicBezTo>
                    <a:lnTo>
                      <a:pt x="48" y="17991"/>
                    </a:lnTo>
                    <a:cubicBezTo>
                      <a:pt x="24" y="18086"/>
                      <a:pt x="12" y="18181"/>
                      <a:pt x="1" y="18276"/>
                    </a:cubicBezTo>
                    <a:lnTo>
                      <a:pt x="1827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8" name="Google Shape;2638;p19"/>
              <p:cNvSpPr/>
              <p:nvPr/>
            </p:nvSpPr>
            <p:spPr>
              <a:xfrm>
                <a:off x="3504600" y="2493600"/>
                <a:ext cx="501575" cy="501575"/>
              </a:xfrm>
              <a:custGeom>
                <a:avLst/>
                <a:gdLst/>
                <a:ahLst/>
                <a:cxnLst/>
                <a:rect l="l" t="t" r="r" b="b"/>
                <a:pathLst>
                  <a:path w="20063" h="20063" extrusionOk="0">
                    <a:moveTo>
                      <a:pt x="20062" y="0"/>
                    </a:moveTo>
                    <a:lnTo>
                      <a:pt x="20062" y="0"/>
                    </a:lnTo>
                    <a:cubicBezTo>
                      <a:pt x="19967" y="12"/>
                      <a:pt x="19872" y="24"/>
                      <a:pt x="19788" y="36"/>
                    </a:cubicBezTo>
                    <a:lnTo>
                      <a:pt x="36" y="19788"/>
                    </a:lnTo>
                    <a:cubicBezTo>
                      <a:pt x="24" y="19884"/>
                      <a:pt x="12" y="19979"/>
                      <a:pt x="0" y="20062"/>
                    </a:cubicBezTo>
                    <a:lnTo>
                      <a:pt x="2006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9" name="Google Shape;2639;p19"/>
              <p:cNvSpPr/>
              <p:nvPr/>
            </p:nvSpPr>
            <p:spPr>
              <a:xfrm>
                <a:off x="3502500" y="2491500"/>
                <a:ext cx="539675" cy="539975"/>
              </a:xfrm>
              <a:custGeom>
                <a:avLst/>
                <a:gdLst/>
                <a:ahLst/>
                <a:cxnLst/>
                <a:rect l="l" t="t" r="r" b="b"/>
                <a:pathLst>
                  <a:path w="21587" h="21599" extrusionOk="0">
                    <a:moveTo>
                      <a:pt x="21587" y="1"/>
                    </a:moveTo>
                    <a:lnTo>
                      <a:pt x="21337" y="13"/>
                    </a:lnTo>
                    <a:lnTo>
                      <a:pt x="1" y="21349"/>
                    </a:lnTo>
                    <a:lnTo>
                      <a:pt x="1" y="21599"/>
                    </a:lnTo>
                    <a:lnTo>
                      <a:pt x="2158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0" name="Google Shape;2640;p19"/>
              <p:cNvSpPr/>
              <p:nvPr/>
            </p:nvSpPr>
            <p:spPr>
              <a:xfrm>
                <a:off x="3502200" y="2491200"/>
                <a:ext cx="573925" cy="574200"/>
              </a:xfrm>
              <a:custGeom>
                <a:avLst/>
                <a:gdLst/>
                <a:ahLst/>
                <a:cxnLst/>
                <a:rect l="l" t="t" r="r" b="b"/>
                <a:pathLst>
                  <a:path w="22957" h="22968" extrusionOk="0">
                    <a:moveTo>
                      <a:pt x="22718" y="1"/>
                    </a:moveTo>
                    <a:lnTo>
                      <a:pt x="1" y="22730"/>
                    </a:lnTo>
                    <a:lnTo>
                      <a:pt x="1" y="22968"/>
                    </a:lnTo>
                    <a:lnTo>
                      <a:pt x="22956" y="13"/>
                    </a:lnTo>
                    <a:lnTo>
                      <a:pt x="2271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1" name="Google Shape;2641;p19"/>
              <p:cNvSpPr/>
              <p:nvPr/>
            </p:nvSpPr>
            <p:spPr>
              <a:xfrm>
                <a:off x="3503700" y="2493000"/>
                <a:ext cx="604575" cy="604550"/>
              </a:xfrm>
              <a:custGeom>
                <a:avLst/>
                <a:gdLst/>
                <a:ahLst/>
                <a:cxnLst/>
                <a:rect l="l" t="t" r="r" b="b"/>
                <a:pathLst>
                  <a:path w="24183" h="24182" extrusionOk="0">
                    <a:moveTo>
                      <a:pt x="23956" y="0"/>
                    </a:moveTo>
                    <a:lnTo>
                      <a:pt x="0" y="23956"/>
                    </a:lnTo>
                    <a:cubicBezTo>
                      <a:pt x="0" y="24039"/>
                      <a:pt x="0" y="24110"/>
                      <a:pt x="12" y="24182"/>
                    </a:cubicBezTo>
                    <a:lnTo>
                      <a:pt x="24182" y="24"/>
                    </a:lnTo>
                    <a:cubicBezTo>
                      <a:pt x="24111" y="0"/>
                      <a:pt x="24027" y="0"/>
                      <a:pt x="2395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2" name="Google Shape;2642;p19"/>
              <p:cNvSpPr/>
              <p:nvPr/>
            </p:nvSpPr>
            <p:spPr>
              <a:xfrm>
                <a:off x="3506975" y="2495975"/>
                <a:ext cx="631650" cy="631950"/>
              </a:xfrm>
              <a:custGeom>
                <a:avLst/>
                <a:gdLst/>
                <a:ahLst/>
                <a:cxnLst/>
                <a:rect l="l" t="t" r="r" b="b"/>
                <a:pathLst>
                  <a:path w="25266" h="25278" extrusionOk="0">
                    <a:moveTo>
                      <a:pt x="25051" y="0"/>
                    </a:moveTo>
                    <a:lnTo>
                      <a:pt x="0" y="25063"/>
                    </a:lnTo>
                    <a:cubicBezTo>
                      <a:pt x="0" y="25134"/>
                      <a:pt x="12" y="25206"/>
                      <a:pt x="24" y="25277"/>
                    </a:cubicBezTo>
                    <a:lnTo>
                      <a:pt x="25266" y="24"/>
                    </a:lnTo>
                    <a:lnTo>
                      <a:pt x="2505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3" name="Google Shape;2643;p19"/>
              <p:cNvSpPr/>
              <p:nvPr/>
            </p:nvSpPr>
            <p:spPr>
              <a:xfrm>
                <a:off x="3511450" y="2500725"/>
                <a:ext cx="656350" cy="656075"/>
              </a:xfrm>
              <a:custGeom>
                <a:avLst/>
                <a:gdLst/>
                <a:ahLst/>
                <a:cxnLst/>
                <a:rect l="l" t="t" r="r" b="b"/>
                <a:pathLst>
                  <a:path w="26254" h="26243" extrusionOk="0">
                    <a:moveTo>
                      <a:pt x="26051" y="1"/>
                    </a:moveTo>
                    <a:lnTo>
                      <a:pt x="0" y="26040"/>
                    </a:lnTo>
                    <a:cubicBezTo>
                      <a:pt x="24" y="26111"/>
                      <a:pt x="24" y="26183"/>
                      <a:pt x="48" y="26242"/>
                    </a:cubicBezTo>
                    <a:lnTo>
                      <a:pt x="26253" y="37"/>
                    </a:lnTo>
                    <a:lnTo>
                      <a:pt x="2605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4" name="Google Shape;2644;p19"/>
              <p:cNvSpPr/>
              <p:nvPr/>
            </p:nvSpPr>
            <p:spPr>
              <a:xfrm>
                <a:off x="3517400" y="2506700"/>
                <a:ext cx="678075" cy="678075"/>
              </a:xfrm>
              <a:custGeom>
                <a:avLst/>
                <a:gdLst/>
                <a:ahLst/>
                <a:cxnLst/>
                <a:rect l="l" t="t" r="r" b="b"/>
                <a:pathLst>
                  <a:path w="27123" h="27123" extrusionOk="0">
                    <a:moveTo>
                      <a:pt x="26932" y="0"/>
                    </a:moveTo>
                    <a:lnTo>
                      <a:pt x="0" y="26932"/>
                    </a:lnTo>
                    <a:cubicBezTo>
                      <a:pt x="12" y="26991"/>
                      <a:pt x="36" y="27051"/>
                      <a:pt x="48" y="27122"/>
                    </a:cubicBezTo>
                    <a:lnTo>
                      <a:pt x="27123" y="48"/>
                    </a:lnTo>
                    <a:lnTo>
                      <a:pt x="2693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5" name="Google Shape;2645;p19"/>
              <p:cNvSpPr/>
              <p:nvPr/>
            </p:nvSpPr>
            <p:spPr>
              <a:xfrm>
                <a:off x="3524525" y="2513825"/>
                <a:ext cx="697450" cy="697450"/>
              </a:xfrm>
              <a:custGeom>
                <a:avLst/>
                <a:gdLst/>
                <a:ahLst/>
                <a:cxnLst/>
                <a:rect l="l" t="t" r="r" b="b"/>
                <a:pathLst>
                  <a:path w="27898" h="27898" extrusionOk="0">
                    <a:moveTo>
                      <a:pt x="27719" y="1"/>
                    </a:moveTo>
                    <a:lnTo>
                      <a:pt x="1" y="27718"/>
                    </a:lnTo>
                    <a:cubicBezTo>
                      <a:pt x="25" y="27778"/>
                      <a:pt x="37" y="27838"/>
                      <a:pt x="60" y="27897"/>
                    </a:cubicBezTo>
                    <a:lnTo>
                      <a:pt x="27897" y="48"/>
                    </a:lnTo>
                    <a:lnTo>
                      <a:pt x="2771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6" name="Google Shape;2646;p19"/>
              <p:cNvSpPr/>
              <p:nvPr/>
            </p:nvSpPr>
            <p:spPr>
              <a:xfrm>
                <a:off x="3532875" y="2521875"/>
                <a:ext cx="714700" cy="714975"/>
              </a:xfrm>
              <a:custGeom>
                <a:avLst/>
                <a:gdLst/>
                <a:ahLst/>
                <a:cxnLst/>
                <a:rect l="l" t="t" r="r" b="b"/>
                <a:pathLst>
                  <a:path w="28588" h="28599" extrusionOk="0">
                    <a:moveTo>
                      <a:pt x="28409" y="0"/>
                    </a:moveTo>
                    <a:lnTo>
                      <a:pt x="0" y="28420"/>
                    </a:lnTo>
                    <a:cubicBezTo>
                      <a:pt x="12" y="28480"/>
                      <a:pt x="36" y="28539"/>
                      <a:pt x="60" y="28599"/>
                    </a:cubicBezTo>
                    <a:lnTo>
                      <a:pt x="28587" y="72"/>
                    </a:lnTo>
                    <a:lnTo>
                      <a:pt x="2840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7" name="Google Shape;2647;p19"/>
              <p:cNvSpPr/>
              <p:nvPr/>
            </p:nvSpPr>
            <p:spPr>
              <a:xfrm>
                <a:off x="3542100" y="2531100"/>
                <a:ext cx="730175" cy="730175"/>
              </a:xfrm>
              <a:custGeom>
                <a:avLst/>
                <a:gdLst/>
                <a:ahLst/>
                <a:cxnLst/>
                <a:rect l="l" t="t" r="r" b="b"/>
                <a:pathLst>
                  <a:path w="29207" h="29207" extrusionOk="0">
                    <a:moveTo>
                      <a:pt x="29028" y="0"/>
                    </a:moveTo>
                    <a:lnTo>
                      <a:pt x="0" y="29040"/>
                    </a:lnTo>
                    <a:cubicBezTo>
                      <a:pt x="24" y="29099"/>
                      <a:pt x="48" y="29147"/>
                      <a:pt x="72" y="29206"/>
                    </a:cubicBezTo>
                    <a:lnTo>
                      <a:pt x="29206" y="72"/>
                    </a:lnTo>
                    <a:lnTo>
                      <a:pt x="2902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8" name="Google Shape;2648;p19"/>
              <p:cNvSpPr/>
              <p:nvPr/>
            </p:nvSpPr>
            <p:spPr>
              <a:xfrm>
                <a:off x="3552225" y="2541525"/>
                <a:ext cx="743550" cy="743550"/>
              </a:xfrm>
              <a:custGeom>
                <a:avLst/>
                <a:gdLst/>
                <a:ahLst/>
                <a:cxnLst/>
                <a:rect l="l" t="t" r="r" b="b"/>
                <a:pathLst>
                  <a:path w="29742" h="29742" extrusionOk="0">
                    <a:moveTo>
                      <a:pt x="29575" y="0"/>
                    </a:moveTo>
                    <a:lnTo>
                      <a:pt x="0" y="29575"/>
                    </a:lnTo>
                    <a:cubicBezTo>
                      <a:pt x="24" y="29623"/>
                      <a:pt x="48" y="29682"/>
                      <a:pt x="72" y="29742"/>
                    </a:cubicBezTo>
                    <a:lnTo>
                      <a:pt x="29742" y="71"/>
                    </a:lnTo>
                    <a:lnTo>
                      <a:pt x="2957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9" name="Google Shape;2649;p19"/>
              <p:cNvSpPr/>
              <p:nvPr/>
            </p:nvSpPr>
            <p:spPr>
              <a:xfrm>
                <a:off x="3563225" y="2552525"/>
                <a:ext cx="755175" cy="755175"/>
              </a:xfrm>
              <a:custGeom>
                <a:avLst/>
                <a:gdLst/>
                <a:ahLst/>
                <a:cxnLst/>
                <a:rect l="l" t="t" r="r" b="b"/>
                <a:pathLst>
                  <a:path w="30207" h="30207" extrusionOk="0">
                    <a:moveTo>
                      <a:pt x="30052" y="1"/>
                    </a:moveTo>
                    <a:lnTo>
                      <a:pt x="1" y="30040"/>
                    </a:lnTo>
                    <a:cubicBezTo>
                      <a:pt x="36" y="30100"/>
                      <a:pt x="60" y="30147"/>
                      <a:pt x="84" y="30207"/>
                    </a:cubicBezTo>
                    <a:lnTo>
                      <a:pt x="30207" y="84"/>
                    </a:lnTo>
                    <a:lnTo>
                      <a:pt x="3005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0" name="Google Shape;2650;p19"/>
              <p:cNvSpPr/>
              <p:nvPr/>
            </p:nvSpPr>
            <p:spPr>
              <a:xfrm>
                <a:off x="3575125" y="2564425"/>
                <a:ext cx="765025" cy="765000"/>
              </a:xfrm>
              <a:custGeom>
                <a:avLst/>
                <a:gdLst/>
                <a:ahLst/>
                <a:cxnLst/>
                <a:rect l="l" t="t" r="r" b="b"/>
                <a:pathLst>
                  <a:path w="30601" h="30600" extrusionOk="0">
                    <a:moveTo>
                      <a:pt x="30457" y="1"/>
                    </a:moveTo>
                    <a:lnTo>
                      <a:pt x="1" y="30445"/>
                    </a:lnTo>
                    <a:cubicBezTo>
                      <a:pt x="37" y="30493"/>
                      <a:pt x="61" y="30552"/>
                      <a:pt x="96" y="30600"/>
                    </a:cubicBezTo>
                    <a:lnTo>
                      <a:pt x="30600" y="84"/>
                    </a:lnTo>
                    <a:lnTo>
                      <a:pt x="3045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1" name="Google Shape;2651;p19"/>
              <p:cNvSpPr/>
              <p:nvPr/>
            </p:nvSpPr>
            <p:spPr>
              <a:xfrm>
                <a:off x="3587925" y="2577225"/>
                <a:ext cx="773350" cy="773350"/>
              </a:xfrm>
              <a:custGeom>
                <a:avLst/>
                <a:gdLst/>
                <a:ahLst/>
                <a:cxnLst/>
                <a:rect l="l" t="t" r="r" b="b"/>
                <a:pathLst>
                  <a:path w="30934" h="30934" extrusionOk="0">
                    <a:moveTo>
                      <a:pt x="30791" y="1"/>
                    </a:moveTo>
                    <a:lnTo>
                      <a:pt x="1" y="30778"/>
                    </a:lnTo>
                    <a:lnTo>
                      <a:pt x="96" y="30933"/>
                    </a:lnTo>
                    <a:lnTo>
                      <a:pt x="30933" y="96"/>
                    </a:lnTo>
                    <a:lnTo>
                      <a:pt x="3079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2" name="Google Shape;2652;p19"/>
              <p:cNvSpPr/>
              <p:nvPr/>
            </p:nvSpPr>
            <p:spPr>
              <a:xfrm>
                <a:off x="3601625" y="2590625"/>
                <a:ext cx="780175" cy="780175"/>
              </a:xfrm>
              <a:custGeom>
                <a:avLst/>
                <a:gdLst/>
                <a:ahLst/>
                <a:cxnLst/>
                <a:rect l="l" t="t" r="r" b="b"/>
                <a:pathLst>
                  <a:path w="31207" h="31207" extrusionOk="0">
                    <a:moveTo>
                      <a:pt x="31052" y="1"/>
                    </a:moveTo>
                    <a:lnTo>
                      <a:pt x="1" y="31064"/>
                    </a:lnTo>
                    <a:lnTo>
                      <a:pt x="96" y="31207"/>
                    </a:lnTo>
                    <a:lnTo>
                      <a:pt x="31207" y="108"/>
                    </a:lnTo>
                    <a:lnTo>
                      <a:pt x="3105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3" name="Google Shape;2653;p19"/>
              <p:cNvSpPr/>
              <p:nvPr/>
            </p:nvSpPr>
            <p:spPr>
              <a:xfrm>
                <a:off x="3615925" y="2604925"/>
                <a:ext cx="784925" cy="785225"/>
              </a:xfrm>
              <a:custGeom>
                <a:avLst/>
                <a:gdLst/>
                <a:ahLst/>
                <a:cxnLst/>
                <a:rect l="l" t="t" r="r" b="b"/>
                <a:pathLst>
                  <a:path w="31397" h="31409" extrusionOk="0">
                    <a:moveTo>
                      <a:pt x="31266" y="0"/>
                    </a:moveTo>
                    <a:lnTo>
                      <a:pt x="0" y="31278"/>
                    </a:lnTo>
                    <a:cubicBezTo>
                      <a:pt x="36" y="31325"/>
                      <a:pt x="72" y="31361"/>
                      <a:pt x="107" y="31409"/>
                    </a:cubicBezTo>
                    <a:lnTo>
                      <a:pt x="31397" y="107"/>
                    </a:lnTo>
                    <a:lnTo>
                      <a:pt x="3126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4" name="Google Shape;2654;p19"/>
              <p:cNvSpPr/>
              <p:nvPr/>
            </p:nvSpPr>
            <p:spPr>
              <a:xfrm>
                <a:off x="3630800" y="2620100"/>
                <a:ext cx="789100" cy="788800"/>
              </a:xfrm>
              <a:custGeom>
                <a:avLst/>
                <a:gdLst/>
                <a:ahLst/>
                <a:cxnLst/>
                <a:rect l="l" t="t" r="r" b="b"/>
                <a:pathLst>
                  <a:path w="31564" h="31552" extrusionOk="0">
                    <a:moveTo>
                      <a:pt x="31433" y="0"/>
                    </a:moveTo>
                    <a:lnTo>
                      <a:pt x="0" y="31421"/>
                    </a:lnTo>
                    <a:cubicBezTo>
                      <a:pt x="36" y="31468"/>
                      <a:pt x="72" y="31504"/>
                      <a:pt x="108" y="31552"/>
                    </a:cubicBezTo>
                    <a:lnTo>
                      <a:pt x="31564" y="107"/>
                    </a:lnTo>
                    <a:lnTo>
                      <a:pt x="3143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5" name="Google Shape;2655;p19"/>
              <p:cNvSpPr/>
              <p:nvPr/>
            </p:nvSpPr>
            <p:spPr>
              <a:xfrm>
                <a:off x="3646575" y="2635875"/>
                <a:ext cx="791200" cy="791200"/>
              </a:xfrm>
              <a:custGeom>
                <a:avLst/>
                <a:gdLst/>
                <a:ahLst/>
                <a:cxnLst/>
                <a:rect l="l" t="t" r="r" b="b"/>
                <a:pathLst>
                  <a:path w="31648" h="31648" extrusionOk="0">
                    <a:moveTo>
                      <a:pt x="31528" y="0"/>
                    </a:moveTo>
                    <a:lnTo>
                      <a:pt x="0" y="31516"/>
                    </a:lnTo>
                    <a:lnTo>
                      <a:pt x="120" y="31647"/>
                    </a:lnTo>
                    <a:lnTo>
                      <a:pt x="31647" y="107"/>
                    </a:lnTo>
                    <a:lnTo>
                      <a:pt x="3152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6" name="Google Shape;2656;p19"/>
              <p:cNvSpPr/>
              <p:nvPr/>
            </p:nvSpPr>
            <p:spPr>
              <a:xfrm>
                <a:off x="3663250" y="2652250"/>
                <a:ext cx="792075" cy="792075"/>
              </a:xfrm>
              <a:custGeom>
                <a:avLst/>
                <a:gdLst/>
                <a:ahLst/>
                <a:cxnLst/>
                <a:rect l="l" t="t" r="r" b="b"/>
                <a:pathLst>
                  <a:path w="31683" h="31683" extrusionOk="0">
                    <a:moveTo>
                      <a:pt x="31552" y="0"/>
                    </a:moveTo>
                    <a:lnTo>
                      <a:pt x="0" y="31564"/>
                    </a:lnTo>
                    <a:cubicBezTo>
                      <a:pt x="36" y="31587"/>
                      <a:pt x="60" y="31623"/>
                      <a:pt x="95" y="31659"/>
                    </a:cubicBezTo>
                    <a:lnTo>
                      <a:pt x="119" y="31683"/>
                    </a:lnTo>
                    <a:lnTo>
                      <a:pt x="31683" y="119"/>
                    </a:lnTo>
                    <a:lnTo>
                      <a:pt x="31647" y="95"/>
                    </a:lnTo>
                    <a:cubicBezTo>
                      <a:pt x="31623" y="60"/>
                      <a:pt x="31588" y="36"/>
                      <a:pt x="3155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7" name="Google Shape;2657;p19"/>
              <p:cNvSpPr/>
              <p:nvPr/>
            </p:nvSpPr>
            <p:spPr>
              <a:xfrm>
                <a:off x="3680500" y="2669500"/>
                <a:ext cx="791200" cy="791500"/>
              </a:xfrm>
              <a:custGeom>
                <a:avLst/>
                <a:gdLst/>
                <a:ahLst/>
                <a:cxnLst/>
                <a:rect l="l" t="t" r="r" b="b"/>
                <a:pathLst>
                  <a:path w="31648" h="31660" extrusionOk="0">
                    <a:moveTo>
                      <a:pt x="31529" y="1"/>
                    </a:moveTo>
                    <a:lnTo>
                      <a:pt x="1" y="31540"/>
                    </a:lnTo>
                    <a:cubicBezTo>
                      <a:pt x="37" y="31576"/>
                      <a:pt x="72" y="31612"/>
                      <a:pt x="120" y="31659"/>
                    </a:cubicBezTo>
                    <a:lnTo>
                      <a:pt x="31648" y="120"/>
                    </a:lnTo>
                    <a:cubicBezTo>
                      <a:pt x="31612" y="84"/>
                      <a:pt x="31564" y="48"/>
                      <a:pt x="3152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8" name="Google Shape;2658;p19"/>
              <p:cNvSpPr/>
              <p:nvPr/>
            </p:nvSpPr>
            <p:spPr>
              <a:xfrm>
                <a:off x="3698375" y="2687675"/>
                <a:ext cx="789100" cy="789100"/>
              </a:xfrm>
              <a:custGeom>
                <a:avLst/>
                <a:gdLst/>
                <a:ahLst/>
                <a:cxnLst/>
                <a:rect l="l" t="t" r="r" b="b"/>
                <a:pathLst>
                  <a:path w="31564" h="31564" extrusionOk="0">
                    <a:moveTo>
                      <a:pt x="31456" y="0"/>
                    </a:moveTo>
                    <a:lnTo>
                      <a:pt x="0" y="31444"/>
                    </a:lnTo>
                    <a:lnTo>
                      <a:pt x="131" y="31563"/>
                    </a:lnTo>
                    <a:lnTo>
                      <a:pt x="31564" y="119"/>
                    </a:lnTo>
                    <a:cubicBezTo>
                      <a:pt x="31528" y="83"/>
                      <a:pt x="31492" y="36"/>
                      <a:pt x="3145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9" name="Google Shape;2659;p19"/>
              <p:cNvSpPr/>
              <p:nvPr/>
            </p:nvSpPr>
            <p:spPr>
              <a:xfrm>
                <a:off x="3717125" y="2706125"/>
                <a:ext cx="785525" cy="785525"/>
              </a:xfrm>
              <a:custGeom>
                <a:avLst/>
                <a:gdLst/>
                <a:ahLst/>
                <a:cxnLst/>
                <a:rect l="l" t="t" r="r" b="b"/>
                <a:pathLst>
                  <a:path w="31421" h="31421" extrusionOk="0">
                    <a:moveTo>
                      <a:pt x="31314" y="0"/>
                    </a:moveTo>
                    <a:lnTo>
                      <a:pt x="0" y="31325"/>
                    </a:lnTo>
                    <a:lnTo>
                      <a:pt x="131" y="31421"/>
                    </a:lnTo>
                    <a:lnTo>
                      <a:pt x="31421" y="143"/>
                    </a:lnTo>
                    <a:cubicBezTo>
                      <a:pt x="31385" y="95"/>
                      <a:pt x="31349" y="48"/>
                      <a:pt x="3131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0" name="Google Shape;2660;p19"/>
              <p:cNvSpPr/>
              <p:nvPr/>
            </p:nvSpPr>
            <p:spPr>
              <a:xfrm>
                <a:off x="3736475" y="2725750"/>
                <a:ext cx="780475" cy="780500"/>
              </a:xfrm>
              <a:custGeom>
                <a:avLst/>
                <a:gdLst/>
                <a:ahLst/>
                <a:cxnLst/>
                <a:rect l="l" t="t" r="r" b="b"/>
                <a:pathLst>
                  <a:path w="31219" h="31220" extrusionOk="0">
                    <a:moveTo>
                      <a:pt x="31123" y="1"/>
                    </a:moveTo>
                    <a:lnTo>
                      <a:pt x="0" y="31112"/>
                    </a:lnTo>
                    <a:cubicBezTo>
                      <a:pt x="48" y="31148"/>
                      <a:pt x="95" y="31183"/>
                      <a:pt x="143" y="31219"/>
                    </a:cubicBezTo>
                    <a:lnTo>
                      <a:pt x="31218" y="132"/>
                    </a:lnTo>
                    <a:cubicBezTo>
                      <a:pt x="31183" y="84"/>
                      <a:pt x="31159" y="37"/>
                      <a:pt x="3112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1" name="Google Shape;2661;p19"/>
              <p:cNvSpPr/>
              <p:nvPr/>
            </p:nvSpPr>
            <p:spPr>
              <a:xfrm>
                <a:off x="3756400" y="2745700"/>
                <a:ext cx="773950" cy="774225"/>
              </a:xfrm>
              <a:custGeom>
                <a:avLst/>
                <a:gdLst/>
                <a:ahLst/>
                <a:cxnLst/>
                <a:rect l="l" t="t" r="r" b="b"/>
                <a:pathLst>
                  <a:path w="30958" h="30969" extrusionOk="0">
                    <a:moveTo>
                      <a:pt x="30874" y="1"/>
                    </a:moveTo>
                    <a:lnTo>
                      <a:pt x="1" y="30874"/>
                    </a:lnTo>
                    <a:cubicBezTo>
                      <a:pt x="60" y="30897"/>
                      <a:pt x="108" y="30933"/>
                      <a:pt x="156" y="30969"/>
                    </a:cubicBezTo>
                    <a:lnTo>
                      <a:pt x="30957" y="144"/>
                    </a:lnTo>
                    <a:lnTo>
                      <a:pt x="3087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2" name="Google Shape;2662;p19"/>
              <p:cNvSpPr/>
              <p:nvPr/>
            </p:nvSpPr>
            <p:spPr>
              <a:xfrm>
                <a:off x="3777550" y="2766550"/>
                <a:ext cx="765875" cy="766175"/>
              </a:xfrm>
              <a:custGeom>
                <a:avLst/>
                <a:gdLst/>
                <a:ahLst/>
                <a:cxnLst/>
                <a:rect l="l" t="t" r="r" b="b"/>
                <a:pathLst>
                  <a:path w="30635" h="30647" extrusionOk="0">
                    <a:moveTo>
                      <a:pt x="30552" y="0"/>
                    </a:moveTo>
                    <a:lnTo>
                      <a:pt x="0" y="30552"/>
                    </a:lnTo>
                    <a:cubicBezTo>
                      <a:pt x="48" y="30587"/>
                      <a:pt x="95" y="30611"/>
                      <a:pt x="143" y="30647"/>
                    </a:cubicBezTo>
                    <a:lnTo>
                      <a:pt x="30635" y="155"/>
                    </a:lnTo>
                    <a:cubicBezTo>
                      <a:pt x="30611" y="107"/>
                      <a:pt x="30575" y="60"/>
                      <a:pt x="3055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3" name="Google Shape;2663;p19"/>
              <p:cNvSpPr/>
              <p:nvPr/>
            </p:nvSpPr>
            <p:spPr>
              <a:xfrm>
                <a:off x="3799275" y="2788575"/>
                <a:ext cx="756075" cy="756075"/>
              </a:xfrm>
              <a:custGeom>
                <a:avLst/>
                <a:gdLst/>
                <a:ahLst/>
                <a:cxnLst/>
                <a:rect l="l" t="t" r="r" b="b"/>
                <a:pathLst>
                  <a:path w="30243" h="30243" extrusionOk="0">
                    <a:moveTo>
                      <a:pt x="30171" y="0"/>
                    </a:moveTo>
                    <a:lnTo>
                      <a:pt x="0" y="30159"/>
                    </a:lnTo>
                    <a:lnTo>
                      <a:pt x="155" y="30242"/>
                    </a:lnTo>
                    <a:lnTo>
                      <a:pt x="30242" y="155"/>
                    </a:lnTo>
                    <a:cubicBezTo>
                      <a:pt x="30218" y="95"/>
                      <a:pt x="30195" y="48"/>
                      <a:pt x="3017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4" name="Google Shape;2664;p19"/>
              <p:cNvSpPr/>
              <p:nvPr/>
            </p:nvSpPr>
            <p:spPr>
              <a:xfrm>
                <a:off x="3821900" y="2811200"/>
                <a:ext cx="744750" cy="744750"/>
              </a:xfrm>
              <a:custGeom>
                <a:avLst/>
                <a:gdLst/>
                <a:ahLst/>
                <a:cxnLst/>
                <a:rect l="l" t="t" r="r" b="b"/>
                <a:pathLst>
                  <a:path w="29790" h="29790" extrusionOk="0">
                    <a:moveTo>
                      <a:pt x="29706" y="0"/>
                    </a:moveTo>
                    <a:lnTo>
                      <a:pt x="0" y="29706"/>
                    </a:lnTo>
                    <a:lnTo>
                      <a:pt x="167" y="29789"/>
                    </a:lnTo>
                    <a:lnTo>
                      <a:pt x="29790" y="155"/>
                    </a:lnTo>
                    <a:cubicBezTo>
                      <a:pt x="29766" y="107"/>
                      <a:pt x="29742" y="48"/>
                      <a:pt x="2970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5" name="Google Shape;2665;p19"/>
              <p:cNvSpPr/>
              <p:nvPr/>
            </p:nvSpPr>
            <p:spPr>
              <a:xfrm>
                <a:off x="3845400" y="2834700"/>
                <a:ext cx="731375" cy="731375"/>
              </a:xfrm>
              <a:custGeom>
                <a:avLst/>
                <a:gdLst/>
                <a:ahLst/>
                <a:cxnLst/>
                <a:rect l="l" t="t" r="r" b="b"/>
                <a:pathLst>
                  <a:path w="29255" h="29255" extrusionOk="0">
                    <a:moveTo>
                      <a:pt x="29183" y="1"/>
                    </a:moveTo>
                    <a:lnTo>
                      <a:pt x="1" y="29183"/>
                    </a:lnTo>
                    <a:lnTo>
                      <a:pt x="168" y="29254"/>
                    </a:lnTo>
                    <a:lnTo>
                      <a:pt x="29255" y="167"/>
                    </a:lnTo>
                    <a:cubicBezTo>
                      <a:pt x="29243" y="108"/>
                      <a:pt x="29207" y="48"/>
                      <a:pt x="2918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6" name="Google Shape;2666;p19"/>
              <p:cNvSpPr/>
              <p:nvPr/>
            </p:nvSpPr>
            <p:spPr>
              <a:xfrm>
                <a:off x="3869825" y="2859100"/>
                <a:ext cx="716475" cy="716500"/>
              </a:xfrm>
              <a:custGeom>
                <a:avLst/>
                <a:gdLst/>
                <a:ahLst/>
                <a:cxnLst/>
                <a:rect l="l" t="t" r="r" b="b"/>
                <a:pathLst>
                  <a:path w="28659" h="28660" extrusionOk="0">
                    <a:moveTo>
                      <a:pt x="28587" y="1"/>
                    </a:moveTo>
                    <a:lnTo>
                      <a:pt x="0" y="28600"/>
                    </a:lnTo>
                    <a:lnTo>
                      <a:pt x="179" y="28659"/>
                    </a:lnTo>
                    <a:lnTo>
                      <a:pt x="28659" y="168"/>
                    </a:lnTo>
                    <a:cubicBezTo>
                      <a:pt x="28635" y="108"/>
                      <a:pt x="28611" y="61"/>
                      <a:pt x="2858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7" name="Google Shape;2667;p19"/>
              <p:cNvSpPr/>
              <p:nvPr/>
            </p:nvSpPr>
            <p:spPr>
              <a:xfrm>
                <a:off x="3895425" y="2884425"/>
                <a:ext cx="699200" cy="699200"/>
              </a:xfrm>
              <a:custGeom>
                <a:avLst/>
                <a:gdLst/>
                <a:ahLst/>
                <a:cxnLst/>
                <a:rect l="l" t="t" r="r" b="b"/>
                <a:pathLst>
                  <a:path w="27968" h="27968" extrusionOk="0">
                    <a:moveTo>
                      <a:pt x="27908" y="0"/>
                    </a:moveTo>
                    <a:lnTo>
                      <a:pt x="0" y="27908"/>
                    </a:lnTo>
                    <a:lnTo>
                      <a:pt x="179" y="27968"/>
                    </a:lnTo>
                    <a:lnTo>
                      <a:pt x="27968" y="179"/>
                    </a:lnTo>
                    <a:cubicBezTo>
                      <a:pt x="27944" y="119"/>
                      <a:pt x="27920" y="60"/>
                      <a:pt x="2790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8" name="Google Shape;2668;p19"/>
              <p:cNvSpPr/>
              <p:nvPr/>
            </p:nvSpPr>
            <p:spPr>
              <a:xfrm>
                <a:off x="3921600" y="2910900"/>
                <a:ext cx="680175" cy="680175"/>
              </a:xfrm>
              <a:custGeom>
                <a:avLst/>
                <a:gdLst/>
                <a:ahLst/>
                <a:cxnLst/>
                <a:rect l="l" t="t" r="r" b="b"/>
                <a:pathLst>
                  <a:path w="27207" h="27207" extrusionOk="0">
                    <a:moveTo>
                      <a:pt x="27159" y="1"/>
                    </a:moveTo>
                    <a:lnTo>
                      <a:pt x="1" y="27147"/>
                    </a:lnTo>
                    <a:lnTo>
                      <a:pt x="191" y="27206"/>
                    </a:lnTo>
                    <a:lnTo>
                      <a:pt x="27207" y="191"/>
                    </a:lnTo>
                    <a:cubicBezTo>
                      <a:pt x="27195" y="132"/>
                      <a:pt x="27171" y="60"/>
                      <a:pt x="2715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9" name="Google Shape;2669;p19"/>
              <p:cNvSpPr/>
              <p:nvPr/>
            </p:nvSpPr>
            <p:spPr>
              <a:xfrm>
                <a:off x="3949300" y="2938575"/>
                <a:ext cx="658725" cy="658450"/>
              </a:xfrm>
              <a:custGeom>
                <a:avLst/>
                <a:gdLst/>
                <a:ahLst/>
                <a:cxnLst/>
                <a:rect l="l" t="t" r="r" b="b"/>
                <a:pathLst>
                  <a:path w="26349" h="26338" extrusionOk="0">
                    <a:moveTo>
                      <a:pt x="26301" y="1"/>
                    </a:moveTo>
                    <a:lnTo>
                      <a:pt x="0" y="26302"/>
                    </a:lnTo>
                    <a:lnTo>
                      <a:pt x="203" y="26338"/>
                    </a:lnTo>
                    <a:lnTo>
                      <a:pt x="26349" y="203"/>
                    </a:lnTo>
                    <a:cubicBezTo>
                      <a:pt x="26325" y="132"/>
                      <a:pt x="26313" y="60"/>
                      <a:pt x="2630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0" name="Google Shape;2670;p19"/>
              <p:cNvSpPr/>
              <p:nvPr/>
            </p:nvSpPr>
            <p:spPr>
              <a:xfrm>
                <a:off x="3978175" y="2967450"/>
                <a:ext cx="634625" cy="634350"/>
              </a:xfrm>
              <a:custGeom>
                <a:avLst/>
                <a:gdLst/>
                <a:ahLst/>
                <a:cxnLst/>
                <a:rect l="l" t="t" r="r" b="b"/>
                <a:pathLst>
                  <a:path w="25385" h="25374" extrusionOk="0">
                    <a:moveTo>
                      <a:pt x="25348" y="1"/>
                    </a:moveTo>
                    <a:lnTo>
                      <a:pt x="0" y="25349"/>
                    </a:lnTo>
                    <a:lnTo>
                      <a:pt x="214" y="25373"/>
                    </a:lnTo>
                    <a:lnTo>
                      <a:pt x="25384" y="215"/>
                    </a:lnTo>
                    <a:cubicBezTo>
                      <a:pt x="25372" y="144"/>
                      <a:pt x="25360" y="72"/>
                      <a:pt x="2534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1" name="Google Shape;2671;p19"/>
              <p:cNvSpPr/>
              <p:nvPr/>
            </p:nvSpPr>
            <p:spPr>
              <a:xfrm>
                <a:off x="4008525" y="2997825"/>
                <a:ext cx="607250" cy="607225"/>
              </a:xfrm>
              <a:custGeom>
                <a:avLst/>
                <a:gdLst/>
                <a:ahLst/>
                <a:cxnLst/>
                <a:rect l="l" t="t" r="r" b="b"/>
                <a:pathLst>
                  <a:path w="24290" h="24289" extrusionOk="0">
                    <a:moveTo>
                      <a:pt x="24277" y="0"/>
                    </a:moveTo>
                    <a:lnTo>
                      <a:pt x="0" y="24277"/>
                    </a:lnTo>
                    <a:cubicBezTo>
                      <a:pt x="72" y="24277"/>
                      <a:pt x="155" y="24289"/>
                      <a:pt x="227" y="24289"/>
                    </a:cubicBezTo>
                    <a:lnTo>
                      <a:pt x="24289" y="215"/>
                    </a:lnTo>
                    <a:cubicBezTo>
                      <a:pt x="24289" y="143"/>
                      <a:pt x="24289" y="72"/>
                      <a:pt x="2427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2" name="Google Shape;2672;p19"/>
              <p:cNvSpPr/>
              <p:nvPr/>
            </p:nvSpPr>
            <p:spPr>
              <a:xfrm>
                <a:off x="4040675" y="3029675"/>
                <a:ext cx="576875" cy="576875"/>
              </a:xfrm>
              <a:custGeom>
                <a:avLst/>
                <a:gdLst/>
                <a:ahLst/>
                <a:cxnLst/>
                <a:rect l="l" t="t" r="r" b="b"/>
                <a:pathLst>
                  <a:path w="23075" h="23075" extrusionOk="0">
                    <a:moveTo>
                      <a:pt x="23075" y="0"/>
                    </a:moveTo>
                    <a:lnTo>
                      <a:pt x="0" y="23075"/>
                    </a:lnTo>
                    <a:lnTo>
                      <a:pt x="238" y="23075"/>
                    </a:lnTo>
                    <a:lnTo>
                      <a:pt x="23075" y="238"/>
                    </a:lnTo>
                    <a:cubicBezTo>
                      <a:pt x="23075" y="155"/>
                      <a:pt x="23075" y="84"/>
                      <a:pt x="230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3" name="Google Shape;2673;p19"/>
              <p:cNvSpPr/>
              <p:nvPr/>
            </p:nvSpPr>
            <p:spPr>
              <a:xfrm>
                <a:off x="4074300" y="3063600"/>
                <a:ext cx="543250" cy="543250"/>
              </a:xfrm>
              <a:custGeom>
                <a:avLst/>
                <a:gdLst/>
                <a:ahLst/>
                <a:cxnLst/>
                <a:rect l="l" t="t" r="r" b="b"/>
                <a:pathLst>
                  <a:path w="21730" h="21730" extrusionOk="0">
                    <a:moveTo>
                      <a:pt x="21730" y="1"/>
                    </a:moveTo>
                    <a:lnTo>
                      <a:pt x="1" y="21729"/>
                    </a:lnTo>
                    <a:lnTo>
                      <a:pt x="239" y="21729"/>
                    </a:lnTo>
                    <a:lnTo>
                      <a:pt x="21730" y="239"/>
                    </a:lnTo>
                    <a:lnTo>
                      <a:pt x="2173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4" name="Google Shape;2674;p19"/>
              <p:cNvSpPr/>
              <p:nvPr/>
            </p:nvSpPr>
            <p:spPr>
              <a:xfrm>
                <a:off x="4110325" y="3099325"/>
                <a:ext cx="505450" cy="505450"/>
              </a:xfrm>
              <a:custGeom>
                <a:avLst/>
                <a:gdLst/>
                <a:ahLst/>
                <a:cxnLst/>
                <a:rect l="l" t="t" r="r" b="b"/>
                <a:pathLst>
                  <a:path w="20218" h="20218" extrusionOk="0">
                    <a:moveTo>
                      <a:pt x="20217" y="0"/>
                    </a:moveTo>
                    <a:lnTo>
                      <a:pt x="0" y="20217"/>
                    </a:lnTo>
                    <a:lnTo>
                      <a:pt x="262" y="20193"/>
                    </a:lnTo>
                    <a:lnTo>
                      <a:pt x="20182" y="274"/>
                    </a:lnTo>
                    <a:lnTo>
                      <a:pt x="2021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5" name="Google Shape;2675;p19"/>
              <p:cNvSpPr/>
              <p:nvPr/>
            </p:nvSpPr>
            <p:spPr>
              <a:xfrm>
                <a:off x="4149325" y="3138325"/>
                <a:ext cx="461375" cy="461375"/>
              </a:xfrm>
              <a:custGeom>
                <a:avLst/>
                <a:gdLst/>
                <a:ahLst/>
                <a:cxnLst/>
                <a:rect l="l" t="t" r="r" b="b"/>
                <a:pathLst>
                  <a:path w="18455" h="18455" extrusionOk="0">
                    <a:moveTo>
                      <a:pt x="18455" y="0"/>
                    </a:moveTo>
                    <a:lnTo>
                      <a:pt x="0" y="18455"/>
                    </a:lnTo>
                    <a:lnTo>
                      <a:pt x="0" y="18455"/>
                    </a:lnTo>
                    <a:lnTo>
                      <a:pt x="286" y="18407"/>
                    </a:lnTo>
                    <a:lnTo>
                      <a:pt x="18407" y="286"/>
                    </a:lnTo>
                    <a:lnTo>
                      <a:pt x="1845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6" name="Google Shape;2676;p19"/>
              <p:cNvSpPr/>
              <p:nvPr/>
            </p:nvSpPr>
            <p:spPr>
              <a:xfrm>
                <a:off x="4191275" y="3180575"/>
                <a:ext cx="411100" cy="410800"/>
              </a:xfrm>
              <a:custGeom>
                <a:avLst/>
                <a:gdLst/>
                <a:ahLst/>
                <a:cxnLst/>
                <a:rect l="l" t="t" r="r" b="b"/>
                <a:pathLst>
                  <a:path w="16444" h="16432" extrusionOk="0">
                    <a:moveTo>
                      <a:pt x="16443" y="1"/>
                    </a:moveTo>
                    <a:lnTo>
                      <a:pt x="1" y="16431"/>
                    </a:lnTo>
                    <a:cubicBezTo>
                      <a:pt x="120" y="16407"/>
                      <a:pt x="227" y="16384"/>
                      <a:pt x="334" y="16348"/>
                    </a:cubicBezTo>
                    <a:lnTo>
                      <a:pt x="16360" y="322"/>
                    </a:lnTo>
                    <a:cubicBezTo>
                      <a:pt x="16384" y="215"/>
                      <a:pt x="16420" y="108"/>
                      <a:pt x="1644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7" name="Google Shape;2677;p19"/>
              <p:cNvSpPr/>
              <p:nvPr/>
            </p:nvSpPr>
            <p:spPr>
              <a:xfrm>
                <a:off x="4239200" y="3228500"/>
                <a:ext cx="349175" cy="349175"/>
              </a:xfrm>
              <a:custGeom>
                <a:avLst/>
                <a:gdLst/>
                <a:ahLst/>
                <a:cxnLst/>
                <a:rect l="l" t="t" r="r" b="b"/>
                <a:pathLst>
                  <a:path w="13967" h="13967" extrusionOk="0">
                    <a:moveTo>
                      <a:pt x="13967" y="1"/>
                    </a:moveTo>
                    <a:lnTo>
                      <a:pt x="1" y="13967"/>
                    </a:lnTo>
                    <a:lnTo>
                      <a:pt x="1" y="13967"/>
                    </a:lnTo>
                    <a:lnTo>
                      <a:pt x="370" y="13836"/>
                    </a:lnTo>
                    <a:lnTo>
                      <a:pt x="13836" y="370"/>
                    </a:lnTo>
                    <a:cubicBezTo>
                      <a:pt x="13884" y="239"/>
                      <a:pt x="13919" y="120"/>
                      <a:pt x="1396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8" name="Google Shape;2678;p19"/>
              <p:cNvSpPr/>
              <p:nvPr/>
            </p:nvSpPr>
            <p:spPr>
              <a:xfrm>
                <a:off x="4295775" y="3284750"/>
                <a:ext cx="269975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799" h="10812" extrusionOk="0">
                    <a:moveTo>
                      <a:pt x="10799" y="1"/>
                    </a:moveTo>
                    <a:lnTo>
                      <a:pt x="0" y="10812"/>
                    </a:lnTo>
                    <a:cubicBezTo>
                      <a:pt x="155" y="10740"/>
                      <a:pt x="310" y="10657"/>
                      <a:pt x="476" y="10574"/>
                    </a:cubicBezTo>
                    <a:lnTo>
                      <a:pt x="10561" y="477"/>
                    </a:lnTo>
                    <a:cubicBezTo>
                      <a:pt x="10644" y="322"/>
                      <a:pt x="10728" y="168"/>
                      <a:pt x="1079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9" name="Google Shape;2679;p19"/>
              <p:cNvSpPr/>
              <p:nvPr/>
            </p:nvSpPr>
            <p:spPr>
              <a:xfrm>
                <a:off x="4375225" y="3364225"/>
                <a:ext cx="145000" cy="145300"/>
              </a:xfrm>
              <a:custGeom>
                <a:avLst/>
                <a:gdLst/>
                <a:ahLst/>
                <a:cxnLst/>
                <a:rect l="l" t="t" r="r" b="b"/>
                <a:pathLst>
                  <a:path w="5800" h="5812" extrusionOk="0">
                    <a:moveTo>
                      <a:pt x="5799" y="1"/>
                    </a:moveTo>
                    <a:lnTo>
                      <a:pt x="1" y="5811"/>
                    </a:lnTo>
                    <a:cubicBezTo>
                      <a:pt x="287" y="5609"/>
                      <a:pt x="584" y="5406"/>
                      <a:pt x="858" y="5180"/>
                    </a:cubicBezTo>
                    <a:lnTo>
                      <a:pt x="5180" y="870"/>
                    </a:lnTo>
                    <a:cubicBezTo>
                      <a:pt x="5395" y="584"/>
                      <a:pt x="5597" y="299"/>
                      <a:pt x="579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680" name="Google Shape;2680;p19"/>
            <p:cNvSpPr/>
            <p:nvPr/>
          </p:nvSpPr>
          <p:spPr>
            <a:xfrm>
              <a:off x="8380759" y="4481798"/>
              <a:ext cx="1759447" cy="1759187"/>
            </a:xfrm>
            <a:custGeom>
              <a:avLst/>
              <a:gdLst/>
              <a:ahLst/>
              <a:cxnLst/>
              <a:rect l="l" t="t" r="r" b="b"/>
              <a:pathLst>
                <a:path w="81249" h="81237" extrusionOk="0">
                  <a:moveTo>
                    <a:pt x="75784" y="56007"/>
                  </a:moveTo>
                  <a:lnTo>
                    <a:pt x="25230" y="5453"/>
                  </a:lnTo>
                  <a:cubicBezTo>
                    <a:pt x="19765" y="0"/>
                    <a:pt x="10931" y="0"/>
                    <a:pt x="5466" y="5453"/>
                  </a:cubicBezTo>
                  <a:lnTo>
                    <a:pt x="5466" y="5453"/>
                  </a:lnTo>
                  <a:cubicBezTo>
                    <a:pt x="13" y="10906"/>
                    <a:pt x="1" y="19764"/>
                    <a:pt x="5466" y="25217"/>
                  </a:cubicBezTo>
                  <a:lnTo>
                    <a:pt x="56032" y="75783"/>
                  </a:lnTo>
                  <a:cubicBezTo>
                    <a:pt x="61485" y="81236"/>
                    <a:pt x="70331" y="81236"/>
                    <a:pt x="75784" y="75771"/>
                  </a:cubicBezTo>
                  <a:cubicBezTo>
                    <a:pt x="81249" y="70318"/>
                    <a:pt x="81249" y="61472"/>
                    <a:pt x="75784" y="56007"/>
                  </a:cubicBez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1" name="Google Shape;2681;p19"/>
            <p:cNvSpPr/>
            <p:nvPr/>
          </p:nvSpPr>
          <p:spPr>
            <a:xfrm>
              <a:off x="8312788" y="4140725"/>
              <a:ext cx="1646245" cy="1589233"/>
            </a:xfrm>
            <a:custGeom>
              <a:avLst/>
              <a:gdLst/>
              <a:ahLst/>
              <a:cxnLst/>
              <a:rect l="l" t="t" r="r" b="b"/>
              <a:pathLst>
                <a:path w="54055" h="52183" extrusionOk="0">
                  <a:moveTo>
                    <a:pt x="10510" y="759"/>
                  </a:moveTo>
                  <a:cubicBezTo>
                    <a:pt x="12828" y="759"/>
                    <a:pt x="15036" y="1686"/>
                    <a:pt x="16669" y="3331"/>
                  </a:cubicBezTo>
                  <a:lnTo>
                    <a:pt x="49804" y="36454"/>
                  </a:lnTo>
                  <a:cubicBezTo>
                    <a:pt x="53233" y="39883"/>
                    <a:pt x="53233" y="45431"/>
                    <a:pt x="49804" y="48860"/>
                  </a:cubicBezTo>
                  <a:cubicBezTo>
                    <a:pt x="48090" y="50575"/>
                    <a:pt x="45842" y="51432"/>
                    <a:pt x="43595" y="51432"/>
                  </a:cubicBezTo>
                  <a:cubicBezTo>
                    <a:pt x="41348" y="51432"/>
                    <a:pt x="39100" y="50575"/>
                    <a:pt x="37386" y="48860"/>
                  </a:cubicBezTo>
                  <a:lnTo>
                    <a:pt x="4263" y="15737"/>
                  </a:lnTo>
                  <a:cubicBezTo>
                    <a:pt x="1750" y="13225"/>
                    <a:pt x="1012" y="9451"/>
                    <a:pt x="2370" y="6177"/>
                  </a:cubicBezTo>
                  <a:cubicBezTo>
                    <a:pt x="3727" y="2902"/>
                    <a:pt x="6918" y="759"/>
                    <a:pt x="10466" y="759"/>
                  </a:cubicBezTo>
                  <a:cubicBezTo>
                    <a:pt x="10481" y="759"/>
                    <a:pt x="10495" y="759"/>
                    <a:pt x="10510" y="759"/>
                  </a:cubicBezTo>
                  <a:close/>
                  <a:moveTo>
                    <a:pt x="10470" y="0"/>
                  </a:moveTo>
                  <a:cubicBezTo>
                    <a:pt x="8031" y="0"/>
                    <a:pt x="5590" y="932"/>
                    <a:pt x="3727" y="2795"/>
                  </a:cubicBezTo>
                  <a:cubicBezTo>
                    <a:pt x="0" y="6510"/>
                    <a:pt x="0" y="12546"/>
                    <a:pt x="3727" y="16273"/>
                  </a:cubicBezTo>
                  <a:lnTo>
                    <a:pt x="36850" y="49396"/>
                  </a:lnTo>
                  <a:cubicBezTo>
                    <a:pt x="38626" y="51172"/>
                    <a:pt x="41037" y="52182"/>
                    <a:pt x="43545" y="52182"/>
                  </a:cubicBezTo>
                  <a:cubicBezTo>
                    <a:pt x="43560" y="52182"/>
                    <a:pt x="43574" y="52182"/>
                    <a:pt x="43589" y="52182"/>
                  </a:cubicBezTo>
                  <a:cubicBezTo>
                    <a:pt x="43604" y="52182"/>
                    <a:pt x="43618" y="52182"/>
                    <a:pt x="43633" y="52182"/>
                  </a:cubicBezTo>
                  <a:cubicBezTo>
                    <a:pt x="46153" y="52182"/>
                    <a:pt x="48552" y="51172"/>
                    <a:pt x="50340" y="49396"/>
                  </a:cubicBezTo>
                  <a:cubicBezTo>
                    <a:pt x="54055" y="45681"/>
                    <a:pt x="54055" y="39645"/>
                    <a:pt x="50340" y="35918"/>
                  </a:cubicBezTo>
                  <a:lnTo>
                    <a:pt x="17205" y="2795"/>
                  </a:lnTo>
                  <a:cubicBezTo>
                    <a:pt x="15347" y="932"/>
                    <a:pt x="12910" y="0"/>
                    <a:pt x="104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2" name="Google Shape;2682;p19"/>
            <p:cNvSpPr/>
            <p:nvPr/>
          </p:nvSpPr>
          <p:spPr>
            <a:xfrm>
              <a:off x="7287138" y="-1114300"/>
              <a:ext cx="1646245" cy="1589233"/>
            </a:xfrm>
            <a:custGeom>
              <a:avLst/>
              <a:gdLst/>
              <a:ahLst/>
              <a:cxnLst/>
              <a:rect l="l" t="t" r="r" b="b"/>
              <a:pathLst>
                <a:path w="54055" h="52183" extrusionOk="0">
                  <a:moveTo>
                    <a:pt x="10510" y="759"/>
                  </a:moveTo>
                  <a:cubicBezTo>
                    <a:pt x="12828" y="759"/>
                    <a:pt x="15036" y="1686"/>
                    <a:pt x="16669" y="3331"/>
                  </a:cubicBezTo>
                  <a:lnTo>
                    <a:pt x="49804" y="36454"/>
                  </a:lnTo>
                  <a:cubicBezTo>
                    <a:pt x="53233" y="39883"/>
                    <a:pt x="53233" y="45431"/>
                    <a:pt x="49804" y="48860"/>
                  </a:cubicBezTo>
                  <a:cubicBezTo>
                    <a:pt x="48090" y="50575"/>
                    <a:pt x="45842" y="51432"/>
                    <a:pt x="43595" y="51432"/>
                  </a:cubicBezTo>
                  <a:cubicBezTo>
                    <a:pt x="41348" y="51432"/>
                    <a:pt x="39100" y="50575"/>
                    <a:pt x="37386" y="48860"/>
                  </a:cubicBezTo>
                  <a:lnTo>
                    <a:pt x="4263" y="15737"/>
                  </a:lnTo>
                  <a:cubicBezTo>
                    <a:pt x="1750" y="13225"/>
                    <a:pt x="1012" y="9451"/>
                    <a:pt x="2370" y="6177"/>
                  </a:cubicBezTo>
                  <a:cubicBezTo>
                    <a:pt x="3727" y="2902"/>
                    <a:pt x="6918" y="759"/>
                    <a:pt x="10466" y="759"/>
                  </a:cubicBezTo>
                  <a:cubicBezTo>
                    <a:pt x="10481" y="759"/>
                    <a:pt x="10495" y="759"/>
                    <a:pt x="10510" y="759"/>
                  </a:cubicBezTo>
                  <a:close/>
                  <a:moveTo>
                    <a:pt x="10470" y="0"/>
                  </a:moveTo>
                  <a:cubicBezTo>
                    <a:pt x="8031" y="0"/>
                    <a:pt x="5590" y="932"/>
                    <a:pt x="3727" y="2795"/>
                  </a:cubicBezTo>
                  <a:cubicBezTo>
                    <a:pt x="0" y="6510"/>
                    <a:pt x="0" y="12546"/>
                    <a:pt x="3727" y="16273"/>
                  </a:cubicBezTo>
                  <a:lnTo>
                    <a:pt x="36850" y="49396"/>
                  </a:lnTo>
                  <a:cubicBezTo>
                    <a:pt x="38626" y="51172"/>
                    <a:pt x="41037" y="52182"/>
                    <a:pt x="43545" y="52182"/>
                  </a:cubicBezTo>
                  <a:cubicBezTo>
                    <a:pt x="43560" y="52182"/>
                    <a:pt x="43574" y="52182"/>
                    <a:pt x="43589" y="52182"/>
                  </a:cubicBezTo>
                  <a:cubicBezTo>
                    <a:pt x="43604" y="52182"/>
                    <a:pt x="43618" y="52182"/>
                    <a:pt x="43633" y="52182"/>
                  </a:cubicBezTo>
                  <a:cubicBezTo>
                    <a:pt x="46153" y="52182"/>
                    <a:pt x="48552" y="51172"/>
                    <a:pt x="50340" y="49396"/>
                  </a:cubicBezTo>
                  <a:cubicBezTo>
                    <a:pt x="54055" y="45681"/>
                    <a:pt x="54055" y="39645"/>
                    <a:pt x="50340" y="35918"/>
                  </a:cubicBezTo>
                  <a:lnTo>
                    <a:pt x="17205" y="2795"/>
                  </a:lnTo>
                  <a:cubicBezTo>
                    <a:pt x="15347" y="932"/>
                    <a:pt x="12910" y="0"/>
                    <a:pt x="104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3" name="Google Shape;2683;p19"/>
            <p:cNvSpPr/>
            <p:nvPr/>
          </p:nvSpPr>
          <p:spPr>
            <a:xfrm>
              <a:off x="-102997" y="-377322"/>
              <a:ext cx="952044" cy="919073"/>
            </a:xfrm>
            <a:custGeom>
              <a:avLst/>
              <a:gdLst/>
              <a:ahLst/>
              <a:cxnLst/>
              <a:rect l="l" t="t" r="r" b="b"/>
              <a:pathLst>
                <a:path w="54055" h="52183" extrusionOk="0">
                  <a:moveTo>
                    <a:pt x="10510" y="759"/>
                  </a:moveTo>
                  <a:cubicBezTo>
                    <a:pt x="12828" y="759"/>
                    <a:pt x="15036" y="1686"/>
                    <a:pt x="16669" y="3331"/>
                  </a:cubicBezTo>
                  <a:lnTo>
                    <a:pt x="49804" y="36454"/>
                  </a:lnTo>
                  <a:cubicBezTo>
                    <a:pt x="53233" y="39883"/>
                    <a:pt x="53233" y="45431"/>
                    <a:pt x="49804" y="48860"/>
                  </a:cubicBezTo>
                  <a:cubicBezTo>
                    <a:pt x="48090" y="50575"/>
                    <a:pt x="45842" y="51432"/>
                    <a:pt x="43595" y="51432"/>
                  </a:cubicBezTo>
                  <a:cubicBezTo>
                    <a:pt x="41348" y="51432"/>
                    <a:pt x="39100" y="50575"/>
                    <a:pt x="37386" y="48860"/>
                  </a:cubicBezTo>
                  <a:lnTo>
                    <a:pt x="4263" y="15737"/>
                  </a:lnTo>
                  <a:cubicBezTo>
                    <a:pt x="1750" y="13225"/>
                    <a:pt x="1012" y="9451"/>
                    <a:pt x="2370" y="6177"/>
                  </a:cubicBezTo>
                  <a:cubicBezTo>
                    <a:pt x="3727" y="2902"/>
                    <a:pt x="6918" y="759"/>
                    <a:pt x="10466" y="759"/>
                  </a:cubicBezTo>
                  <a:cubicBezTo>
                    <a:pt x="10481" y="759"/>
                    <a:pt x="10495" y="759"/>
                    <a:pt x="10510" y="759"/>
                  </a:cubicBezTo>
                  <a:close/>
                  <a:moveTo>
                    <a:pt x="10470" y="0"/>
                  </a:moveTo>
                  <a:cubicBezTo>
                    <a:pt x="8031" y="0"/>
                    <a:pt x="5590" y="932"/>
                    <a:pt x="3727" y="2795"/>
                  </a:cubicBezTo>
                  <a:cubicBezTo>
                    <a:pt x="0" y="6510"/>
                    <a:pt x="0" y="12546"/>
                    <a:pt x="3727" y="16273"/>
                  </a:cubicBezTo>
                  <a:lnTo>
                    <a:pt x="36850" y="49396"/>
                  </a:lnTo>
                  <a:cubicBezTo>
                    <a:pt x="38626" y="51172"/>
                    <a:pt x="41037" y="52182"/>
                    <a:pt x="43545" y="52182"/>
                  </a:cubicBezTo>
                  <a:cubicBezTo>
                    <a:pt x="43560" y="52182"/>
                    <a:pt x="43574" y="52182"/>
                    <a:pt x="43589" y="52182"/>
                  </a:cubicBezTo>
                  <a:cubicBezTo>
                    <a:pt x="43604" y="52182"/>
                    <a:pt x="43618" y="52182"/>
                    <a:pt x="43633" y="52182"/>
                  </a:cubicBezTo>
                  <a:cubicBezTo>
                    <a:pt x="46153" y="52182"/>
                    <a:pt x="48552" y="51172"/>
                    <a:pt x="50340" y="49396"/>
                  </a:cubicBezTo>
                  <a:cubicBezTo>
                    <a:pt x="54055" y="45681"/>
                    <a:pt x="54055" y="39645"/>
                    <a:pt x="50340" y="35918"/>
                  </a:cubicBezTo>
                  <a:lnTo>
                    <a:pt x="17205" y="2795"/>
                  </a:lnTo>
                  <a:cubicBezTo>
                    <a:pt x="15347" y="932"/>
                    <a:pt x="12910" y="0"/>
                    <a:pt x="104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4" name="Google Shape;2684;p19"/>
            <p:cNvSpPr/>
            <p:nvPr/>
          </p:nvSpPr>
          <p:spPr>
            <a:xfrm>
              <a:off x="-910402" y="4024589"/>
              <a:ext cx="1759447" cy="1759187"/>
            </a:xfrm>
            <a:custGeom>
              <a:avLst/>
              <a:gdLst/>
              <a:ahLst/>
              <a:cxnLst/>
              <a:rect l="l" t="t" r="r" b="b"/>
              <a:pathLst>
                <a:path w="81249" h="81237" extrusionOk="0">
                  <a:moveTo>
                    <a:pt x="75784" y="56007"/>
                  </a:moveTo>
                  <a:lnTo>
                    <a:pt x="25230" y="5453"/>
                  </a:lnTo>
                  <a:cubicBezTo>
                    <a:pt x="19765" y="0"/>
                    <a:pt x="10931" y="0"/>
                    <a:pt x="5466" y="5453"/>
                  </a:cubicBezTo>
                  <a:lnTo>
                    <a:pt x="5466" y="5453"/>
                  </a:lnTo>
                  <a:cubicBezTo>
                    <a:pt x="13" y="10906"/>
                    <a:pt x="1" y="19764"/>
                    <a:pt x="5466" y="25217"/>
                  </a:cubicBezTo>
                  <a:lnTo>
                    <a:pt x="56032" y="75783"/>
                  </a:lnTo>
                  <a:cubicBezTo>
                    <a:pt x="61485" y="81236"/>
                    <a:pt x="70331" y="81236"/>
                    <a:pt x="75784" y="75771"/>
                  </a:cubicBezTo>
                  <a:cubicBezTo>
                    <a:pt x="81249" y="70318"/>
                    <a:pt x="81249" y="61472"/>
                    <a:pt x="75784" y="56007"/>
                  </a:cubicBez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685" name="Google Shape;2685;p19"/>
            <p:cNvGrpSpPr/>
            <p:nvPr/>
          </p:nvGrpSpPr>
          <p:grpSpPr>
            <a:xfrm>
              <a:off x="-1051221" y="1599137"/>
              <a:ext cx="2041091" cy="2041639"/>
              <a:chOff x="3502200" y="2491200"/>
              <a:chExt cx="1115350" cy="1115650"/>
            </a:xfrm>
          </p:grpSpPr>
          <p:sp>
            <p:nvSpPr>
              <p:cNvPr id="2686" name="Google Shape;2686;p19"/>
              <p:cNvSpPr/>
              <p:nvPr/>
            </p:nvSpPr>
            <p:spPr>
              <a:xfrm>
                <a:off x="3606975" y="2596575"/>
                <a:ext cx="126550" cy="126525"/>
              </a:xfrm>
              <a:custGeom>
                <a:avLst/>
                <a:gdLst/>
                <a:ahLst/>
                <a:cxnLst/>
                <a:rect l="l" t="t" r="r" b="b"/>
                <a:pathLst>
                  <a:path w="5062" h="5061" extrusionOk="0">
                    <a:moveTo>
                      <a:pt x="5061" y="1"/>
                    </a:moveTo>
                    <a:lnTo>
                      <a:pt x="5061" y="1"/>
                    </a:lnTo>
                    <a:cubicBezTo>
                      <a:pt x="4728" y="251"/>
                      <a:pt x="4382" y="501"/>
                      <a:pt x="4049" y="775"/>
                    </a:cubicBezTo>
                    <a:lnTo>
                      <a:pt x="775" y="4049"/>
                    </a:lnTo>
                    <a:cubicBezTo>
                      <a:pt x="513" y="4370"/>
                      <a:pt x="251" y="4716"/>
                      <a:pt x="1" y="5061"/>
                    </a:cubicBezTo>
                    <a:lnTo>
                      <a:pt x="506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7" name="Google Shape;2687;p19"/>
              <p:cNvSpPr/>
              <p:nvPr/>
            </p:nvSpPr>
            <p:spPr>
              <a:xfrm>
                <a:off x="3557275" y="2546575"/>
                <a:ext cx="260175" cy="260175"/>
              </a:xfrm>
              <a:custGeom>
                <a:avLst/>
                <a:gdLst/>
                <a:ahLst/>
                <a:cxnLst/>
                <a:rect l="l" t="t" r="r" b="b"/>
                <a:pathLst>
                  <a:path w="10407" h="10407" extrusionOk="0">
                    <a:moveTo>
                      <a:pt x="10407" y="0"/>
                    </a:moveTo>
                    <a:cubicBezTo>
                      <a:pt x="10264" y="72"/>
                      <a:pt x="10097" y="155"/>
                      <a:pt x="9942" y="227"/>
                    </a:cubicBezTo>
                    <a:lnTo>
                      <a:pt x="239" y="9930"/>
                    </a:lnTo>
                    <a:cubicBezTo>
                      <a:pt x="155" y="10085"/>
                      <a:pt x="84" y="10252"/>
                      <a:pt x="1" y="10406"/>
                    </a:cubicBezTo>
                    <a:lnTo>
                      <a:pt x="1040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8" name="Google Shape;2688;p19"/>
              <p:cNvSpPr/>
              <p:nvPr/>
            </p:nvSpPr>
            <p:spPr>
              <a:xfrm>
                <a:off x="3532875" y="2522175"/>
                <a:ext cx="342625" cy="342625"/>
              </a:xfrm>
              <a:custGeom>
                <a:avLst/>
                <a:gdLst/>
                <a:ahLst/>
                <a:cxnLst/>
                <a:rect l="l" t="t" r="r" b="b"/>
                <a:pathLst>
                  <a:path w="13705" h="13705" extrusionOk="0">
                    <a:moveTo>
                      <a:pt x="13704" y="0"/>
                    </a:moveTo>
                    <a:lnTo>
                      <a:pt x="13704" y="0"/>
                    </a:lnTo>
                    <a:cubicBezTo>
                      <a:pt x="13585" y="48"/>
                      <a:pt x="13454" y="107"/>
                      <a:pt x="13323" y="155"/>
                    </a:cubicBezTo>
                    <a:lnTo>
                      <a:pt x="155" y="13323"/>
                    </a:lnTo>
                    <a:cubicBezTo>
                      <a:pt x="107" y="13454"/>
                      <a:pt x="60" y="13585"/>
                      <a:pt x="0" y="13704"/>
                    </a:cubicBezTo>
                    <a:lnTo>
                      <a:pt x="1370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9" name="Google Shape;2689;p19"/>
              <p:cNvSpPr/>
              <p:nvPr/>
            </p:nvSpPr>
            <p:spPr>
              <a:xfrm>
                <a:off x="3518575" y="2507875"/>
                <a:ext cx="405450" cy="405425"/>
              </a:xfrm>
              <a:custGeom>
                <a:avLst/>
                <a:gdLst/>
                <a:ahLst/>
                <a:cxnLst/>
                <a:rect l="l" t="t" r="r" b="b"/>
                <a:pathLst>
                  <a:path w="16218" h="16217" extrusionOk="0">
                    <a:moveTo>
                      <a:pt x="16217" y="1"/>
                    </a:moveTo>
                    <a:lnTo>
                      <a:pt x="16217" y="1"/>
                    </a:lnTo>
                    <a:cubicBezTo>
                      <a:pt x="16110" y="24"/>
                      <a:pt x="16003" y="60"/>
                      <a:pt x="15884" y="96"/>
                    </a:cubicBezTo>
                    <a:lnTo>
                      <a:pt x="96" y="15884"/>
                    </a:lnTo>
                    <a:cubicBezTo>
                      <a:pt x="60" y="15991"/>
                      <a:pt x="37" y="16098"/>
                      <a:pt x="1" y="16217"/>
                    </a:cubicBezTo>
                    <a:lnTo>
                      <a:pt x="1621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0" name="Google Shape;2690;p19"/>
              <p:cNvSpPr/>
              <p:nvPr/>
            </p:nvSpPr>
            <p:spPr>
              <a:xfrm>
                <a:off x="3509950" y="2499250"/>
                <a:ext cx="456925" cy="456925"/>
              </a:xfrm>
              <a:custGeom>
                <a:avLst/>
                <a:gdLst/>
                <a:ahLst/>
                <a:cxnLst/>
                <a:rect l="l" t="t" r="r" b="b"/>
                <a:pathLst>
                  <a:path w="18277" h="18277" extrusionOk="0">
                    <a:moveTo>
                      <a:pt x="18277" y="0"/>
                    </a:moveTo>
                    <a:cubicBezTo>
                      <a:pt x="18181" y="12"/>
                      <a:pt x="18074" y="24"/>
                      <a:pt x="17979" y="48"/>
                    </a:cubicBezTo>
                    <a:lnTo>
                      <a:pt x="48" y="17991"/>
                    </a:lnTo>
                    <a:cubicBezTo>
                      <a:pt x="24" y="18086"/>
                      <a:pt x="12" y="18181"/>
                      <a:pt x="1" y="18276"/>
                    </a:cubicBezTo>
                    <a:lnTo>
                      <a:pt x="1827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1" name="Google Shape;2691;p19"/>
              <p:cNvSpPr/>
              <p:nvPr/>
            </p:nvSpPr>
            <p:spPr>
              <a:xfrm>
                <a:off x="3504600" y="2493600"/>
                <a:ext cx="501575" cy="501575"/>
              </a:xfrm>
              <a:custGeom>
                <a:avLst/>
                <a:gdLst/>
                <a:ahLst/>
                <a:cxnLst/>
                <a:rect l="l" t="t" r="r" b="b"/>
                <a:pathLst>
                  <a:path w="20063" h="20063" extrusionOk="0">
                    <a:moveTo>
                      <a:pt x="20062" y="0"/>
                    </a:moveTo>
                    <a:lnTo>
                      <a:pt x="20062" y="0"/>
                    </a:lnTo>
                    <a:cubicBezTo>
                      <a:pt x="19967" y="12"/>
                      <a:pt x="19872" y="24"/>
                      <a:pt x="19788" y="36"/>
                    </a:cubicBezTo>
                    <a:lnTo>
                      <a:pt x="36" y="19788"/>
                    </a:lnTo>
                    <a:cubicBezTo>
                      <a:pt x="24" y="19884"/>
                      <a:pt x="12" y="19979"/>
                      <a:pt x="0" y="20062"/>
                    </a:cubicBezTo>
                    <a:lnTo>
                      <a:pt x="2006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2" name="Google Shape;2692;p19"/>
              <p:cNvSpPr/>
              <p:nvPr/>
            </p:nvSpPr>
            <p:spPr>
              <a:xfrm>
                <a:off x="3502500" y="2491500"/>
                <a:ext cx="539675" cy="539975"/>
              </a:xfrm>
              <a:custGeom>
                <a:avLst/>
                <a:gdLst/>
                <a:ahLst/>
                <a:cxnLst/>
                <a:rect l="l" t="t" r="r" b="b"/>
                <a:pathLst>
                  <a:path w="21587" h="21599" extrusionOk="0">
                    <a:moveTo>
                      <a:pt x="21587" y="1"/>
                    </a:moveTo>
                    <a:lnTo>
                      <a:pt x="21337" y="13"/>
                    </a:lnTo>
                    <a:lnTo>
                      <a:pt x="1" y="21349"/>
                    </a:lnTo>
                    <a:lnTo>
                      <a:pt x="1" y="21599"/>
                    </a:lnTo>
                    <a:lnTo>
                      <a:pt x="2158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3" name="Google Shape;2693;p19"/>
              <p:cNvSpPr/>
              <p:nvPr/>
            </p:nvSpPr>
            <p:spPr>
              <a:xfrm>
                <a:off x="3502200" y="2491200"/>
                <a:ext cx="573925" cy="574200"/>
              </a:xfrm>
              <a:custGeom>
                <a:avLst/>
                <a:gdLst/>
                <a:ahLst/>
                <a:cxnLst/>
                <a:rect l="l" t="t" r="r" b="b"/>
                <a:pathLst>
                  <a:path w="22957" h="22968" extrusionOk="0">
                    <a:moveTo>
                      <a:pt x="22718" y="1"/>
                    </a:moveTo>
                    <a:lnTo>
                      <a:pt x="1" y="22730"/>
                    </a:lnTo>
                    <a:lnTo>
                      <a:pt x="1" y="22968"/>
                    </a:lnTo>
                    <a:lnTo>
                      <a:pt x="22956" y="13"/>
                    </a:lnTo>
                    <a:lnTo>
                      <a:pt x="2271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4" name="Google Shape;2694;p19"/>
              <p:cNvSpPr/>
              <p:nvPr/>
            </p:nvSpPr>
            <p:spPr>
              <a:xfrm>
                <a:off x="3503700" y="2493000"/>
                <a:ext cx="604575" cy="604550"/>
              </a:xfrm>
              <a:custGeom>
                <a:avLst/>
                <a:gdLst/>
                <a:ahLst/>
                <a:cxnLst/>
                <a:rect l="l" t="t" r="r" b="b"/>
                <a:pathLst>
                  <a:path w="24183" h="24182" extrusionOk="0">
                    <a:moveTo>
                      <a:pt x="23956" y="0"/>
                    </a:moveTo>
                    <a:lnTo>
                      <a:pt x="0" y="23956"/>
                    </a:lnTo>
                    <a:cubicBezTo>
                      <a:pt x="0" y="24039"/>
                      <a:pt x="0" y="24110"/>
                      <a:pt x="12" y="24182"/>
                    </a:cubicBezTo>
                    <a:lnTo>
                      <a:pt x="24182" y="24"/>
                    </a:lnTo>
                    <a:cubicBezTo>
                      <a:pt x="24111" y="0"/>
                      <a:pt x="24027" y="0"/>
                      <a:pt x="2395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5" name="Google Shape;2695;p19"/>
              <p:cNvSpPr/>
              <p:nvPr/>
            </p:nvSpPr>
            <p:spPr>
              <a:xfrm>
                <a:off x="3506975" y="2495975"/>
                <a:ext cx="631650" cy="631950"/>
              </a:xfrm>
              <a:custGeom>
                <a:avLst/>
                <a:gdLst/>
                <a:ahLst/>
                <a:cxnLst/>
                <a:rect l="l" t="t" r="r" b="b"/>
                <a:pathLst>
                  <a:path w="25266" h="25278" extrusionOk="0">
                    <a:moveTo>
                      <a:pt x="25051" y="0"/>
                    </a:moveTo>
                    <a:lnTo>
                      <a:pt x="0" y="25063"/>
                    </a:lnTo>
                    <a:cubicBezTo>
                      <a:pt x="0" y="25134"/>
                      <a:pt x="12" y="25206"/>
                      <a:pt x="24" y="25277"/>
                    </a:cubicBezTo>
                    <a:lnTo>
                      <a:pt x="25266" y="24"/>
                    </a:lnTo>
                    <a:lnTo>
                      <a:pt x="2505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6" name="Google Shape;2696;p19"/>
              <p:cNvSpPr/>
              <p:nvPr/>
            </p:nvSpPr>
            <p:spPr>
              <a:xfrm>
                <a:off x="3511450" y="2500725"/>
                <a:ext cx="656350" cy="656075"/>
              </a:xfrm>
              <a:custGeom>
                <a:avLst/>
                <a:gdLst/>
                <a:ahLst/>
                <a:cxnLst/>
                <a:rect l="l" t="t" r="r" b="b"/>
                <a:pathLst>
                  <a:path w="26254" h="26243" extrusionOk="0">
                    <a:moveTo>
                      <a:pt x="26051" y="1"/>
                    </a:moveTo>
                    <a:lnTo>
                      <a:pt x="0" y="26040"/>
                    </a:lnTo>
                    <a:cubicBezTo>
                      <a:pt x="24" y="26111"/>
                      <a:pt x="24" y="26183"/>
                      <a:pt x="48" y="26242"/>
                    </a:cubicBezTo>
                    <a:lnTo>
                      <a:pt x="26253" y="37"/>
                    </a:lnTo>
                    <a:lnTo>
                      <a:pt x="2605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7" name="Google Shape;2697;p19"/>
              <p:cNvSpPr/>
              <p:nvPr/>
            </p:nvSpPr>
            <p:spPr>
              <a:xfrm>
                <a:off x="3517400" y="2506700"/>
                <a:ext cx="678075" cy="678075"/>
              </a:xfrm>
              <a:custGeom>
                <a:avLst/>
                <a:gdLst/>
                <a:ahLst/>
                <a:cxnLst/>
                <a:rect l="l" t="t" r="r" b="b"/>
                <a:pathLst>
                  <a:path w="27123" h="27123" extrusionOk="0">
                    <a:moveTo>
                      <a:pt x="26932" y="0"/>
                    </a:moveTo>
                    <a:lnTo>
                      <a:pt x="0" y="26932"/>
                    </a:lnTo>
                    <a:cubicBezTo>
                      <a:pt x="12" y="26991"/>
                      <a:pt x="36" y="27051"/>
                      <a:pt x="48" y="27122"/>
                    </a:cubicBezTo>
                    <a:lnTo>
                      <a:pt x="27123" y="48"/>
                    </a:lnTo>
                    <a:lnTo>
                      <a:pt x="2693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8" name="Google Shape;2698;p19"/>
              <p:cNvSpPr/>
              <p:nvPr/>
            </p:nvSpPr>
            <p:spPr>
              <a:xfrm>
                <a:off x="3524525" y="2513825"/>
                <a:ext cx="697450" cy="697450"/>
              </a:xfrm>
              <a:custGeom>
                <a:avLst/>
                <a:gdLst/>
                <a:ahLst/>
                <a:cxnLst/>
                <a:rect l="l" t="t" r="r" b="b"/>
                <a:pathLst>
                  <a:path w="27898" h="27898" extrusionOk="0">
                    <a:moveTo>
                      <a:pt x="27719" y="1"/>
                    </a:moveTo>
                    <a:lnTo>
                      <a:pt x="1" y="27718"/>
                    </a:lnTo>
                    <a:cubicBezTo>
                      <a:pt x="25" y="27778"/>
                      <a:pt x="37" y="27838"/>
                      <a:pt x="60" y="27897"/>
                    </a:cubicBezTo>
                    <a:lnTo>
                      <a:pt x="27897" y="48"/>
                    </a:lnTo>
                    <a:lnTo>
                      <a:pt x="2771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9" name="Google Shape;2699;p19"/>
              <p:cNvSpPr/>
              <p:nvPr/>
            </p:nvSpPr>
            <p:spPr>
              <a:xfrm>
                <a:off x="3532875" y="2521875"/>
                <a:ext cx="714700" cy="714975"/>
              </a:xfrm>
              <a:custGeom>
                <a:avLst/>
                <a:gdLst/>
                <a:ahLst/>
                <a:cxnLst/>
                <a:rect l="l" t="t" r="r" b="b"/>
                <a:pathLst>
                  <a:path w="28588" h="28599" extrusionOk="0">
                    <a:moveTo>
                      <a:pt x="28409" y="0"/>
                    </a:moveTo>
                    <a:lnTo>
                      <a:pt x="0" y="28420"/>
                    </a:lnTo>
                    <a:cubicBezTo>
                      <a:pt x="12" y="28480"/>
                      <a:pt x="36" y="28539"/>
                      <a:pt x="60" y="28599"/>
                    </a:cubicBezTo>
                    <a:lnTo>
                      <a:pt x="28587" y="72"/>
                    </a:lnTo>
                    <a:lnTo>
                      <a:pt x="2840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0" name="Google Shape;2700;p19"/>
              <p:cNvSpPr/>
              <p:nvPr/>
            </p:nvSpPr>
            <p:spPr>
              <a:xfrm>
                <a:off x="3542100" y="2531100"/>
                <a:ext cx="730175" cy="730175"/>
              </a:xfrm>
              <a:custGeom>
                <a:avLst/>
                <a:gdLst/>
                <a:ahLst/>
                <a:cxnLst/>
                <a:rect l="l" t="t" r="r" b="b"/>
                <a:pathLst>
                  <a:path w="29207" h="29207" extrusionOk="0">
                    <a:moveTo>
                      <a:pt x="29028" y="0"/>
                    </a:moveTo>
                    <a:lnTo>
                      <a:pt x="0" y="29040"/>
                    </a:lnTo>
                    <a:cubicBezTo>
                      <a:pt x="24" y="29099"/>
                      <a:pt x="48" y="29147"/>
                      <a:pt x="72" y="29206"/>
                    </a:cubicBezTo>
                    <a:lnTo>
                      <a:pt x="29206" y="72"/>
                    </a:lnTo>
                    <a:lnTo>
                      <a:pt x="2902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1" name="Google Shape;2701;p19"/>
              <p:cNvSpPr/>
              <p:nvPr/>
            </p:nvSpPr>
            <p:spPr>
              <a:xfrm>
                <a:off x="3552225" y="2541525"/>
                <a:ext cx="743550" cy="743550"/>
              </a:xfrm>
              <a:custGeom>
                <a:avLst/>
                <a:gdLst/>
                <a:ahLst/>
                <a:cxnLst/>
                <a:rect l="l" t="t" r="r" b="b"/>
                <a:pathLst>
                  <a:path w="29742" h="29742" extrusionOk="0">
                    <a:moveTo>
                      <a:pt x="29575" y="0"/>
                    </a:moveTo>
                    <a:lnTo>
                      <a:pt x="0" y="29575"/>
                    </a:lnTo>
                    <a:cubicBezTo>
                      <a:pt x="24" y="29623"/>
                      <a:pt x="48" y="29682"/>
                      <a:pt x="72" y="29742"/>
                    </a:cubicBezTo>
                    <a:lnTo>
                      <a:pt x="29742" y="71"/>
                    </a:lnTo>
                    <a:lnTo>
                      <a:pt x="2957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2" name="Google Shape;2702;p19"/>
              <p:cNvSpPr/>
              <p:nvPr/>
            </p:nvSpPr>
            <p:spPr>
              <a:xfrm>
                <a:off x="3563225" y="2552525"/>
                <a:ext cx="755175" cy="755175"/>
              </a:xfrm>
              <a:custGeom>
                <a:avLst/>
                <a:gdLst/>
                <a:ahLst/>
                <a:cxnLst/>
                <a:rect l="l" t="t" r="r" b="b"/>
                <a:pathLst>
                  <a:path w="30207" h="30207" extrusionOk="0">
                    <a:moveTo>
                      <a:pt x="30052" y="1"/>
                    </a:moveTo>
                    <a:lnTo>
                      <a:pt x="1" y="30040"/>
                    </a:lnTo>
                    <a:cubicBezTo>
                      <a:pt x="36" y="30100"/>
                      <a:pt x="60" y="30147"/>
                      <a:pt x="84" y="30207"/>
                    </a:cubicBezTo>
                    <a:lnTo>
                      <a:pt x="30207" y="84"/>
                    </a:lnTo>
                    <a:lnTo>
                      <a:pt x="3005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3" name="Google Shape;2703;p19"/>
              <p:cNvSpPr/>
              <p:nvPr/>
            </p:nvSpPr>
            <p:spPr>
              <a:xfrm>
                <a:off x="3575125" y="2564425"/>
                <a:ext cx="765025" cy="765000"/>
              </a:xfrm>
              <a:custGeom>
                <a:avLst/>
                <a:gdLst/>
                <a:ahLst/>
                <a:cxnLst/>
                <a:rect l="l" t="t" r="r" b="b"/>
                <a:pathLst>
                  <a:path w="30601" h="30600" extrusionOk="0">
                    <a:moveTo>
                      <a:pt x="30457" y="1"/>
                    </a:moveTo>
                    <a:lnTo>
                      <a:pt x="1" y="30445"/>
                    </a:lnTo>
                    <a:cubicBezTo>
                      <a:pt x="37" y="30493"/>
                      <a:pt x="61" y="30552"/>
                      <a:pt x="96" y="30600"/>
                    </a:cubicBezTo>
                    <a:lnTo>
                      <a:pt x="30600" y="84"/>
                    </a:lnTo>
                    <a:lnTo>
                      <a:pt x="3045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4" name="Google Shape;2704;p19"/>
              <p:cNvSpPr/>
              <p:nvPr/>
            </p:nvSpPr>
            <p:spPr>
              <a:xfrm>
                <a:off x="3587925" y="2577225"/>
                <a:ext cx="773350" cy="773350"/>
              </a:xfrm>
              <a:custGeom>
                <a:avLst/>
                <a:gdLst/>
                <a:ahLst/>
                <a:cxnLst/>
                <a:rect l="l" t="t" r="r" b="b"/>
                <a:pathLst>
                  <a:path w="30934" h="30934" extrusionOk="0">
                    <a:moveTo>
                      <a:pt x="30791" y="1"/>
                    </a:moveTo>
                    <a:lnTo>
                      <a:pt x="1" y="30778"/>
                    </a:lnTo>
                    <a:lnTo>
                      <a:pt x="96" y="30933"/>
                    </a:lnTo>
                    <a:lnTo>
                      <a:pt x="30933" y="96"/>
                    </a:lnTo>
                    <a:lnTo>
                      <a:pt x="3079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5" name="Google Shape;2705;p19"/>
              <p:cNvSpPr/>
              <p:nvPr/>
            </p:nvSpPr>
            <p:spPr>
              <a:xfrm>
                <a:off x="3601625" y="2590625"/>
                <a:ext cx="780175" cy="780175"/>
              </a:xfrm>
              <a:custGeom>
                <a:avLst/>
                <a:gdLst/>
                <a:ahLst/>
                <a:cxnLst/>
                <a:rect l="l" t="t" r="r" b="b"/>
                <a:pathLst>
                  <a:path w="31207" h="31207" extrusionOk="0">
                    <a:moveTo>
                      <a:pt x="31052" y="1"/>
                    </a:moveTo>
                    <a:lnTo>
                      <a:pt x="1" y="31064"/>
                    </a:lnTo>
                    <a:lnTo>
                      <a:pt x="96" y="31207"/>
                    </a:lnTo>
                    <a:lnTo>
                      <a:pt x="31207" y="108"/>
                    </a:lnTo>
                    <a:lnTo>
                      <a:pt x="3105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6" name="Google Shape;2706;p19"/>
              <p:cNvSpPr/>
              <p:nvPr/>
            </p:nvSpPr>
            <p:spPr>
              <a:xfrm>
                <a:off x="3615925" y="2604925"/>
                <a:ext cx="784925" cy="785225"/>
              </a:xfrm>
              <a:custGeom>
                <a:avLst/>
                <a:gdLst/>
                <a:ahLst/>
                <a:cxnLst/>
                <a:rect l="l" t="t" r="r" b="b"/>
                <a:pathLst>
                  <a:path w="31397" h="31409" extrusionOk="0">
                    <a:moveTo>
                      <a:pt x="31266" y="0"/>
                    </a:moveTo>
                    <a:lnTo>
                      <a:pt x="0" y="31278"/>
                    </a:lnTo>
                    <a:cubicBezTo>
                      <a:pt x="36" y="31325"/>
                      <a:pt x="72" y="31361"/>
                      <a:pt x="107" y="31409"/>
                    </a:cubicBezTo>
                    <a:lnTo>
                      <a:pt x="31397" y="107"/>
                    </a:lnTo>
                    <a:lnTo>
                      <a:pt x="3126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7" name="Google Shape;2707;p19"/>
              <p:cNvSpPr/>
              <p:nvPr/>
            </p:nvSpPr>
            <p:spPr>
              <a:xfrm>
                <a:off x="3630800" y="2620100"/>
                <a:ext cx="789100" cy="788800"/>
              </a:xfrm>
              <a:custGeom>
                <a:avLst/>
                <a:gdLst/>
                <a:ahLst/>
                <a:cxnLst/>
                <a:rect l="l" t="t" r="r" b="b"/>
                <a:pathLst>
                  <a:path w="31564" h="31552" extrusionOk="0">
                    <a:moveTo>
                      <a:pt x="31433" y="0"/>
                    </a:moveTo>
                    <a:lnTo>
                      <a:pt x="0" y="31421"/>
                    </a:lnTo>
                    <a:cubicBezTo>
                      <a:pt x="36" y="31468"/>
                      <a:pt x="72" y="31504"/>
                      <a:pt x="108" y="31552"/>
                    </a:cubicBezTo>
                    <a:lnTo>
                      <a:pt x="31564" y="107"/>
                    </a:lnTo>
                    <a:lnTo>
                      <a:pt x="3143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8" name="Google Shape;2708;p19"/>
              <p:cNvSpPr/>
              <p:nvPr/>
            </p:nvSpPr>
            <p:spPr>
              <a:xfrm>
                <a:off x="3646575" y="2635875"/>
                <a:ext cx="791200" cy="791200"/>
              </a:xfrm>
              <a:custGeom>
                <a:avLst/>
                <a:gdLst/>
                <a:ahLst/>
                <a:cxnLst/>
                <a:rect l="l" t="t" r="r" b="b"/>
                <a:pathLst>
                  <a:path w="31648" h="31648" extrusionOk="0">
                    <a:moveTo>
                      <a:pt x="31528" y="0"/>
                    </a:moveTo>
                    <a:lnTo>
                      <a:pt x="0" y="31516"/>
                    </a:lnTo>
                    <a:lnTo>
                      <a:pt x="120" y="31647"/>
                    </a:lnTo>
                    <a:lnTo>
                      <a:pt x="31647" y="107"/>
                    </a:lnTo>
                    <a:lnTo>
                      <a:pt x="3152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9" name="Google Shape;2709;p19"/>
              <p:cNvSpPr/>
              <p:nvPr/>
            </p:nvSpPr>
            <p:spPr>
              <a:xfrm>
                <a:off x="3663250" y="2652250"/>
                <a:ext cx="792075" cy="792075"/>
              </a:xfrm>
              <a:custGeom>
                <a:avLst/>
                <a:gdLst/>
                <a:ahLst/>
                <a:cxnLst/>
                <a:rect l="l" t="t" r="r" b="b"/>
                <a:pathLst>
                  <a:path w="31683" h="31683" extrusionOk="0">
                    <a:moveTo>
                      <a:pt x="31552" y="0"/>
                    </a:moveTo>
                    <a:lnTo>
                      <a:pt x="0" y="31564"/>
                    </a:lnTo>
                    <a:cubicBezTo>
                      <a:pt x="36" y="31587"/>
                      <a:pt x="60" y="31623"/>
                      <a:pt x="95" y="31659"/>
                    </a:cubicBezTo>
                    <a:lnTo>
                      <a:pt x="119" y="31683"/>
                    </a:lnTo>
                    <a:lnTo>
                      <a:pt x="31683" y="119"/>
                    </a:lnTo>
                    <a:lnTo>
                      <a:pt x="31647" y="95"/>
                    </a:lnTo>
                    <a:cubicBezTo>
                      <a:pt x="31623" y="60"/>
                      <a:pt x="31588" y="36"/>
                      <a:pt x="3155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0" name="Google Shape;2710;p19"/>
              <p:cNvSpPr/>
              <p:nvPr/>
            </p:nvSpPr>
            <p:spPr>
              <a:xfrm>
                <a:off x="3680500" y="2669500"/>
                <a:ext cx="791200" cy="791500"/>
              </a:xfrm>
              <a:custGeom>
                <a:avLst/>
                <a:gdLst/>
                <a:ahLst/>
                <a:cxnLst/>
                <a:rect l="l" t="t" r="r" b="b"/>
                <a:pathLst>
                  <a:path w="31648" h="31660" extrusionOk="0">
                    <a:moveTo>
                      <a:pt x="31529" y="1"/>
                    </a:moveTo>
                    <a:lnTo>
                      <a:pt x="1" y="31540"/>
                    </a:lnTo>
                    <a:cubicBezTo>
                      <a:pt x="37" y="31576"/>
                      <a:pt x="72" y="31612"/>
                      <a:pt x="120" y="31659"/>
                    </a:cubicBezTo>
                    <a:lnTo>
                      <a:pt x="31648" y="120"/>
                    </a:lnTo>
                    <a:cubicBezTo>
                      <a:pt x="31612" y="84"/>
                      <a:pt x="31564" y="48"/>
                      <a:pt x="3152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1" name="Google Shape;2711;p19"/>
              <p:cNvSpPr/>
              <p:nvPr/>
            </p:nvSpPr>
            <p:spPr>
              <a:xfrm>
                <a:off x="3698375" y="2687675"/>
                <a:ext cx="789100" cy="789100"/>
              </a:xfrm>
              <a:custGeom>
                <a:avLst/>
                <a:gdLst/>
                <a:ahLst/>
                <a:cxnLst/>
                <a:rect l="l" t="t" r="r" b="b"/>
                <a:pathLst>
                  <a:path w="31564" h="31564" extrusionOk="0">
                    <a:moveTo>
                      <a:pt x="31456" y="0"/>
                    </a:moveTo>
                    <a:lnTo>
                      <a:pt x="0" y="31444"/>
                    </a:lnTo>
                    <a:lnTo>
                      <a:pt x="131" y="31563"/>
                    </a:lnTo>
                    <a:lnTo>
                      <a:pt x="31564" y="119"/>
                    </a:lnTo>
                    <a:cubicBezTo>
                      <a:pt x="31528" y="83"/>
                      <a:pt x="31492" y="36"/>
                      <a:pt x="3145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2" name="Google Shape;2712;p19"/>
              <p:cNvSpPr/>
              <p:nvPr/>
            </p:nvSpPr>
            <p:spPr>
              <a:xfrm>
                <a:off x="3717125" y="2706125"/>
                <a:ext cx="785525" cy="785525"/>
              </a:xfrm>
              <a:custGeom>
                <a:avLst/>
                <a:gdLst/>
                <a:ahLst/>
                <a:cxnLst/>
                <a:rect l="l" t="t" r="r" b="b"/>
                <a:pathLst>
                  <a:path w="31421" h="31421" extrusionOk="0">
                    <a:moveTo>
                      <a:pt x="31314" y="0"/>
                    </a:moveTo>
                    <a:lnTo>
                      <a:pt x="0" y="31325"/>
                    </a:lnTo>
                    <a:lnTo>
                      <a:pt x="131" y="31421"/>
                    </a:lnTo>
                    <a:lnTo>
                      <a:pt x="31421" y="143"/>
                    </a:lnTo>
                    <a:cubicBezTo>
                      <a:pt x="31385" y="95"/>
                      <a:pt x="31349" y="48"/>
                      <a:pt x="3131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3" name="Google Shape;2713;p19"/>
              <p:cNvSpPr/>
              <p:nvPr/>
            </p:nvSpPr>
            <p:spPr>
              <a:xfrm>
                <a:off x="3736475" y="2725750"/>
                <a:ext cx="780475" cy="780500"/>
              </a:xfrm>
              <a:custGeom>
                <a:avLst/>
                <a:gdLst/>
                <a:ahLst/>
                <a:cxnLst/>
                <a:rect l="l" t="t" r="r" b="b"/>
                <a:pathLst>
                  <a:path w="31219" h="31220" extrusionOk="0">
                    <a:moveTo>
                      <a:pt x="31123" y="1"/>
                    </a:moveTo>
                    <a:lnTo>
                      <a:pt x="0" y="31112"/>
                    </a:lnTo>
                    <a:cubicBezTo>
                      <a:pt x="48" y="31148"/>
                      <a:pt x="95" y="31183"/>
                      <a:pt x="143" y="31219"/>
                    </a:cubicBezTo>
                    <a:lnTo>
                      <a:pt x="31218" y="132"/>
                    </a:lnTo>
                    <a:cubicBezTo>
                      <a:pt x="31183" y="84"/>
                      <a:pt x="31159" y="37"/>
                      <a:pt x="3112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4" name="Google Shape;2714;p19"/>
              <p:cNvSpPr/>
              <p:nvPr/>
            </p:nvSpPr>
            <p:spPr>
              <a:xfrm>
                <a:off x="3756400" y="2745700"/>
                <a:ext cx="773950" cy="774225"/>
              </a:xfrm>
              <a:custGeom>
                <a:avLst/>
                <a:gdLst/>
                <a:ahLst/>
                <a:cxnLst/>
                <a:rect l="l" t="t" r="r" b="b"/>
                <a:pathLst>
                  <a:path w="30958" h="30969" extrusionOk="0">
                    <a:moveTo>
                      <a:pt x="30874" y="1"/>
                    </a:moveTo>
                    <a:lnTo>
                      <a:pt x="1" y="30874"/>
                    </a:lnTo>
                    <a:cubicBezTo>
                      <a:pt x="60" y="30897"/>
                      <a:pt x="108" y="30933"/>
                      <a:pt x="156" y="30969"/>
                    </a:cubicBezTo>
                    <a:lnTo>
                      <a:pt x="30957" y="144"/>
                    </a:lnTo>
                    <a:lnTo>
                      <a:pt x="3087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5" name="Google Shape;2715;p19"/>
              <p:cNvSpPr/>
              <p:nvPr/>
            </p:nvSpPr>
            <p:spPr>
              <a:xfrm>
                <a:off x="3777550" y="2766550"/>
                <a:ext cx="765875" cy="766175"/>
              </a:xfrm>
              <a:custGeom>
                <a:avLst/>
                <a:gdLst/>
                <a:ahLst/>
                <a:cxnLst/>
                <a:rect l="l" t="t" r="r" b="b"/>
                <a:pathLst>
                  <a:path w="30635" h="30647" extrusionOk="0">
                    <a:moveTo>
                      <a:pt x="30552" y="0"/>
                    </a:moveTo>
                    <a:lnTo>
                      <a:pt x="0" y="30552"/>
                    </a:lnTo>
                    <a:cubicBezTo>
                      <a:pt x="48" y="30587"/>
                      <a:pt x="95" y="30611"/>
                      <a:pt x="143" y="30647"/>
                    </a:cubicBezTo>
                    <a:lnTo>
                      <a:pt x="30635" y="155"/>
                    </a:lnTo>
                    <a:cubicBezTo>
                      <a:pt x="30611" y="107"/>
                      <a:pt x="30575" y="60"/>
                      <a:pt x="3055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6" name="Google Shape;2716;p19"/>
              <p:cNvSpPr/>
              <p:nvPr/>
            </p:nvSpPr>
            <p:spPr>
              <a:xfrm>
                <a:off x="3799275" y="2788575"/>
                <a:ext cx="756075" cy="756075"/>
              </a:xfrm>
              <a:custGeom>
                <a:avLst/>
                <a:gdLst/>
                <a:ahLst/>
                <a:cxnLst/>
                <a:rect l="l" t="t" r="r" b="b"/>
                <a:pathLst>
                  <a:path w="30243" h="30243" extrusionOk="0">
                    <a:moveTo>
                      <a:pt x="30171" y="0"/>
                    </a:moveTo>
                    <a:lnTo>
                      <a:pt x="0" y="30159"/>
                    </a:lnTo>
                    <a:lnTo>
                      <a:pt x="155" y="30242"/>
                    </a:lnTo>
                    <a:lnTo>
                      <a:pt x="30242" y="155"/>
                    </a:lnTo>
                    <a:cubicBezTo>
                      <a:pt x="30218" y="95"/>
                      <a:pt x="30195" y="48"/>
                      <a:pt x="3017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7" name="Google Shape;2717;p19"/>
              <p:cNvSpPr/>
              <p:nvPr/>
            </p:nvSpPr>
            <p:spPr>
              <a:xfrm>
                <a:off x="3821900" y="2811200"/>
                <a:ext cx="744750" cy="744750"/>
              </a:xfrm>
              <a:custGeom>
                <a:avLst/>
                <a:gdLst/>
                <a:ahLst/>
                <a:cxnLst/>
                <a:rect l="l" t="t" r="r" b="b"/>
                <a:pathLst>
                  <a:path w="29790" h="29790" extrusionOk="0">
                    <a:moveTo>
                      <a:pt x="29706" y="0"/>
                    </a:moveTo>
                    <a:lnTo>
                      <a:pt x="0" y="29706"/>
                    </a:lnTo>
                    <a:lnTo>
                      <a:pt x="167" y="29789"/>
                    </a:lnTo>
                    <a:lnTo>
                      <a:pt x="29790" y="155"/>
                    </a:lnTo>
                    <a:cubicBezTo>
                      <a:pt x="29766" y="107"/>
                      <a:pt x="29742" y="48"/>
                      <a:pt x="2970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8" name="Google Shape;2718;p19"/>
              <p:cNvSpPr/>
              <p:nvPr/>
            </p:nvSpPr>
            <p:spPr>
              <a:xfrm>
                <a:off x="3845400" y="2834700"/>
                <a:ext cx="731375" cy="731375"/>
              </a:xfrm>
              <a:custGeom>
                <a:avLst/>
                <a:gdLst/>
                <a:ahLst/>
                <a:cxnLst/>
                <a:rect l="l" t="t" r="r" b="b"/>
                <a:pathLst>
                  <a:path w="29255" h="29255" extrusionOk="0">
                    <a:moveTo>
                      <a:pt x="29183" y="1"/>
                    </a:moveTo>
                    <a:lnTo>
                      <a:pt x="1" y="29183"/>
                    </a:lnTo>
                    <a:lnTo>
                      <a:pt x="168" y="29254"/>
                    </a:lnTo>
                    <a:lnTo>
                      <a:pt x="29255" y="167"/>
                    </a:lnTo>
                    <a:cubicBezTo>
                      <a:pt x="29243" y="108"/>
                      <a:pt x="29207" y="48"/>
                      <a:pt x="2918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9" name="Google Shape;2719;p19"/>
              <p:cNvSpPr/>
              <p:nvPr/>
            </p:nvSpPr>
            <p:spPr>
              <a:xfrm>
                <a:off x="3869825" y="2859100"/>
                <a:ext cx="716475" cy="716500"/>
              </a:xfrm>
              <a:custGeom>
                <a:avLst/>
                <a:gdLst/>
                <a:ahLst/>
                <a:cxnLst/>
                <a:rect l="l" t="t" r="r" b="b"/>
                <a:pathLst>
                  <a:path w="28659" h="28660" extrusionOk="0">
                    <a:moveTo>
                      <a:pt x="28587" y="1"/>
                    </a:moveTo>
                    <a:lnTo>
                      <a:pt x="0" y="28600"/>
                    </a:lnTo>
                    <a:lnTo>
                      <a:pt x="179" y="28659"/>
                    </a:lnTo>
                    <a:lnTo>
                      <a:pt x="28659" y="168"/>
                    </a:lnTo>
                    <a:cubicBezTo>
                      <a:pt x="28635" y="108"/>
                      <a:pt x="28611" y="61"/>
                      <a:pt x="2858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0" name="Google Shape;2720;p19"/>
              <p:cNvSpPr/>
              <p:nvPr/>
            </p:nvSpPr>
            <p:spPr>
              <a:xfrm>
                <a:off x="3895425" y="2884425"/>
                <a:ext cx="699200" cy="699200"/>
              </a:xfrm>
              <a:custGeom>
                <a:avLst/>
                <a:gdLst/>
                <a:ahLst/>
                <a:cxnLst/>
                <a:rect l="l" t="t" r="r" b="b"/>
                <a:pathLst>
                  <a:path w="27968" h="27968" extrusionOk="0">
                    <a:moveTo>
                      <a:pt x="27908" y="0"/>
                    </a:moveTo>
                    <a:lnTo>
                      <a:pt x="0" y="27908"/>
                    </a:lnTo>
                    <a:lnTo>
                      <a:pt x="179" y="27968"/>
                    </a:lnTo>
                    <a:lnTo>
                      <a:pt x="27968" y="179"/>
                    </a:lnTo>
                    <a:cubicBezTo>
                      <a:pt x="27944" y="119"/>
                      <a:pt x="27920" y="60"/>
                      <a:pt x="2790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1" name="Google Shape;2721;p19"/>
              <p:cNvSpPr/>
              <p:nvPr/>
            </p:nvSpPr>
            <p:spPr>
              <a:xfrm>
                <a:off x="3921600" y="2910900"/>
                <a:ext cx="680175" cy="680175"/>
              </a:xfrm>
              <a:custGeom>
                <a:avLst/>
                <a:gdLst/>
                <a:ahLst/>
                <a:cxnLst/>
                <a:rect l="l" t="t" r="r" b="b"/>
                <a:pathLst>
                  <a:path w="27207" h="27207" extrusionOk="0">
                    <a:moveTo>
                      <a:pt x="27159" y="1"/>
                    </a:moveTo>
                    <a:lnTo>
                      <a:pt x="1" y="27147"/>
                    </a:lnTo>
                    <a:lnTo>
                      <a:pt x="191" y="27206"/>
                    </a:lnTo>
                    <a:lnTo>
                      <a:pt x="27207" y="191"/>
                    </a:lnTo>
                    <a:cubicBezTo>
                      <a:pt x="27195" y="132"/>
                      <a:pt x="27171" y="60"/>
                      <a:pt x="2715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2" name="Google Shape;2722;p19"/>
              <p:cNvSpPr/>
              <p:nvPr/>
            </p:nvSpPr>
            <p:spPr>
              <a:xfrm>
                <a:off x="3949300" y="2938575"/>
                <a:ext cx="658725" cy="658450"/>
              </a:xfrm>
              <a:custGeom>
                <a:avLst/>
                <a:gdLst/>
                <a:ahLst/>
                <a:cxnLst/>
                <a:rect l="l" t="t" r="r" b="b"/>
                <a:pathLst>
                  <a:path w="26349" h="26338" extrusionOk="0">
                    <a:moveTo>
                      <a:pt x="26301" y="1"/>
                    </a:moveTo>
                    <a:lnTo>
                      <a:pt x="0" y="26302"/>
                    </a:lnTo>
                    <a:lnTo>
                      <a:pt x="203" y="26338"/>
                    </a:lnTo>
                    <a:lnTo>
                      <a:pt x="26349" y="203"/>
                    </a:lnTo>
                    <a:cubicBezTo>
                      <a:pt x="26325" y="132"/>
                      <a:pt x="26313" y="60"/>
                      <a:pt x="2630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3" name="Google Shape;2723;p19"/>
              <p:cNvSpPr/>
              <p:nvPr/>
            </p:nvSpPr>
            <p:spPr>
              <a:xfrm>
                <a:off x="3978175" y="2967450"/>
                <a:ext cx="634625" cy="634350"/>
              </a:xfrm>
              <a:custGeom>
                <a:avLst/>
                <a:gdLst/>
                <a:ahLst/>
                <a:cxnLst/>
                <a:rect l="l" t="t" r="r" b="b"/>
                <a:pathLst>
                  <a:path w="25385" h="25374" extrusionOk="0">
                    <a:moveTo>
                      <a:pt x="25348" y="1"/>
                    </a:moveTo>
                    <a:lnTo>
                      <a:pt x="0" y="25349"/>
                    </a:lnTo>
                    <a:lnTo>
                      <a:pt x="214" y="25373"/>
                    </a:lnTo>
                    <a:lnTo>
                      <a:pt x="25384" y="215"/>
                    </a:lnTo>
                    <a:cubicBezTo>
                      <a:pt x="25372" y="144"/>
                      <a:pt x="25360" y="72"/>
                      <a:pt x="2534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4" name="Google Shape;2724;p19"/>
              <p:cNvSpPr/>
              <p:nvPr/>
            </p:nvSpPr>
            <p:spPr>
              <a:xfrm>
                <a:off x="4008525" y="2997825"/>
                <a:ext cx="607250" cy="607225"/>
              </a:xfrm>
              <a:custGeom>
                <a:avLst/>
                <a:gdLst/>
                <a:ahLst/>
                <a:cxnLst/>
                <a:rect l="l" t="t" r="r" b="b"/>
                <a:pathLst>
                  <a:path w="24290" h="24289" extrusionOk="0">
                    <a:moveTo>
                      <a:pt x="24277" y="0"/>
                    </a:moveTo>
                    <a:lnTo>
                      <a:pt x="0" y="24277"/>
                    </a:lnTo>
                    <a:cubicBezTo>
                      <a:pt x="72" y="24277"/>
                      <a:pt x="155" y="24289"/>
                      <a:pt x="227" y="24289"/>
                    </a:cubicBezTo>
                    <a:lnTo>
                      <a:pt x="24289" y="215"/>
                    </a:lnTo>
                    <a:cubicBezTo>
                      <a:pt x="24289" y="143"/>
                      <a:pt x="24289" y="72"/>
                      <a:pt x="2427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5" name="Google Shape;2725;p19"/>
              <p:cNvSpPr/>
              <p:nvPr/>
            </p:nvSpPr>
            <p:spPr>
              <a:xfrm>
                <a:off x="4040675" y="3029675"/>
                <a:ext cx="576875" cy="576875"/>
              </a:xfrm>
              <a:custGeom>
                <a:avLst/>
                <a:gdLst/>
                <a:ahLst/>
                <a:cxnLst/>
                <a:rect l="l" t="t" r="r" b="b"/>
                <a:pathLst>
                  <a:path w="23075" h="23075" extrusionOk="0">
                    <a:moveTo>
                      <a:pt x="23075" y="0"/>
                    </a:moveTo>
                    <a:lnTo>
                      <a:pt x="0" y="23075"/>
                    </a:lnTo>
                    <a:lnTo>
                      <a:pt x="238" y="23075"/>
                    </a:lnTo>
                    <a:lnTo>
                      <a:pt x="23075" y="238"/>
                    </a:lnTo>
                    <a:cubicBezTo>
                      <a:pt x="23075" y="155"/>
                      <a:pt x="23075" y="84"/>
                      <a:pt x="230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6" name="Google Shape;2726;p19"/>
              <p:cNvSpPr/>
              <p:nvPr/>
            </p:nvSpPr>
            <p:spPr>
              <a:xfrm>
                <a:off x="4074300" y="3063600"/>
                <a:ext cx="543250" cy="543250"/>
              </a:xfrm>
              <a:custGeom>
                <a:avLst/>
                <a:gdLst/>
                <a:ahLst/>
                <a:cxnLst/>
                <a:rect l="l" t="t" r="r" b="b"/>
                <a:pathLst>
                  <a:path w="21730" h="21730" extrusionOk="0">
                    <a:moveTo>
                      <a:pt x="21730" y="1"/>
                    </a:moveTo>
                    <a:lnTo>
                      <a:pt x="1" y="21729"/>
                    </a:lnTo>
                    <a:lnTo>
                      <a:pt x="239" y="21729"/>
                    </a:lnTo>
                    <a:lnTo>
                      <a:pt x="21730" y="239"/>
                    </a:lnTo>
                    <a:lnTo>
                      <a:pt x="2173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7" name="Google Shape;2727;p19"/>
              <p:cNvSpPr/>
              <p:nvPr/>
            </p:nvSpPr>
            <p:spPr>
              <a:xfrm>
                <a:off x="4110325" y="3099325"/>
                <a:ext cx="505450" cy="505450"/>
              </a:xfrm>
              <a:custGeom>
                <a:avLst/>
                <a:gdLst/>
                <a:ahLst/>
                <a:cxnLst/>
                <a:rect l="l" t="t" r="r" b="b"/>
                <a:pathLst>
                  <a:path w="20218" h="20218" extrusionOk="0">
                    <a:moveTo>
                      <a:pt x="20217" y="0"/>
                    </a:moveTo>
                    <a:lnTo>
                      <a:pt x="0" y="20217"/>
                    </a:lnTo>
                    <a:lnTo>
                      <a:pt x="262" y="20193"/>
                    </a:lnTo>
                    <a:lnTo>
                      <a:pt x="20182" y="274"/>
                    </a:lnTo>
                    <a:lnTo>
                      <a:pt x="2021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8" name="Google Shape;2728;p19"/>
              <p:cNvSpPr/>
              <p:nvPr/>
            </p:nvSpPr>
            <p:spPr>
              <a:xfrm>
                <a:off x="4149325" y="3138325"/>
                <a:ext cx="461375" cy="461375"/>
              </a:xfrm>
              <a:custGeom>
                <a:avLst/>
                <a:gdLst/>
                <a:ahLst/>
                <a:cxnLst/>
                <a:rect l="l" t="t" r="r" b="b"/>
                <a:pathLst>
                  <a:path w="18455" h="18455" extrusionOk="0">
                    <a:moveTo>
                      <a:pt x="18455" y="0"/>
                    </a:moveTo>
                    <a:lnTo>
                      <a:pt x="0" y="18455"/>
                    </a:lnTo>
                    <a:lnTo>
                      <a:pt x="0" y="18455"/>
                    </a:lnTo>
                    <a:lnTo>
                      <a:pt x="286" y="18407"/>
                    </a:lnTo>
                    <a:lnTo>
                      <a:pt x="18407" y="286"/>
                    </a:lnTo>
                    <a:lnTo>
                      <a:pt x="1845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9" name="Google Shape;2729;p19"/>
              <p:cNvSpPr/>
              <p:nvPr/>
            </p:nvSpPr>
            <p:spPr>
              <a:xfrm>
                <a:off x="4191275" y="3180575"/>
                <a:ext cx="411100" cy="410800"/>
              </a:xfrm>
              <a:custGeom>
                <a:avLst/>
                <a:gdLst/>
                <a:ahLst/>
                <a:cxnLst/>
                <a:rect l="l" t="t" r="r" b="b"/>
                <a:pathLst>
                  <a:path w="16444" h="16432" extrusionOk="0">
                    <a:moveTo>
                      <a:pt x="16443" y="1"/>
                    </a:moveTo>
                    <a:lnTo>
                      <a:pt x="1" y="16431"/>
                    </a:lnTo>
                    <a:cubicBezTo>
                      <a:pt x="120" y="16407"/>
                      <a:pt x="227" y="16384"/>
                      <a:pt x="334" y="16348"/>
                    </a:cubicBezTo>
                    <a:lnTo>
                      <a:pt x="16360" y="322"/>
                    </a:lnTo>
                    <a:cubicBezTo>
                      <a:pt x="16384" y="215"/>
                      <a:pt x="16420" y="108"/>
                      <a:pt x="1644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0" name="Google Shape;2730;p19"/>
              <p:cNvSpPr/>
              <p:nvPr/>
            </p:nvSpPr>
            <p:spPr>
              <a:xfrm>
                <a:off x="4239200" y="3228500"/>
                <a:ext cx="349175" cy="349175"/>
              </a:xfrm>
              <a:custGeom>
                <a:avLst/>
                <a:gdLst/>
                <a:ahLst/>
                <a:cxnLst/>
                <a:rect l="l" t="t" r="r" b="b"/>
                <a:pathLst>
                  <a:path w="13967" h="13967" extrusionOk="0">
                    <a:moveTo>
                      <a:pt x="13967" y="1"/>
                    </a:moveTo>
                    <a:lnTo>
                      <a:pt x="1" y="13967"/>
                    </a:lnTo>
                    <a:lnTo>
                      <a:pt x="1" y="13967"/>
                    </a:lnTo>
                    <a:lnTo>
                      <a:pt x="370" y="13836"/>
                    </a:lnTo>
                    <a:lnTo>
                      <a:pt x="13836" y="370"/>
                    </a:lnTo>
                    <a:cubicBezTo>
                      <a:pt x="13884" y="239"/>
                      <a:pt x="13919" y="120"/>
                      <a:pt x="1396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1" name="Google Shape;2731;p19"/>
              <p:cNvSpPr/>
              <p:nvPr/>
            </p:nvSpPr>
            <p:spPr>
              <a:xfrm>
                <a:off x="4295775" y="3284750"/>
                <a:ext cx="269975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799" h="10812" extrusionOk="0">
                    <a:moveTo>
                      <a:pt x="10799" y="1"/>
                    </a:moveTo>
                    <a:lnTo>
                      <a:pt x="0" y="10812"/>
                    </a:lnTo>
                    <a:cubicBezTo>
                      <a:pt x="155" y="10740"/>
                      <a:pt x="310" y="10657"/>
                      <a:pt x="476" y="10574"/>
                    </a:cubicBezTo>
                    <a:lnTo>
                      <a:pt x="10561" y="477"/>
                    </a:lnTo>
                    <a:cubicBezTo>
                      <a:pt x="10644" y="322"/>
                      <a:pt x="10728" y="168"/>
                      <a:pt x="1079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2" name="Google Shape;2732;p19"/>
              <p:cNvSpPr/>
              <p:nvPr/>
            </p:nvSpPr>
            <p:spPr>
              <a:xfrm>
                <a:off x="4375225" y="3364225"/>
                <a:ext cx="145000" cy="145300"/>
              </a:xfrm>
              <a:custGeom>
                <a:avLst/>
                <a:gdLst/>
                <a:ahLst/>
                <a:cxnLst/>
                <a:rect l="l" t="t" r="r" b="b"/>
                <a:pathLst>
                  <a:path w="5800" h="5812" extrusionOk="0">
                    <a:moveTo>
                      <a:pt x="5799" y="1"/>
                    </a:moveTo>
                    <a:lnTo>
                      <a:pt x="1" y="5811"/>
                    </a:lnTo>
                    <a:cubicBezTo>
                      <a:pt x="287" y="5609"/>
                      <a:pt x="584" y="5406"/>
                      <a:pt x="858" y="5180"/>
                    </a:cubicBezTo>
                    <a:lnTo>
                      <a:pt x="5180" y="870"/>
                    </a:lnTo>
                    <a:cubicBezTo>
                      <a:pt x="5395" y="584"/>
                      <a:pt x="5597" y="299"/>
                      <a:pt x="579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175472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5" name="Google Shape;1165;p9"/>
          <p:cNvGrpSpPr/>
          <p:nvPr/>
        </p:nvGrpSpPr>
        <p:grpSpPr>
          <a:xfrm>
            <a:off x="-1087262" y="-596464"/>
            <a:ext cx="11272870" cy="6465224"/>
            <a:chOff x="-1087262" y="-596464"/>
            <a:chExt cx="11272870" cy="6465224"/>
          </a:xfrm>
        </p:grpSpPr>
        <p:sp>
          <p:nvSpPr>
            <p:cNvPr id="1166" name="Google Shape;1166;p9"/>
            <p:cNvSpPr/>
            <p:nvPr/>
          </p:nvSpPr>
          <p:spPr>
            <a:xfrm>
              <a:off x="7181066" y="-596464"/>
              <a:ext cx="2084472" cy="2084413"/>
            </a:xfrm>
            <a:custGeom>
              <a:avLst/>
              <a:gdLst/>
              <a:ahLst/>
              <a:cxnLst/>
              <a:rect l="l" t="t" r="r" b="b"/>
              <a:pathLst>
                <a:path w="35375" h="35374" extrusionOk="0">
                  <a:moveTo>
                    <a:pt x="32993" y="33004"/>
                  </a:moveTo>
                  <a:lnTo>
                    <a:pt x="32993" y="33004"/>
                  </a:lnTo>
                  <a:cubicBezTo>
                    <a:pt x="30612" y="35373"/>
                    <a:pt x="26766" y="35373"/>
                    <a:pt x="24385" y="33004"/>
                  </a:cubicBezTo>
                  <a:lnTo>
                    <a:pt x="2382" y="10989"/>
                  </a:lnTo>
                  <a:cubicBezTo>
                    <a:pt x="1" y="8608"/>
                    <a:pt x="1" y="4763"/>
                    <a:pt x="2382" y="2381"/>
                  </a:cubicBezTo>
                  <a:lnTo>
                    <a:pt x="2382" y="2381"/>
                  </a:lnTo>
                  <a:cubicBezTo>
                    <a:pt x="4751" y="0"/>
                    <a:pt x="8597" y="0"/>
                    <a:pt x="10978" y="2381"/>
                  </a:cubicBezTo>
                  <a:lnTo>
                    <a:pt x="32993" y="24396"/>
                  </a:lnTo>
                  <a:cubicBezTo>
                    <a:pt x="35374" y="26765"/>
                    <a:pt x="35374" y="30623"/>
                    <a:pt x="32993" y="33004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67" name="Google Shape;1167;p9"/>
            <p:cNvGrpSpPr/>
            <p:nvPr/>
          </p:nvGrpSpPr>
          <p:grpSpPr>
            <a:xfrm>
              <a:off x="-1087262" y="-307436"/>
              <a:ext cx="1758795" cy="1759268"/>
              <a:chOff x="3502200" y="2491200"/>
              <a:chExt cx="1115350" cy="1115650"/>
            </a:xfrm>
          </p:grpSpPr>
          <p:sp>
            <p:nvSpPr>
              <p:cNvPr id="1168" name="Google Shape;1168;p9"/>
              <p:cNvSpPr/>
              <p:nvPr/>
            </p:nvSpPr>
            <p:spPr>
              <a:xfrm>
                <a:off x="3606975" y="2596575"/>
                <a:ext cx="126550" cy="126525"/>
              </a:xfrm>
              <a:custGeom>
                <a:avLst/>
                <a:gdLst/>
                <a:ahLst/>
                <a:cxnLst/>
                <a:rect l="l" t="t" r="r" b="b"/>
                <a:pathLst>
                  <a:path w="5062" h="5061" extrusionOk="0">
                    <a:moveTo>
                      <a:pt x="5061" y="1"/>
                    </a:moveTo>
                    <a:lnTo>
                      <a:pt x="5061" y="1"/>
                    </a:lnTo>
                    <a:cubicBezTo>
                      <a:pt x="4728" y="251"/>
                      <a:pt x="4382" y="501"/>
                      <a:pt x="4049" y="775"/>
                    </a:cubicBezTo>
                    <a:lnTo>
                      <a:pt x="775" y="4049"/>
                    </a:lnTo>
                    <a:cubicBezTo>
                      <a:pt x="513" y="4370"/>
                      <a:pt x="251" y="4716"/>
                      <a:pt x="1" y="5061"/>
                    </a:cubicBezTo>
                    <a:lnTo>
                      <a:pt x="506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9" name="Google Shape;1169;p9"/>
              <p:cNvSpPr/>
              <p:nvPr/>
            </p:nvSpPr>
            <p:spPr>
              <a:xfrm>
                <a:off x="3557275" y="2546575"/>
                <a:ext cx="260175" cy="260175"/>
              </a:xfrm>
              <a:custGeom>
                <a:avLst/>
                <a:gdLst/>
                <a:ahLst/>
                <a:cxnLst/>
                <a:rect l="l" t="t" r="r" b="b"/>
                <a:pathLst>
                  <a:path w="10407" h="10407" extrusionOk="0">
                    <a:moveTo>
                      <a:pt x="10407" y="0"/>
                    </a:moveTo>
                    <a:cubicBezTo>
                      <a:pt x="10264" y="72"/>
                      <a:pt x="10097" y="155"/>
                      <a:pt x="9942" y="227"/>
                    </a:cubicBezTo>
                    <a:lnTo>
                      <a:pt x="239" y="9930"/>
                    </a:lnTo>
                    <a:cubicBezTo>
                      <a:pt x="155" y="10085"/>
                      <a:pt x="84" y="10252"/>
                      <a:pt x="1" y="10406"/>
                    </a:cubicBezTo>
                    <a:lnTo>
                      <a:pt x="1040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0" name="Google Shape;1170;p9"/>
              <p:cNvSpPr/>
              <p:nvPr/>
            </p:nvSpPr>
            <p:spPr>
              <a:xfrm>
                <a:off x="3532875" y="2522175"/>
                <a:ext cx="342625" cy="342625"/>
              </a:xfrm>
              <a:custGeom>
                <a:avLst/>
                <a:gdLst/>
                <a:ahLst/>
                <a:cxnLst/>
                <a:rect l="l" t="t" r="r" b="b"/>
                <a:pathLst>
                  <a:path w="13705" h="13705" extrusionOk="0">
                    <a:moveTo>
                      <a:pt x="13704" y="0"/>
                    </a:moveTo>
                    <a:lnTo>
                      <a:pt x="13704" y="0"/>
                    </a:lnTo>
                    <a:cubicBezTo>
                      <a:pt x="13585" y="48"/>
                      <a:pt x="13454" y="107"/>
                      <a:pt x="13323" y="155"/>
                    </a:cubicBezTo>
                    <a:lnTo>
                      <a:pt x="155" y="13323"/>
                    </a:lnTo>
                    <a:cubicBezTo>
                      <a:pt x="107" y="13454"/>
                      <a:pt x="60" y="13585"/>
                      <a:pt x="0" y="13704"/>
                    </a:cubicBezTo>
                    <a:lnTo>
                      <a:pt x="1370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1" name="Google Shape;1171;p9"/>
              <p:cNvSpPr/>
              <p:nvPr/>
            </p:nvSpPr>
            <p:spPr>
              <a:xfrm>
                <a:off x="3518575" y="2507875"/>
                <a:ext cx="405450" cy="405425"/>
              </a:xfrm>
              <a:custGeom>
                <a:avLst/>
                <a:gdLst/>
                <a:ahLst/>
                <a:cxnLst/>
                <a:rect l="l" t="t" r="r" b="b"/>
                <a:pathLst>
                  <a:path w="16218" h="16217" extrusionOk="0">
                    <a:moveTo>
                      <a:pt x="16217" y="1"/>
                    </a:moveTo>
                    <a:lnTo>
                      <a:pt x="16217" y="1"/>
                    </a:lnTo>
                    <a:cubicBezTo>
                      <a:pt x="16110" y="24"/>
                      <a:pt x="16003" y="60"/>
                      <a:pt x="15884" y="96"/>
                    </a:cubicBezTo>
                    <a:lnTo>
                      <a:pt x="96" y="15884"/>
                    </a:lnTo>
                    <a:cubicBezTo>
                      <a:pt x="60" y="15991"/>
                      <a:pt x="37" y="16098"/>
                      <a:pt x="1" y="16217"/>
                    </a:cubicBezTo>
                    <a:lnTo>
                      <a:pt x="1621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2" name="Google Shape;1172;p9"/>
              <p:cNvSpPr/>
              <p:nvPr/>
            </p:nvSpPr>
            <p:spPr>
              <a:xfrm>
                <a:off x="3509950" y="2499250"/>
                <a:ext cx="456925" cy="456925"/>
              </a:xfrm>
              <a:custGeom>
                <a:avLst/>
                <a:gdLst/>
                <a:ahLst/>
                <a:cxnLst/>
                <a:rect l="l" t="t" r="r" b="b"/>
                <a:pathLst>
                  <a:path w="18277" h="18277" extrusionOk="0">
                    <a:moveTo>
                      <a:pt x="18277" y="0"/>
                    </a:moveTo>
                    <a:cubicBezTo>
                      <a:pt x="18181" y="12"/>
                      <a:pt x="18074" y="24"/>
                      <a:pt x="17979" y="48"/>
                    </a:cubicBezTo>
                    <a:lnTo>
                      <a:pt x="48" y="17991"/>
                    </a:lnTo>
                    <a:cubicBezTo>
                      <a:pt x="24" y="18086"/>
                      <a:pt x="12" y="18181"/>
                      <a:pt x="1" y="18276"/>
                    </a:cubicBezTo>
                    <a:lnTo>
                      <a:pt x="1827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3" name="Google Shape;1173;p9"/>
              <p:cNvSpPr/>
              <p:nvPr/>
            </p:nvSpPr>
            <p:spPr>
              <a:xfrm>
                <a:off x="3504600" y="2493600"/>
                <a:ext cx="501575" cy="501575"/>
              </a:xfrm>
              <a:custGeom>
                <a:avLst/>
                <a:gdLst/>
                <a:ahLst/>
                <a:cxnLst/>
                <a:rect l="l" t="t" r="r" b="b"/>
                <a:pathLst>
                  <a:path w="20063" h="20063" extrusionOk="0">
                    <a:moveTo>
                      <a:pt x="20062" y="0"/>
                    </a:moveTo>
                    <a:lnTo>
                      <a:pt x="20062" y="0"/>
                    </a:lnTo>
                    <a:cubicBezTo>
                      <a:pt x="19967" y="12"/>
                      <a:pt x="19872" y="24"/>
                      <a:pt x="19788" y="36"/>
                    </a:cubicBezTo>
                    <a:lnTo>
                      <a:pt x="36" y="19788"/>
                    </a:lnTo>
                    <a:cubicBezTo>
                      <a:pt x="24" y="19884"/>
                      <a:pt x="12" y="19979"/>
                      <a:pt x="0" y="20062"/>
                    </a:cubicBezTo>
                    <a:lnTo>
                      <a:pt x="2006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4" name="Google Shape;1174;p9"/>
              <p:cNvSpPr/>
              <p:nvPr/>
            </p:nvSpPr>
            <p:spPr>
              <a:xfrm>
                <a:off x="3502500" y="2491500"/>
                <a:ext cx="539675" cy="539975"/>
              </a:xfrm>
              <a:custGeom>
                <a:avLst/>
                <a:gdLst/>
                <a:ahLst/>
                <a:cxnLst/>
                <a:rect l="l" t="t" r="r" b="b"/>
                <a:pathLst>
                  <a:path w="21587" h="21599" extrusionOk="0">
                    <a:moveTo>
                      <a:pt x="21587" y="1"/>
                    </a:moveTo>
                    <a:lnTo>
                      <a:pt x="21337" y="13"/>
                    </a:lnTo>
                    <a:lnTo>
                      <a:pt x="1" y="21349"/>
                    </a:lnTo>
                    <a:lnTo>
                      <a:pt x="1" y="21599"/>
                    </a:lnTo>
                    <a:lnTo>
                      <a:pt x="2158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5" name="Google Shape;1175;p9"/>
              <p:cNvSpPr/>
              <p:nvPr/>
            </p:nvSpPr>
            <p:spPr>
              <a:xfrm>
                <a:off x="3502200" y="2491200"/>
                <a:ext cx="573925" cy="574200"/>
              </a:xfrm>
              <a:custGeom>
                <a:avLst/>
                <a:gdLst/>
                <a:ahLst/>
                <a:cxnLst/>
                <a:rect l="l" t="t" r="r" b="b"/>
                <a:pathLst>
                  <a:path w="22957" h="22968" extrusionOk="0">
                    <a:moveTo>
                      <a:pt x="22718" y="1"/>
                    </a:moveTo>
                    <a:lnTo>
                      <a:pt x="1" y="22730"/>
                    </a:lnTo>
                    <a:lnTo>
                      <a:pt x="1" y="22968"/>
                    </a:lnTo>
                    <a:lnTo>
                      <a:pt x="22956" y="13"/>
                    </a:lnTo>
                    <a:lnTo>
                      <a:pt x="2271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6" name="Google Shape;1176;p9"/>
              <p:cNvSpPr/>
              <p:nvPr/>
            </p:nvSpPr>
            <p:spPr>
              <a:xfrm>
                <a:off x="3503700" y="2493000"/>
                <a:ext cx="604575" cy="604550"/>
              </a:xfrm>
              <a:custGeom>
                <a:avLst/>
                <a:gdLst/>
                <a:ahLst/>
                <a:cxnLst/>
                <a:rect l="l" t="t" r="r" b="b"/>
                <a:pathLst>
                  <a:path w="24183" h="24182" extrusionOk="0">
                    <a:moveTo>
                      <a:pt x="23956" y="0"/>
                    </a:moveTo>
                    <a:lnTo>
                      <a:pt x="0" y="23956"/>
                    </a:lnTo>
                    <a:cubicBezTo>
                      <a:pt x="0" y="24039"/>
                      <a:pt x="0" y="24110"/>
                      <a:pt x="12" y="24182"/>
                    </a:cubicBezTo>
                    <a:lnTo>
                      <a:pt x="24182" y="24"/>
                    </a:lnTo>
                    <a:cubicBezTo>
                      <a:pt x="24111" y="0"/>
                      <a:pt x="24027" y="0"/>
                      <a:pt x="2395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7" name="Google Shape;1177;p9"/>
              <p:cNvSpPr/>
              <p:nvPr/>
            </p:nvSpPr>
            <p:spPr>
              <a:xfrm>
                <a:off x="3506975" y="2495975"/>
                <a:ext cx="631650" cy="631950"/>
              </a:xfrm>
              <a:custGeom>
                <a:avLst/>
                <a:gdLst/>
                <a:ahLst/>
                <a:cxnLst/>
                <a:rect l="l" t="t" r="r" b="b"/>
                <a:pathLst>
                  <a:path w="25266" h="25278" extrusionOk="0">
                    <a:moveTo>
                      <a:pt x="25051" y="0"/>
                    </a:moveTo>
                    <a:lnTo>
                      <a:pt x="0" y="25063"/>
                    </a:lnTo>
                    <a:cubicBezTo>
                      <a:pt x="0" y="25134"/>
                      <a:pt x="12" y="25206"/>
                      <a:pt x="24" y="25277"/>
                    </a:cubicBezTo>
                    <a:lnTo>
                      <a:pt x="25266" y="24"/>
                    </a:lnTo>
                    <a:lnTo>
                      <a:pt x="2505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8" name="Google Shape;1178;p9"/>
              <p:cNvSpPr/>
              <p:nvPr/>
            </p:nvSpPr>
            <p:spPr>
              <a:xfrm>
                <a:off x="3511450" y="2500725"/>
                <a:ext cx="656350" cy="656075"/>
              </a:xfrm>
              <a:custGeom>
                <a:avLst/>
                <a:gdLst/>
                <a:ahLst/>
                <a:cxnLst/>
                <a:rect l="l" t="t" r="r" b="b"/>
                <a:pathLst>
                  <a:path w="26254" h="26243" extrusionOk="0">
                    <a:moveTo>
                      <a:pt x="26051" y="1"/>
                    </a:moveTo>
                    <a:lnTo>
                      <a:pt x="0" y="26040"/>
                    </a:lnTo>
                    <a:cubicBezTo>
                      <a:pt x="24" y="26111"/>
                      <a:pt x="24" y="26183"/>
                      <a:pt x="48" y="26242"/>
                    </a:cubicBezTo>
                    <a:lnTo>
                      <a:pt x="26253" y="37"/>
                    </a:lnTo>
                    <a:lnTo>
                      <a:pt x="2605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9" name="Google Shape;1179;p9"/>
              <p:cNvSpPr/>
              <p:nvPr/>
            </p:nvSpPr>
            <p:spPr>
              <a:xfrm>
                <a:off x="3517400" y="2506700"/>
                <a:ext cx="678075" cy="678075"/>
              </a:xfrm>
              <a:custGeom>
                <a:avLst/>
                <a:gdLst/>
                <a:ahLst/>
                <a:cxnLst/>
                <a:rect l="l" t="t" r="r" b="b"/>
                <a:pathLst>
                  <a:path w="27123" h="27123" extrusionOk="0">
                    <a:moveTo>
                      <a:pt x="26932" y="0"/>
                    </a:moveTo>
                    <a:lnTo>
                      <a:pt x="0" y="26932"/>
                    </a:lnTo>
                    <a:cubicBezTo>
                      <a:pt x="12" y="26991"/>
                      <a:pt x="36" y="27051"/>
                      <a:pt x="48" y="27122"/>
                    </a:cubicBezTo>
                    <a:lnTo>
                      <a:pt x="27123" y="48"/>
                    </a:lnTo>
                    <a:lnTo>
                      <a:pt x="2693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0" name="Google Shape;1180;p9"/>
              <p:cNvSpPr/>
              <p:nvPr/>
            </p:nvSpPr>
            <p:spPr>
              <a:xfrm>
                <a:off x="3524525" y="2513825"/>
                <a:ext cx="697450" cy="697450"/>
              </a:xfrm>
              <a:custGeom>
                <a:avLst/>
                <a:gdLst/>
                <a:ahLst/>
                <a:cxnLst/>
                <a:rect l="l" t="t" r="r" b="b"/>
                <a:pathLst>
                  <a:path w="27898" h="27898" extrusionOk="0">
                    <a:moveTo>
                      <a:pt x="27719" y="1"/>
                    </a:moveTo>
                    <a:lnTo>
                      <a:pt x="1" y="27718"/>
                    </a:lnTo>
                    <a:cubicBezTo>
                      <a:pt x="25" y="27778"/>
                      <a:pt x="37" y="27838"/>
                      <a:pt x="60" y="27897"/>
                    </a:cubicBezTo>
                    <a:lnTo>
                      <a:pt x="27897" y="48"/>
                    </a:lnTo>
                    <a:lnTo>
                      <a:pt x="2771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1" name="Google Shape;1181;p9"/>
              <p:cNvSpPr/>
              <p:nvPr/>
            </p:nvSpPr>
            <p:spPr>
              <a:xfrm>
                <a:off x="3532875" y="2521875"/>
                <a:ext cx="714700" cy="714975"/>
              </a:xfrm>
              <a:custGeom>
                <a:avLst/>
                <a:gdLst/>
                <a:ahLst/>
                <a:cxnLst/>
                <a:rect l="l" t="t" r="r" b="b"/>
                <a:pathLst>
                  <a:path w="28588" h="28599" extrusionOk="0">
                    <a:moveTo>
                      <a:pt x="28409" y="0"/>
                    </a:moveTo>
                    <a:lnTo>
                      <a:pt x="0" y="28420"/>
                    </a:lnTo>
                    <a:cubicBezTo>
                      <a:pt x="12" y="28480"/>
                      <a:pt x="36" y="28539"/>
                      <a:pt x="60" y="28599"/>
                    </a:cubicBezTo>
                    <a:lnTo>
                      <a:pt x="28587" y="72"/>
                    </a:lnTo>
                    <a:lnTo>
                      <a:pt x="2840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2" name="Google Shape;1182;p9"/>
              <p:cNvSpPr/>
              <p:nvPr/>
            </p:nvSpPr>
            <p:spPr>
              <a:xfrm>
                <a:off x="3542100" y="2531100"/>
                <a:ext cx="730175" cy="730175"/>
              </a:xfrm>
              <a:custGeom>
                <a:avLst/>
                <a:gdLst/>
                <a:ahLst/>
                <a:cxnLst/>
                <a:rect l="l" t="t" r="r" b="b"/>
                <a:pathLst>
                  <a:path w="29207" h="29207" extrusionOk="0">
                    <a:moveTo>
                      <a:pt x="29028" y="0"/>
                    </a:moveTo>
                    <a:lnTo>
                      <a:pt x="0" y="29040"/>
                    </a:lnTo>
                    <a:cubicBezTo>
                      <a:pt x="24" y="29099"/>
                      <a:pt x="48" y="29147"/>
                      <a:pt x="72" y="29206"/>
                    </a:cubicBezTo>
                    <a:lnTo>
                      <a:pt x="29206" y="72"/>
                    </a:lnTo>
                    <a:lnTo>
                      <a:pt x="2902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3" name="Google Shape;1183;p9"/>
              <p:cNvSpPr/>
              <p:nvPr/>
            </p:nvSpPr>
            <p:spPr>
              <a:xfrm>
                <a:off x="3552225" y="2541525"/>
                <a:ext cx="743550" cy="743550"/>
              </a:xfrm>
              <a:custGeom>
                <a:avLst/>
                <a:gdLst/>
                <a:ahLst/>
                <a:cxnLst/>
                <a:rect l="l" t="t" r="r" b="b"/>
                <a:pathLst>
                  <a:path w="29742" h="29742" extrusionOk="0">
                    <a:moveTo>
                      <a:pt x="29575" y="0"/>
                    </a:moveTo>
                    <a:lnTo>
                      <a:pt x="0" y="29575"/>
                    </a:lnTo>
                    <a:cubicBezTo>
                      <a:pt x="24" y="29623"/>
                      <a:pt x="48" y="29682"/>
                      <a:pt x="72" y="29742"/>
                    </a:cubicBezTo>
                    <a:lnTo>
                      <a:pt x="29742" y="71"/>
                    </a:lnTo>
                    <a:lnTo>
                      <a:pt x="2957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4" name="Google Shape;1184;p9"/>
              <p:cNvSpPr/>
              <p:nvPr/>
            </p:nvSpPr>
            <p:spPr>
              <a:xfrm>
                <a:off x="3563225" y="2552525"/>
                <a:ext cx="755175" cy="755175"/>
              </a:xfrm>
              <a:custGeom>
                <a:avLst/>
                <a:gdLst/>
                <a:ahLst/>
                <a:cxnLst/>
                <a:rect l="l" t="t" r="r" b="b"/>
                <a:pathLst>
                  <a:path w="30207" h="30207" extrusionOk="0">
                    <a:moveTo>
                      <a:pt x="30052" y="1"/>
                    </a:moveTo>
                    <a:lnTo>
                      <a:pt x="1" y="30040"/>
                    </a:lnTo>
                    <a:cubicBezTo>
                      <a:pt x="36" y="30100"/>
                      <a:pt x="60" y="30147"/>
                      <a:pt x="84" y="30207"/>
                    </a:cubicBezTo>
                    <a:lnTo>
                      <a:pt x="30207" y="84"/>
                    </a:lnTo>
                    <a:lnTo>
                      <a:pt x="3005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5" name="Google Shape;1185;p9"/>
              <p:cNvSpPr/>
              <p:nvPr/>
            </p:nvSpPr>
            <p:spPr>
              <a:xfrm>
                <a:off x="3575125" y="2564425"/>
                <a:ext cx="765025" cy="765000"/>
              </a:xfrm>
              <a:custGeom>
                <a:avLst/>
                <a:gdLst/>
                <a:ahLst/>
                <a:cxnLst/>
                <a:rect l="l" t="t" r="r" b="b"/>
                <a:pathLst>
                  <a:path w="30601" h="30600" extrusionOk="0">
                    <a:moveTo>
                      <a:pt x="30457" y="1"/>
                    </a:moveTo>
                    <a:lnTo>
                      <a:pt x="1" y="30445"/>
                    </a:lnTo>
                    <a:cubicBezTo>
                      <a:pt x="37" y="30493"/>
                      <a:pt x="61" y="30552"/>
                      <a:pt x="96" y="30600"/>
                    </a:cubicBezTo>
                    <a:lnTo>
                      <a:pt x="30600" y="84"/>
                    </a:lnTo>
                    <a:lnTo>
                      <a:pt x="3045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6" name="Google Shape;1186;p9"/>
              <p:cNvSpPr/>
              <p:nvPr/>
            </p:nvSpPr>
            <p:spPr>
              <a:xfrm>
                <a:off x="3587925" y="2577225"/>
                <a:ext cx="773350" cy="773350"/>
              </a:xfrm>
              <a:custGeom>
                <a:avLst/>
                <a:gdLst/>
                <a:ahLst/>
                <a:cxnLst/>
                <a:rect l="l" t="t" r="r" b="b"/>
                <a:pathLst>
                  <a:path w="30934" h="30934" extrusionOk="0">
                    <a:moveTo>
                      <a:pt x="30791" y="1"/>
                    </a:moveTo>
                    <a:lnTo>
                      <a:pt x="1" y="30778"/>
                    </a:lnTo>
                    <a:lnTo>
                      <a:pt x="96" y="30933"/>
                    </a:lnTo>
                    <a:lnTo>
                      <a:pt x="30933" y="96"/>
                    </a:lnTo>
                    <a:lnTo>
                      <a:pt x="3079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7" name="Google Shape;1187;p9"/>
              <p:cNvSpPr/>
              <p:nvPr/>
            </p:nvSpPr>
            <p:spPr>
              <a:xfrm>
                <a:off x="3601625" y="2590625"/>
                <a:ext cx="780175" cy="780175"/>
              </a:xfrm>
              <a:custGeom>
                <a:avLst/>
                <a:gdLst/>
                <a:ahLst/>
                <a:cxnLst/>
                <a:rect l="l" t="t" r="r" b="b"/>
                <a:pathLst>
                  <a:path w="31207" h="31207" extrusionOk="0">
                    <a:moveTo>
                      <a:pt x="31052" y="1"/>
                    </a:moveTo>
                    <a:lnTo>
                      <a:pt x="1" y="31064"/>
                    </a:lnTo>
                    <a:lnTo>
                      <a:pt x="96" y="31207"/>
                    </a:lnTo>
                    <a:lnTo>
                      <a:pt x="31207" y="108"/>
                    </a:lnTo>
                    <a:lnTo>
                      <a:pt x="3105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8" name="Google Shape;1188;p9"/>
              <p:cNvSpPr/>
              <p:nvPr/>
            </p:nvSpPr>
            <p:spPr>
              <a:xfrm>
                <a:off x="3615925" y="2604925"/>
                <a:ext cx="784925" cy="785225"/>
              </a:xfrm>
              <a:custGeom>
                <a:avLst/>
                <a:gdLst/>
                <a:ahLst/>
                <a:cxnLst/>
                <a:rect l="l" t="t" r="r" b="b"/>
                <a:pathLst>
                  <a:path w="31397" h="31409" extrusionOk="0">
                    <a:moveTo>
                      <a:pt x="31266" y="0"/>
                    </a:moveTo>
                    <a:lnTo>
                      <a:pt x="0" y="31278"/>
                    </a:lnTo>
                    <a:cubicBezTo>
                      <a:pt x="36" y="31325"/>
                      <a:pt x="72" y="31361"/>
                      <a:pt x="107" y="31409"/>
                    </a:cubicBezTo>
                    <a:lnTo>
                      <a:pt x="31397" y="107"/>
                    </a:lnTo>
                    <a:lnTo>
                      <a:pt x="3126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9" name="Google Shape;1189;p9"/>
              <p:cNvSpPr/>
              <p:nvPr/>
            </p:nvSpPr>
            <p:spPr>
              <a:xfrm>
                <a:off x="3630800" y="2620100"/>
                <a:ext cx="789100" cy="788800"/>
              </a:xfrm>
              <a:custGeom>
                <a:avLst/>
                <a:gdLst/>
                <a:ahLst/>
                <a:cxnLst/>
                <a:rect l="l" t="t" r="r" b="b"/>
                <a:pathLst>
                  <a:path w="31564" h="31552" extrusionOk="0">
                    <a:moveTo>
                      <a:pt x="31433" y="0"/>
                    </a:moveTo>
                    <a:lnTo>
                      <a:pt x="0" y="31421"/>
                    </a:lnTo>
                    <a:cubicBezTo>
                      <a:pt x="36" y="31468"/>
                      <a:pt x="72" y="31504"/>
                      <a:pt x="108" y="31552"/>
                    </a:cubicBezTo>
                    <a:lnTo>
                      <a:pt x="31564" y="107"/>
                    </a:lnTo>
                    <a:lnTo>
                      <a:pt x="3143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0" name="Google Shape;1190;p9"/>
              <p:cNvSpPr/>
              <p:nvPr/>
            </p:nvSpPr>
            <p:spPr>
              <a:xfrm>
                <a:off x="3646575" y="2635875"/>
                <a:ext cx="791200" cy="791200"/>
              </a:xfrm>
              <a:custGeom>
                <a:avLst/>
                <a:gdLst/>
                <a:ahLst/>
                <a:cxnLst/>
                <a:rect l="l" t="t" r="r" b="b"/>
                <a:pathLst>
                  <a:path w="31648" h="31648" extrusionOk="0">
                    <a:moveTo>
                      <a:pt x="31528" y="0"/>
                    </a:moveTo>
                    <a:lnTo>
                      <a:pt x="0" y="31516"/>
                    </a:lnTo>
                    <a:lnTo>
                      <a:pt x="120" y="31647"/>
                    </a:lnTo>
                    <a:lnTo>
                      <a:pt x="31647" y="107"/>
                    </a:lnTo>
                    <a:lnTo>
                      <a:pt x="3152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1" name="Google Shape;1191;p9"/>
              <p:cNvSpPr/>
              <p:nvPr/>
            </p:nvSpPr>
            <p:spPr>
              <a:xfrm>
                <a:off x="3663250" y="2652250"/>
                <a:ext cx="792075" cy="792075"/>
              </a:xfrm>
              <a:custGeom>
                <a:avLst/>
                <a:gdLst/>
                <a:ahLst/>
                <a:cxnLst/>
                <a:rect l="l" t="t" r="r" b="b"/>
                <a:pathLst>
                  <a:path w="31683" h="31683" extrusionOk="0">
                    <a:moveTo>
                      <a:pt x="31552" y="0"/>
                    </a:moveTo>
                    <a:lnTo>
                      <a:pt x="0" y="31564"/>
                    </a:lnTo>
                    <a:cubicBezTo>
                      <a:pt x="36" y="31587"/>
                      <a:pt x="60" y="31623"/>
                      <a:pt x="95" y="31659"/>
                    </a:cubicBezTo>
                    <a:lnTo>
                      <a:pt x="119" y="31683"/>
                    </a:lnTo>
                    <a:lnTo>
                      <a:pt x="31683" y="119"/>
                    </a:lnTo>
                    <a:lnTo>
                      <a:pt x="31647" y="95"/>
                    </a:lnTo>
                    <a:cubicBezTo>
                      <a:pt x="31623" y="60"/>
                      <a:pt x="31588" y="36"/>
                      <a:pt x="3155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2" name="Google Shape;1192;p9"/>
              <p:cNvSpPr/>
              <p:nvPr/>
            </p:nvSpPr>
            <p:spPr>
              <a:xfrm>
                <a:off x="3680500" y="2669500"/>
                <a:ext cx="791200" cy="791500"/>
              </a:xfrm>
              <a:custGeom>
                <a:avLst/>
                <a:gdLst/>
                <a:ahLst/>
                <a:cxnLst/>
                <a:rect l="l" t="t" r="r" b="b"/>
                <a:pathLst>
                  <a:path w="31648" h="31660" extrusionOk="0">
                    <a:moveTo>
                      <a:pt x="31529" y="1"/>
                    </a:moveTo>
                    <a:lnTo>
                      <a:pt x="1" y="31540"/>
                    </a:lnTo>
                    <a:cubicBezTo>
                      <a:pt x="37" y="31576"/>
                      <a:pt x="72" y="31612"/>
                      <a:pt x="120" y="31659"/>
                    </a:cubicBezTo>
                    <a:lnTo>
                      <a:pt x="31648" y="120"/>
                    </a:lnTo>
                    <a:cubicBezTo>
                      <a:pt x="31612" y="84"/>
                      <a:pt x="31564" y="48"/>
                      <a:pt x="3152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3" name="Google Shape;1193;p9"/>
              <p:cNvSpPr/>
              <p:nvPr/>
            </p:nvSpPr>
            <p:spPr>
              <a:xfrm>
                <a:off x="3698375" y="2687675"/>
                <a:ext cx="789100" cy="789100"/>
              </a:xfrm>
              <a:custGeom>
                <a:avLst/>
                <a:gdLst/>
                <a:ahLst/>
                <a:cxnLst/>
                <a:rect l="l" t="t" r="r" b="b"/>
                <a:pathLst>
                  <a:path w="31564" h="31564" extrusionOk="0">
                    <a:moveTo>
                      <a:pt x="31456" y="0"/>
                    </a:moveTo>
                    <a:lnTo>
                      <a:pt x="0" y="31444"/>
                    </a:lnTo>
                    <a:lnTo>
                      <a:pt x="131" y="31563"/>
                    </a:lnTo>
                    <a:lnTo>
                      <a:pt x="31564" y="119"/>
                    </a:lnTo>
                    <a:cubicBezTo>
                      <a:pt x="31528" y="83"/>
                      <a:pt x="31492" y="36"/>
                      <a:pt x="3145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4" name="Google Shape;1194;p9"/>
              <p:cNvSpPr/>
              <p:nvPr/>
            </p:nvSpPr>
            <p:spPr>
              <a:xfrm>
                <a:off x="3717125" y="2706125"/>
                <a:ext cx="785525" cy="785525"/>
              </a:xfrm>
              <a:custGeom>
                <a:avLst/>
                <a:gdLst/>
                <a:ahLst/>
                <a:cxnLst/>
                <a:rect l="l" t="t" r="r" b="b"/>
                <a:pathLst>
                  <a:path w="31421" h="31421" extrusionOk="0">
                    <a:moveTo>
                      <a:pt x="31314" y="0"/>
                    </a:moveTo>
                    <a:lnTo>
                      <a:pt x="0" y="31325"/>
                    </a:lnTo>
                    <a:lnTo>
                      <a:pt x="131" y="31421"/>
                    </a:lnTo>
                    <a:lnTo>
                      <a:pt x="31421" y="143"/>
                    </a:lnTo>
                    <a:cubicBezTo>
                      <a:pt x="31385" y="95"/>
                      <a:pt x="31349" y="48"/>
                      <a:pt x="3131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5" name="Google Shape;1195;p9"/>
              <p:cNvSpPr/>
              <p:nvPr/>
            </p:nvSpPr>
            <p:spPr>
              <a:xfrm>
                <a:off x="3736475" y="2725750"/>
                <a:ext cx="780475" cy="780500"/>
              </a:xfrm>
              <a:custGeom>
                <a:avLst/>
                <a:gdLst/>
                <a:ahLst/>
                <a:cxnLst/>
                <a:rect l="l" t="t" r="r" b="b"/>
                <a:pathLst>
                  <a:path w="31219" h="31220" extrusionOk="0">
                    <a:moveTo>
                      <a:pt x="31123" y="1"/>
                    </a:moveTo>
                    <a:lnTo>
                      <a:pt x="0" y="31112"/>
                    </a:lnTo>
                    <a:cubicBezTo>
                      <a:pt x="48" y="31148"/>
                      <a:pt x="95" y="31183"/>
                      <a:pt x="143" y="31219"/>
                    </a:cubicBezTo>
                    <a:lnTo>
                      <a:pt x="31218" y="132"/>
                    </a:lnTo>
                    <a:cubicBezTo>
                      <a:pt x="31183" y="84"/>
                      <a:pt x="31159" y="37"/>
                      <a:pt x="3112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6" name="Google Shape;1196;p9"/>
              <p:cNvSpPr/>
              <p:nvPr/>
            </p:nvSpPr>
            <p:spPr>
              <a:xfrm>
                <a:off x="3756400" y="2745700"/>
                <a:ext cx="773950" cy="774225"/>
              </a:xfrm>
              <a:custGeom>
                <a:avLst/>
                <a:gdLst/>
                <a:ahLst/>
                <a:cxnLst/>
                <a:rect l="l" t="t" r="r" b="b"/>
                <a:pathLst>
                  <a:path w="30958" h="30969" extrusionOk="0">
                    <a:moveTo>
                      <a:pt x="30874" y="1"/>
                    </a:moveTo>
                    <a:lnTo>
                      <a:pt x="1" y="30874"/>
                    </a:lnTo>
                    <a:cubicBezTo>
                      <a:pt x="60" y="30897"/>
                      <a:pt x="108" y="30933"/>
                      <a:pt x="156" y="30969"/>
                    </a:cubicBezTo>
                    <a:lnTo>
                      <a:pt x="30957" y="144"/>
                    </a:lnTo>
                    <a:lnTo>
                      <a:pt x="3087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7" name="Google Shape;1197;p9"/>
              <p:cNvSpPr/>
              <p:nvPr/>
            </p:nvSpPr>
            <p:spPr>
              <a:xfrm>
                <a:off x="3777550" y="2766550"/>
                <a:ext cx="765875" cy="766175"/>
              </a:xfrm>
              <a:custGeom>
                <a:avLst/>
                <a:gdLst/>
                <a:ahLst/>
                <a:cxnLst/>
                <a:rect l="l" t="t" r="r" b="b"/>
                <a:pathLst>
                  <a:path w="30635" h="30647" extrusionOk="0">
                    <a:moveTo>
                      <a:pt x="30552" y="0"/>
                    </a:moveTo>
                    <a:lnTo>
                      <a:pt x="0" y="30552"/>
                    </a:lnTo>
                    <a:cubicBezTo>
                      <a:pt x="48" y="30587"/>
                      <a:pt x="95" y="30611"/>
                      <a:pt x="143" y="30647"/>
                    </a:cubicBezTo>
                    <a:lnTo>
                      <a:pt x="30635" y="155"/>
                    </a:lnTo>
                    <a:cubicBezTo>
                      <a:pt x="30611" y="107"/>
                      <a:pt x="30575" y="60"/>
                      <a:pt x="3055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8" name="Google Shape;1198;p9"/>
              <p:cNvSpPr/>
              <p:nvPr/>
            </p:nvSpPr>
            <p:spPr>
              <a:xfrm>
                <a:off x="3799275" y="2788575"/>
                <a:ext cx="756075" cy="756075"/>
              </a:xfrm>
              <a:custGeom>
                <a:avLst/>
                <a:gdLst/>
                <a:ahLst/>
                <a:cxnLst/>
                <a:rect l="l" t="t" r="r" b="b"/>
                <a:pathLst>
                  <a:path w="30243" h="30243" extrusionOk="0">
                    <a:moveTo>
                      <a:pt x="30171" y="0"/>
                    </a:moveTo>
                    <a:lnTo>
                      <a:pt x="0" y="30159"/>
                    </a:lnTo>
                    <a:lnTo>
                      <a:pt x="155" y="30242"/>
                    </a:lnTo>
                    <a:lnTo>
                      <a:pt x="30242" y="155"/>
                    </a:lnTo>
                    <a:cubicBezTo>
                      <a:pt x="30218" y="95"/>
                      <a:pt x="30195" y="48"/>
                      <a:pt x="3017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9" name="Google Shape;1199;p9"/>
              <p:cNvSpPr/>
              <p:nvPr/>
            </p:nvSpPr>
            <p:spPr>
              <a:xfrm>
                <a:off x="3821900" y="2811200"/>
                <a:ext cx="744750" cy="744750"/>
              </a:xfrm>
              <a:custGeom>
                <a:avLst/>
                <a:gdLst/>
                <a:ahLst/>
                <a:cxnLst/>
                <a:rect l="l" t="t" r="r" b="b"/>
                <a:pathLst>
                  <a:path w="29790" h="29790" extrusionOk="0">
                    <a:moveTo>
                      <a:pt x="29706" y="0"/>
                    </a:moveTo>
                    <a:lnTo>
                      <a:pt x="0" y="29706"/>
                    </a:lnTo>
                    <a:lnTo>
                      <a:pt x="167" y="29789"/>
                    </a:lnTo>
                    <a:lnTo>
                      <a:pt x="29790" y="155"/>
                    </a:lnTo>
                    <a:cubicBezTo>
                      <a:pt x="29766" y="107"/>
                      <a:pt x="29742" y="48"/>
                      <a:pt x="2970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0" name="Google Shape;1200;p9"/>
              <p:cNvSpPr/>
              <p:nvPr/>
            </p:nvSpPr>
            <p:spPr>
              <a:xfrm>
                <a:off x="3845400" y="2834700"/>
                <a:ext cx="731375" cy="731375"/>
              </a:xfrm>
              <a:custGeom>
                <a:avLst/>
                <a:gdLst/>
                <a:ahLst/>
                <a:cxnLst/>
                <a:rect l="l" t="t" r="r" b="b"/>
                <a:pathLst>
                  <a:path w="29255" h="29255" extrusionOk="0">
                    <a:moveTo>
                      <a:pt x="29183" y="1"/>
                    </a:moveTo>
                    <a:lnTo>
                      <a:pt x="1" y="29183"/>
                    </a:lnTo>
                    <a:lnTo>
                      <a:pt x="168" y="29254"/>
                    </a:lnTo>
                    <a:lnTo>
                      <a:pt x="29255" y="167"/>
                    </a:lnTo>
                    <a:cubicBezTo>
                      <a:pt x="29243" y="108"/>
                      <a:pt x="29207" y="48"/>
                      <a:pt x="2918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1" name="Google Shape;1201;p9"/>
              <p:cNvSpPr/>
              <p:nvPr/>
            </p:nvSpPr>
            <p:spPr>
              <a:xfrm>
                <a:off x="3869825" y="2859100"/>
                <a:ext cx="716475" cy="716500"/>
              </a:xfrm>
              <a:custGeom>
                <a:avLst/>
                <a:gdLst/>
                <a:ahLst/>
                <a:cxnLst/>
                <a:rect l="l" t="t" r="r" b="b"/>
                <a:pathLst>
                  <a:path w="28659" h="28660" extrusionOk="0">
                    <a:moveTo>
                      <a:pt x="28587" y="1"/>
                    </a:moveTo>
                    <a:lnTo>
                      <a:pt x="0" y="28600"/>
                    </a:lnTo>
                    <a:lnTo>
                      <a:pt x="179" y="28659"/>
                    </a:lnTo>
                    <a:lnTo>
                      <a:pt x="28659" y="168"/>
                    </a:lnTo>
                    <a:cubicBezTo>
                      <a:pt x="28635" y="108"/>
                      <a:pt x="28611" y="61"/>
                      <a:pt x="2858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2" name="Google Shape;1202;p9"/>
              <p:cNvSpPr/>
              <p:nvPr/>
            </p:nvSpPr>
            <p:spPr>
              <a:xfrm>
                <a:off x="3895425" y="2884425"/>
                <a:ext cx="699200" cy="699200"/>
              </a:xfrm>
              <a:custGeom>
                <a:avLst/>
                <a:gdLst/>
                <a:ahLst/>
                <a:cxnLst/>
                <a:rect l="l" t="t" r="r" b="b"/>
                <a:pathLst>
                  <a:path w="27968" h="27968" extrusionOk="0">
                    <a:moveTo>
                      <a:pt x="27908" y="0"/>
                    </a:moveTo>
                    <a:lnTo>
                      <a:pt x="0" y="27908"/>
                    </a:lnTo>
                    <a:lnTo>
                      <a:pt x="179" y="27968"/>
                    </a:lnTo>
                    <a:lnTo>
                      <a:pt x="27968" y="179"/>
                    </a:lnTo>
                    <a:cubicBezTo>
                      <a:pt x="27944" y="119"/>
                      <a:pt x="27920" y="60"/>
                      <a:pt x="2790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3" name="Google Shape;1203;p9"/>
              <p:cNvSpPr/>
              <p:nvPr/>
            </p:nvSpPr>
            <p:spPr>
              <a:xfrm>
                <a:off x="3921600" y="2910900"/>
                <a:ext cx="680175" cy="680175"/>
              </a:xfrm>
              <a:custGeom>
                <a:avLst/>
                <a:gdLst/>
                <a:ahLst/>
                <a:cxnLst/>
                <a:rect l="l" t="t" r="r" b="b"/>
                <a:pathLst>
                  <a:path w="27207" h="27207" extrusionOk="0">
                    <a:moveTo>
                      <a:pt x="27159" y="1"/>
                    </a:moveTo>
                    <a:lnTo>
                      <a:pt x="1" y="27147"/>
                    </a:lnTo>
                    <a:lnTo>
                      <a:pt x="191" y="27206"/>
                    </a:lnTo>
                    <a:lnTo>
                      <a:pt x="27207" y="191"/>
                    </a:lnTo>
                    <a:cubicBezTo>
                      <a:pt x="27195" y="132"/>
                      <a:pt x="27171" y="60"/>
                      <a:pt x="2715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4" name="Google Shape;1204;p9"/>
              <p:cNvSpPr/>
              <p:nvPr/>
            </p:nvSpPr>
            <p:spPr>
              <a:xfrm>
                <a:off x="3949300" y="2938575"/>
                <a:ext cx="658725" cy="658450"/>
              </a:xfrm>
              <a:custGeom>
                <a:avLst/>
                <a:gdLst/>
                <a:ahLst/>
                <a:cxnLst/>
                <a:rect l="l" t="t" r="r" b="b"/>
                <a:pathLst>
                  <a:path w="26349" h="26338" extrusionOk="0">
                    <a:moveTo>
                      <a:pt x="26301" y="1"/>
                    </a:moveTo>
                    <a:lnTo>
                      <a:pt x="0" y="26302"/>
                    </a:lnTo>
                    <a:lnTo>
                      <a:pt x="203" y="26338"/>
                    </a:lnTo>
                    <a:lnTo>
                      <a:pt x="26349" y="203"/>
                    </a:lnTo>
                    <a:cubicBezTo>
                      <a:pt x="26325" y="132"/>
                      <a:pt x="26313" y="60"/>
                      <a:pt x="2630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5" name="Google Shape;1205;p9"/>
              <p:cNvSpPr/>
              <p:nvPr/>
            </p:nvSpPr>
            <p:spPr>
              <a:xfrm>
                <a:off x="3978175" y="2967450"/>
                <a:ext cx="634625" cy="634350"/>
              </a:xfrm>
              <a:custGeom>
                <a:avLst/>
                <a:gdLst/>
                <a:ahLst/>
                <a:cxnLst/>
                <a:rect l="l" t="t" r="r" b="b"/>
                <a:pathLst>
                  <a:path w="25385" h="25374" extrusionOk="0">
                    <a:moveTo>
                      <a:pt x="25348" y="1"/>
                    </a:moveTo>
                    <a:lnTo>
                      <a:pt x="0" y="25349"/>
                    </a:lnTo>
                    <a:lnTo>
                      <a:pt x="214" y="25373"/>
                    </a:lnTo>
                    <a:lnTo>
                      <a:pt x="25384" y="215"/>
                    </a:lnTo>
                    <a:cubicBezTo>
                      <a:pt x="25372" y="144"/>
                      <a:pt x="25360" y="72"/>
                      <a:pt x="2534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6" name="Google Shape;1206;p9"/>
              <p:cNvSpPr/>
              <p:nvPr/>
            </p:nvSpPr>
            <p:spPr>
              <a:xfrm>
                <a:off x="4008525" y="2997825"/>
                <a:ext cx="607250" cy="607225"/>
              </a:xfrm>
              <a:custGeom>
                <a:avLst/>
                <a:gdLst/>
                <a:ahLst/>
                <a:cxnLst/>
                <a:rect l="l" t="t" r="r" b="b"/>
                <a:pathLst>
                  <a:path w="24290" h="24289" extrusionOk="0">
                    <a:moveTo>
                      <a:pt x="24277" y="0"/>
                    </a:moveTo>
                    <a:lnTo>
                      <a:pt x="0" y="24277"/>
                    </a:lnTo>
                    <a:cubicBezTo>
                      <a:pt x="72" y="24277"/>
                      <a:pt x="155" y="24289"/>
                      <a:pt x="227" y="24289"/>
                    </a:cubicBezTo>
                    <a:lnTo>
                      <a:pt x="24289" y="215"/>
                    </a:lnTo>
                    <a:cubicBezTo>
                      <a:pt x="24289" y="143"/>
                      <a:pt x="24289" y="72"/>
                      <a:pt x="2427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7" name="Google Shape;1207;p9"/>
              <p:cNvSpPr/>
              <p:nvPr/>
            </p:nvSpPr>
            <p:spPr>
              <a:xfrm>
                <a:off x="4040675" y="3029675"/>
                <a:ext cx="576875" cy="576875"/>
              </a:xfrm>
              <a:custGeom>
                <a:avLst/>
                <a:gdLst/>
                <a:ahLst/>
                <a:cxnLst/>
                <a:rect l="l" t="t" r="r" b="b"/>
                <a:pathLst>
                  <a:path w="23075" h="23075" extrusionOk="0">
                    <a:moveTo>
                      <a:pt x="23075" y="0"/>
                    </a:moveTo>
                    <a:lnTo>
                      <a:pt x="0" y="23075"/>
                    </a:lnTo>
                    <a:lnTo>
                      <a:pt x="238" y="23075"/>
                    </a:lnTo>
                    <a:lnTo>
                      <a:pt x="23075" y="238"/>
                    </a:lnTo>
                    <a:cubicBezTo>
                      <a:pt x="23075" y="155"/>
                      <a:pt x="23075" y="84"/>
                      <a:pt x="230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8" name="Google Shape;1208;p9"/>
              <p:cNvSpPr/>
              <p:nvPr/>
            </p:nvSpPr>
            <p:spPr>
              <a:xfrm>
                <a:off x="4074300" y="3063600"/>
                <a:ext cx="543250" cy="543250"/>
              </a:xfrm>
              <a:custGeom>
                <a:avLst/>
                <a:gdLst/>
                <a:ahLst/>
                <a:cxnLst/>
                <a:rect l="l" t="t" r="r" b="b"/>
                <a:pathLst>
                  <a:path w="21730" h="21730" extrusionOk="0">
                    <a:moveTo>
                      <a:pt x="21730" y="1"/>
                    </a:moveTo>
                    <a:lnTo>
                      <a:pt x="1" y="21729"/>
                    </a:lnTo>
                    <a:lnTo>
                      <a:pt x="239" y="21729"/>
                    </a:lnTo>
                    <a:lnTo>
                      <a:pt x="21730" y="239"/>
                    </a:lnTo>
                    <a:lnTo>
                      <a:pt x="2173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9" name="Google Shape;1209;p9"/>
              <p:cNvSpPr/>
              <p:nvPr/>
            </p:nvSpPr>
            <p:spPr>
              <a:xfrm>
                <a:off x="4110325" y="3099325"/>
                <a:ext cx="505450" cy="505450"/>
              </a:xfrm>
              <a:custGeom>
                <a:avLst/>
                <a:gdLst/>
                <a:ahLst/>
                <a:cxnLst/>
                <a:rect l="l" t="t" r="r" b="b"/>
                <a:pathLst>
                  <a:path w="20218" h="20218" extrusionOk="0">
                    <a:moveTo>
                      <a:pt x="20217" y="0"/>
                    </a:moveTo>
                    <a:lnTo>
                      <a:pt x="0" y="20217"/>
                    </a:lnTo>
                    <a:lnTo>
                      <a:pt x="262" y="20193"/>
                    </a:lnTo>
                    <a:lnTo>
                      <a:pt x="20182" y="274"/>
                    </a:lnTo>
                    <a:lnTo>
                      <a:pt x="2021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0" name="Google Shape;1210;p9"/>
              <p:cNvSpPr/>
              <p:nvPr/>
            </p:nvSpPr>
            <p:spPr>
              <a:xfrm>
                <a:off x="4149325" y="3138325"/>
                <a:ext cx="461375" cy="461375"/>
              </a:xfrm>
              <a:custGeom>
                <a:avLst/>
                <a:gdLst/>
                <a:ahLst/>
                <a:cxnLst/>
                <a:rect l="l" t="t" r="r" b="b"/>
                <a:pathLst>
                  <a:path w="18455" h="18455" extrusionOk="0">
                    <a:moveTo>
                      <a:pt x="18455" y="0"/>
                    </a:moveTo>
                    <a:lnTo>
                      <a:pt x="0" y="18455"/>
                    </a:lnTo>
                    <a:lnTo>
                      <a:pt x="0" y="18455"/>
                    </a:lnTo>
                    <a:lnTo>
                      <a:pt x="286" y="18407"/>
                    </a:lnTo>
                    <a:lnTo>
                      <a:pt x="18407" y="286"/>
                    </a:lnTo>
                    <a:lnTo>
                      <a:pt x="1845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1" name="Google Shape;1211;p9"/>
              <p:cNvSpPr/>
              <p:nvPr/>
            </p:nvSpPr>
            <p:spPr>
              <a:xfrm>
                <a:off x="4191275" y="3180575"/>
                <a:ext cx="411100" cy="410800"/>
              </a:xfrm>
              <a:custGeom>
                <a:avLst/>
                <a:gdLst/>
                <a:ahLst/>
                <a:cxnLst/>
                <a:rect l="l" t="t" r="r" b="b"/>
                <a:pathLst>
                  <a:path w="16444" h="16432" extrusionOk="0">
                    <a:moveTo>
                      <a:pt x="16443" y="1"/>
                    </a:moveTo>
                    <a:lnTo>
                      <a:pt x="1" y="16431"/>
                    </a:lnTo>
                    <a:cubicBezTo>
                      <a:pt x="120" y="16407"/>
                      <a:pt x="227" y="16384"/>
                      <a:pt x="334" y="16348"/>
                    </a:cubicBezTo>
                    <a:lnTo>
                      <a:pt x="16360" y="322"/>
                    </a:lnTo>
                    <a:cubicBezTo>
                      <a:pt x="16384" y="215"/>
                      <a:pt x="16420" y="108"/>
                      <a:pt x="1644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2" name="Google Shape;1212;p9"/>
              <p:cNvSpPr/>
              <p:nvPr/>
            </p:nvSpPr>
            <p:spPr>
              <a:xfrm>
                <a:off x="4239200" y="3228500"/>
                <a:ext cx="349175" cy="349175"/>
              </a:xfrm>
              <a:custGeom>
                <a:avLst/>
                <a:gdLst/>
                <a:ahLst/>
                <a:cxnLst/>
                <a:rect l="l" t="t" r="r" b="b"/>
                <a:pathLst>
                  <a:path w="13967" h="13967" extrusionOk="0">
                    <a:moveTo>
                      <a:pt x="13967" y="1"/>
                    </a:moveTo>
                    <a:lnTo>
                      <a:pt x="1" y="13967"/>
                    </a:lnTo>
                    <a:lnTo>
                      <a:pt x="1" y="13967"/>
                    </a:lnTo>
                    <a:lnTo>
                      <a:pt x="370" y="13836"/>
                    </a:lnTo>
                    <a:lnTo>
                      <a:pt x="13836" y="370"/>
                    </a:lnTo>
                    <a:cubicBezTo>
                      <a:pt x="13884" y="239"/>
                      <a:pt x="13919" y="120"/>
                      <a:pt x="1396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3" name="Google Shape;1213;p9"/>
              <p:cNvSpPr/>
              <p:nvPr/>
            </p:nvSpPr>
            <p:spPr>
              <a:xfrm>
                <a:off x="4295775" y="3284750"/>
                <a:ext cx="269975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799" h="10812" extrusionOk="0">
                    <a:moveTo>
                      <a:pt x="10799" y="1"/>
                    </a:moveTo>
                    <a:lnTo>
                      <a:pt x="0" y="10812"/>
                    </a:lnTo>
                    <a:cubicBezTo>
                      <a:pt x="155" y="10740"/>
                      <a:pt x="310" y="10657"/>
                      <a:pt x="476" y="10574"/>
                    </a:cubicBezTo>
                    <a:lnTo>
                      <a:pt x="10561" y="477"/>
                    </a:lnTo>
                    <a:cubicBezTo>
                      <a:pt x="10644" y="322"/>
                      <a:pt x="10728" y="168"/>
                      <a:pt x="1079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4" name="Google Shape;1214;p9"/>
              <p:cNvSpPr/>
              <p:nvPr/>
            </p:nvSpPr>
            <p:spPr>
              <a:xfrm>
                <a:off x="4375225" y="3364225"/>
                <a:ext cx="145000" cy="145300"/>
              </a:xfrm>
              <a:custGeom>
                <a:avLst/>
                <a:gdLst/>
                <a:ahLst/>
                <a:cxnLst/>
                <a:rect l="l" t="t" r="r" b="b"/>
                <a:pathLst>
                  <a:path w="5800" h="5812" extrusionOk="0">
                    <a:moveTo>
                      <a:pt x="5799" y="1"/>
                    </a:moveTo>
                    <a:lnTo>
                      <a:pt x="1" y="5811"/>
                    </a:lnTo>
                    <a:cubicBezTo>
                      <a:pt x="287" y="5609"/>
                      <a:pt x="584" y="5406"/>
                      <a:pt x="858" y="5180"/>
                    </a:cubicBezTo>
                    <a:lnTo>
                      <a:pt x="5180" y="870"/>
                    </a:lnTo>
                    <a:cubicBezTo>
                      <a:pt x="5395" y="584"/>
                      <a:pt x="5597" y="299"/>
                      <a:pt x="579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15" name="Google Shape;1215;p9"/>
            <p:cNvSpPr/>
            <p:nvPr/>
          </p:nvSpPr>
          <p:spPr>
            <a:xfrm>
              <a:off x="-789931" y="43388"/>
              <a:ext cx="1321875" cy="1321838"/>
            </a:xfrm>
            <a:custGeom>
              <a:avLst/>
              <a:gdLst/>
              <a:ahLst/>
              <a:cxnLst/>
              <a:rect l="l" t="t" r="r" b="b"/>
              <a:pathLst>
                <a:path w="35375" h="35374" extrusionOk="0">
                  <a:moveTo>
                    <a:pt x="32993" y="33004"/>
                  </a:moveTo>
                  <a:lnTo>
                    <a:pt x="32993" y="33004"/>
                  </a:lnTo>
                  <a:cubicBezTo>
                    <a:pt x="30612" y="35373"/>
                    <a:pt x="26766" y="35373"/>
                    <a:pt x="24385" y="33004"/>
                  </a:cubicBezTo>
                  <a:lnTo>
                    <a:pt x="2382" y="10989"/>
                  </a:lnTo>
                  <a:cubicBezTo>
                    <a:pt x="1" y="8608"/>
                    <a:pt x="1" y="4763"/>
                    <a:pt x="2382" y="2381"/>
                  </a:cubicBezTo>
                  <a:lnTo>
                    <a:pt x="2382" y="2381"/>
                  </a:lnTo>
                  <a:cubicBezTo>
                    <a:pt x="4751" y="0"/>
                    <a:pt x="8597" y="0"/>
                    <a:pt x="10978" y="2381"/>
                  </a:cubicBezTo>
                  <a:lnTo>
                    <a:pt x="32993" y="24396"/>
                  </a:lnTo>
                  <a:cubicBezTo>
                    <a:pt x="35374" y="26765"/>
                    <a:pt x="35374" y="30623"/>
                    <a:pt x="32993" y="33004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9"/>
            <p:cNvSpPr/>
            <p:nvPr/>
          </p:nvSpPr>
          <p:spPr>
            <a:xfrm>
              <a:off x="-361027" y="-576923"/>
              <a:ext cx="1759447" cy="1759187"/>
            </a:xfrm>
            <a:custGeom>
              <a:avLst/>
              <a:gdLst/>
              <a:ahLst/>
              <a:cxnLst/>
              <a:rect l="l" t="t" r="r" b="b"/>
              <a:pathLst>
                <a:path w="81249" h="81237" extrusionOk="0">
                  <a:moveTo>
                    <a:pt x="75784" y="56007"/>
                  </a:moveTo>
                  <a:lnTo>
                    <a:pt x="25230" y="5453"/>
                  </a:lnTo>
                  <a:cubicBezTo>
                    <a:pt x="19765" y="0"/>
                    <a:pt x="10931" y="0"/>
                    <a:pt x="5466" y="5453"/>
                  </a:cubicBezTo>
                  <a:lnTo>
                    <a:pt x="5466" y="5453"/>
                  </a:lnTo>
                  <a:cubicBezTo>
                    <a:pt x="13" y="10906"/>
                    <a:pt x="1" y="19764"/>
                    <a:pt x="5466" y="25217"/>
                  </a:cubicBezTo>
                  <a:lnTo>
                    <a:pt x="56032" y="75783"/>
                  </a:lnTo>
                  <a:cubicBezTo>
                    <a:pt x="61485" y="81236"/>
                    <a:pt x="70331" y="81236"/>
                    <a:pt x="75784" y="75771"/>
                  </a:cubicBezTo>
                  <a:cubicBezTo>
                    <a:pt x="81249" y="70318"/>
                    <a:pt x="81249" y="61472"/>
                    <a:pt x="75784" y="56007"/>
                  </a:cubicBez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9"/>
            <p:cNvSpPr/>
            <p:nvPr/>
          </p:nvSpPr>
          <p:spPr>
            <a:xfrm>
              <a:off x="227871" y="-406574"/>
              <a:ext cx="1170561" cy="1130023"/>
            </a:xfrm>
            <a:custGeom>
              <a:avLst/>
              <a:gdLst/>
              <a:ahLst/>
              <a:cxnLst/>
              <a:rect l="l" t="t" r="r" b="b"/>
              <a:pathLst>
                <a:path w="54055" h="52183" extrusionOk="0">
                  <a:moveTo>
                    <a:pt x="10510" y="759"/>
                  </a:moveTo>
                  <a:cubicBezTo>
                    <a:pt x="12828" y="759"/>
                    <a:pt x="15036" y="1686"/>
                    <a:pt x="16669" y="3331"/>
                  </a:cubicBezTo>
                  <a:lnTo>
                    <a:pt x="49804" y="36454"/>
                  </a:lnTo>
                  <a:cubicBezTo>
                    <a:pt x="53233" y="39883"/>
                    <a:pt x="53233" y="45431"/>
                    <a:pt x="49804" y="48860"/>
                  </a:cubicBezTo>
                  <a:cubicBezTo>
                    <a:pt x="48090" y="50575"/>
                    <a:pt x="45842" y="51432"/>
                    <a:pt x="43595" y="51432"/>
                  </a:cubicBezTo>
                  <a:cubicBezTo>
                    <a:pt x="41348" y="51432"/>
                    <a:pt x="39100" y="50575"/>
                    <a:pt x="37386" y="48860"/>
                  </a:cubicBezTo>
                  <a:lnTo>
                    <a:pt x="4263" y="15737"/>
                  </a:lnTo>
                  <a:cubicBezTo>
                    <a:pt x="1750" y="13225"/>
                    <a:pt x="1012" y="9451"/>
                    <a:pt x="2370" y="6177"/>
                  </a:cubicBezTo>
                  <a:cubicBezTo>
                    <a:pt x="3727" y="2902"/>
                    <a:pt x="6918" y="759"/>
                    <a:pt x="10466" y="759"/>
                  </a:cubicBezTo>
                  <a:cubicBezTo>
                    <a:pt x="10481" y="759"/>
                    <a:pt x="10495" y="759"/>
                    <a:pt x="10510" y="759"/>
                  </a:cubicBezTo>
                  <a:close/>
                  <a:moveTo>
                    <a:pt x="10470" y="0"/>
                  </a:moveTo>
                  <a:cubicBezTo>
                    <a:pt x="8031" y="0"/>
                    <a:pt x="5590" y="932"/>
                    <a:pt x="3727" y="2795"/>
                  </a:cubicBezTo>
                  <a:cubicBezTo>
                    <a:pt x="0" y="6510"/>
                    <a:pt x="0" y="12546"/>
                    <a:pt x="3727" y="16273"/>
                  </a:cubicBezTo>
                  <a:lnTo>
                    <a:pt x="36850" y="49396"/>
                  </a:lnTo>
                  <a:cubicBezTo>
                    <a:pt x="38626" y="51172"/>
                    <a:pt x="41037" y="52182"/>
                    <a:pt x="43545" y="52182"/>
                  </a:cubicBezTo>
                  <a:cubicBezTo>
                    <a:pt x="43560" y="52182"/>
                    <a:pt x="43574" y="52182"/>
                    <a:pt x="43589" y="52182"/>
                  </a:cubicBezTo>
                  <a:cubicBezTo>
                    <a:pt x="43604" y="52182"/>
                    <a:pt x="43618" y="52182"/>
                    <a:pt x="43633" y="52182"/>
                  </a:cubicBezTo>
                  <a:cubicBezTo>
                    <a:pt x="46153" y="52182"/>
                    <a:pt x="48552" y="51172"/>
                    <a:pt x="50340" y="49396"/>
                  </a:cubicBezTo>
                  <a:cubicBezTo>
                    <a:pt x="54055" y="45681"/>
                    <a:pt x="54055" y="39645"/>
                    <a:pt x="50340" y="35918"/>
                  </a:cubicBezTo>
                  <a:lnTo>
                    <a:pt x="17205" y="2795"/>
                  </a:lnTo>
                  <a:cubicBezTo>
                    <a:pt x="15347" y="932"/>
                    <a:pt x="12910" y="0"/>
                    <a:pt x="104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18" name="Google Shape;1218;p9"/>
            <p:cNvGrpSpPr/>
            <p:nvPr/>
          </p:nvGrpSpPr>
          <p:grpSpPr>
            <a:xfrm>
              <a:off x="7757863" y="3636224"/>
              <a:ext cx="2084478" cy="2085038"/>
              <a:chOff x="3502200" y="2491200"/>
              <a:chExt cx="1115350" cy="1115650"/>
            </a:xfrm>
          </p:grpSpPr>
          <p:sp>
            <p:nvSpPr>
              <p:cNvPr id="1219" name="Google Shape;1219;p9"/>
              <p:cNvSpPr/>
              <p:nvPr/>
            </p:nvSpPr>
            <p:spPr>
              <a:xfrm>
                <a:off x="3606975" y="2596575"/>
                <a:ext cx="126550" cy="126525"/>
              </a:xfrm>
              <a:custGeom>
                <a:avLst/>
                <a:gdLst/>
                <a:ahLst/>
                <a:cxnLst/>
                <a:rect l="l" t="t" r="r" b="b"/>
                <a:pathLst>
                  <a:path w="5062" h="5061" extrusionOk="0">
                    <a:moveTo>
                      <a:pt x="5061" y="1"/>
                    </a:moveTo>
                    <a:lnTo>
                      <a:pt x="5061" y="1"/>
                    </a:lnTo>
                    <a:cubicBezTo>
                      <a:pt x="4728" y="251"/>
                      <a:pt x="4382" y="501"/>
                      <a:pt x="4049" y="775"/>
                    </a:cubicBezTo>
                    <a:lnTo>
                      <a:pt x="775" y="4049"/>
                    </a:lnTo>
                    <a:cubicBezTo>
                      <a:pt x="513" y="4370"/>
                      <a:pt x="251" y="4716"/>
                      <a:pt x="1" y="5061"/>
                    </a:cubicBezTo>
                    <a:lnTo>
                      <a:pt x="506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0" name="Google Shape;1220;p9"/>
              <p:cNvSpPr/>
              <p:nvPr/>
            </p:nvSpPr>
            <p:spPr>
              <a:xfrm>
                <a:off x="3557275" y="2546575"/>
                <a:ext cx="260175" cy="260175"/>
              </a:xfrm>
              <a:custGeom>
                <a:avLst/>
                <a:gdLst/>
                <a:ahLst/>
                <a:cxnLst/>
                <a:rect l="l" t="t" r="r" b="b"/>
                <a:pathLst>
                  <a:path w="10407" h="10407" extrusionOk="0">
                    <a:moveTo>
                      <a:pt x="10407" y="0"/>
                    </a:moveTo>
                    <a:cubicBezTo>
                      <a:pt x="10264" y="72"/>
                      <a:pt x="10097" y="155"/>
                      <a:pt x="9942" y="227"/>
                    </a:cubicBezTo>
                    <a:lnTo>
                      <a:pt x="239" y="9930"/>
                    </a:lnTo>
                    <a:cubicBezTo>
                      <a:pt x="155" y="10085"/>
                      <a:pt x="84" y="10252"/>
                      <a:pt x="1" y="10406"/>
                    </a:cubicBezTo>
                    <a:lnTo>
                      <a:pt x="1040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1" name="Google Shape;1221;p9"/>
              <p:cNvSpPr/>
              <p:nvPr/>
            </p:nvSpPr>
            <p:spPr>
              <a:xfrm>
                <a:off x="3532875" y="2522175"/>
                <a:ext cx="342625" cy="342625"/>
              </a:xfrm>
              <a:custGeom>
                <a:avLst/>
                <a:gdLst/>
                <a:ahLst/>
                <a:cxnLst/>
                <a:rect l="l" t="t" r="r" b="b"/>
                <a:pathLst>
                  <a:path w="13705" h="13705" extrusionOk="0">
                    <a:moveTo>
                      <a:pt x="13704" y="0"/>
                    </a:moveTo>
                    <a:lnTo>
                      <a:pt x="13704" y="0"/>
                    </a:lnTo>
                    <a:cubicBezTo>
                      <a:pt x="13585" y="48"/>
                      <a:pt x="13454" y="107"/>
                      <a:pt x="13323" y="155"/>
                    </a:cubicBezTo>
                    <a:lnTo>
                      <a:pt x="155" y="13323"/>
                    </a:lnTo>
                    <a:cubicBezTo>
                      <a:pt x="107" y="13454"/>
                      <a:pt x="60" y="13585"/>
                      <a:pt x="0" y="13704"/>
                    </a:cubicBezTo>
                    <a:lnTo>
                      <a:pt x="1370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2" name="Google Shape;1222;p9"/>
              <p:cNvSpPr/>
              <p:nvPr/>
            </p:nvSpPr>
            <p:spPr>
              <a:xfrm>
                <a:off x="3518575" y="2507875"/>
                <a:ext cx="405450" cy="405425"/>
              </a:xfrm>
              <a:custGeom>
                <a:avLst/>
                <a:gdLst/>
                <a:ahLst/>
                <a:cxnLst/>
                <a:rect l="l" t="t" r="r" b="b"/>
                <a:pathLst>
                  <a:path w="16218" h="16217" extrusionOk="0">
                    <a:moveTo>
                      <a:pt x="16217" y="1"/>
                    </a:moveTo>
                    <a:lnTo>
                      <a:pt x="16217" y="1"/>
                    </a:lnTo>
                    <a:cubicBezTo>
                      <a:pt x="16110" y="24"/>
                      <a:pt x="16003" y="60"/>
                      <a:pt x="15884" y="96"/>
                    </a:cubicBezTo>
                    <a:lnTo>
                      <a:pt x="96" y="15884"/>
                    </a:lnTo>
                    <a:cubicBezTo>
                      <a:pt x="60" y="15991"/>
                      <a:pt x="37" y="16098"/>
                      <a:pt x="1" y="16217"/>
                    </a:cubicBezTo>
                    <a:lnTo>
                      <a:pt x="1621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3" name="Google Shape;1223;p9"/>
              <p:cNvSpPr/>
              <p:nvPr/>
            </p:nvSpPr>
            <p:spPr>
              <a:xfrm>
                <a:off x="3509950" y="2499250"/>
                <a:ext cx="456925" cy="456925"/>
              </a:xfrm>
              <a:custGeom>
                <a:avLst/>
                <a:gdLst/>
                <a:ahLst/>
                <a:cxnLst/>
                <a:rect l="l" t="t" r="r" b="b"/>
                <a:pathLst>
                  <a:path w="18277" h="18277" extrusionOk="0">
                    <a:moveTo>
                      <a:pt x="18277" y="0"/>
                    </a:moveTo>
                    <a:cubicBezTo>
                      <a:pt x="18181" y="12"/>
                      <a:pt x="18074" y="24"/>
                      <a:pt x="17979" y="48"/>
                    </a:cubicBezTo>
                    <a:lnTo>
                      <a:pt x="48" y="17991"/>
                    </a:lnTo>
                    <a:cubicBezTo>
                      <a:pt x="24" y="18086"/>
                      <a:pt x="12" y="18181"/>
                      <a:pt x="1" y="18276"/>
                    </a:cubicBezTo>
                    <a:lnTo>
                      <a:pt x="1827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4" name="Google Shape;1224;p9"/>
              <p:cNvSpPr/>
              <p:nvPr/>
            </p:nvSpPr>
            <p:spPr>
              <a:xfrm>
                <a:off x="3504600" y="2493600"/>
                <a:ext cx="501575" cy="501575"/>
              </a:xfrm>
              <a:custGeom>
                <a:avLst/>
                <a:gdLst/>
                <a:ahLst/>
                <a:cxnLst/>
                <a:rect l="l" t="t" r="r" b="b"/>
                <a:pathLst>
                  <a:path w="20063" h="20063" extrusionOk="0">
                    <a:moveTo>
                      <a:pt x="20062" y="0"/>
                    </a:moveTo>
                    <a:lnTo>
                      <a:pt x="20062" y="0"/>
                    </a:lnTo>
                    <a:cubicBezTo>
                      <a:pt x="19967" y="12"/>
                      <a:pt x="19872" y="24"/>
                      <a:pt x="19788" y="36"/>
                    </a:cubicBezTo>
                    <a:lnTo>
                      <a:pt x="36" y="19788"/>
                    </a:lnTo>
                    <a:cubicBezTo>
                      <a:pt x="24" y="19884"/>
                      <a:pt x="12" y="19979"/>
                      <a:pt x="0" y="20062"/>
                    </a:cubicBezTo>
                    <a:lnTo>
                      <a:pt x="2006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5" name="Google Shape;1225;p9"/>
              <p:cNvSpPr/>
              <p:nvPr/>
            </p:nvSpPr>
            <p:spPr>
              <a:xfrm>
                <a:off x="3502500" y="2491500"/>
                <a:ext cx="539675" cy="539975"/>
              </a:xfrm>
              <a:custGeom>
                <a:avLst/>
                <a:gdLst/>
                <a:ahLst/>
                <a:cxnLst/>
                <a:rect l="l" t="t" r="r" b="b"/>
                <a:pathLst>
                  <a:path w="21587" h="21599" extrusionOk="0">
                    <a:moveTo>
                      <a:pt x="21587" y="1"/>
                    </a:moveTo>
                    <a:lnTo>
                      <a:pt x="21337" y="13"/>
                    </a:lnTo>
                    <a:lnTo>
                      <a:pt x="1" y="21349"/>
                    </a:lnTo>
                    <a:lnTo>
                      <a:pt x="1" y="21599"/>
                    </a:lnTo>
                    <a:lnTo>
                      <a:pt x="2158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6" name="Google Shape;1226;p9"/>
              <p:cNvSpPr/>
              <p:nvPr/>
            </p:nvSpPr>
            <p:spPr>
              <a:xfrm>
                <a:off x="3502200" y="2491200"/>
                <a:ext cx="573925" cy="574200"/>
              </a:xfrm>
              <a:custGeom>
                <a:avLst/>
                <a:gdLst/>
                <a:ahLst/>
                <a:cxnLst/>
                <a:rect l="l" t="t" r="r" b="b"/>
                <a:pathLst>
                  <a:path w="22957" h="22968" extrusionOk="0">
                    <a:moveTo>
                      <a:pt x="22718" y="1"/>
                    </a:moveTo>
                    <a:lnTo>
                      <a:pt x="1" y="22730"/>
                    </a:lnTo>
                    <a:lnTo>
                      <a:pt x="1" y="22968"/>
                    </a:lnTo>
                    <a:lnTo>
                      <a:pt x="22956" y="13"/>
                    </a:lnTo>
                    <a:lnTo>
                      <a:pt x="2271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7" name="Google Shape;1227;p9"/>
              <p:cNvSpPr/>
              <p:nvPr/>
            </p:nvSpPr>
            <p:spPr>
              <a:xfrm>
                <a:off x="3503700" y="2493000"/>
                <a:ext cx="604575" cy="604550"/>
              </a:xfrm>
              <a:custGeom>
                <a:avLst/>
                <a:gdLst/>
                <a:ahLst/>
                <a:cxnLst/>
                <a:rect l="l" t="t" r="r" b="b"/>
                <a:pathLst>
                  <a:path w="24183" h="24182" extrusionOk="0">
                    <a:moveTo>
                      <a:pt x="23956" y="0"/>
                    </a:moveTo>
                    <a:lnTo>
                      <a:pt x="0" y="23956"/>
                    </a:lnTo>
                    <a:cubicBezTo>
                      <a:pt x="0" y="24039"/>
                      <a:pt x="0" y="24110"/>
                      <a:pt x="12" y="24182"/>
                    </a:cubicBezTo>
                    <a:lnTo>
                      <a:pt x="24182" y="24"/>
                    </a:lnTo>
                    <a:cubicBezTo>
                      <a:pt x="24111" y="0"/>
                      <a:pt x="24027" y="0"/>
                      <a:pt x="2395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8" name="Google Shape;1228;p9"/>
              <p:cNvSpPr/>
              <p:nvPr/>
            </p:nvSpPr>
            <p:spPr>
              <a:xfrm>
                <a:off x="3506975" y="2495975"/>
                <a:ext cx="631650" cy="631950"/>
              </a:xfrm>
              <a:custGeom>
                <a:avLst/>
                <a:gdLst/>
                <a:ahLst/>
                <a:cxnLst/>
                <a:rect l="l" t="t" r="r" b="b"/>
                <a:pathLst>
                  <a:path w="25266" h="25278" extrusionOk="0">
                    <a:moveTo>
                      <a:pt x="25051" y="0"/>
                    </a:moveTo>
                    <a:lnTo>
                      <a:pt x="0" y="25063"/>
                    </a:lnTo>
                    <a:cubicBezTo>
                      <a:pt x="0" y="25134"/>
                      <a:pt x="12" y="25206"/>
                      <a:pt x="24" y="25277"/>
                    </a:cubicBezTo>
                    <a:lnTo>
                      <a:pt x="25266" y="24"/>
                    </a:lnTo>
                    <a:lnTo>
                      <a:pt x="2505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9" name="Google Shape;1229;p9"/>
              <p:cNvSpPr/>
              <p:nvPr/>
            </p:nvSpPr>
            <p:spPr>
              <a:xfrm>
                <a:off x="3511450" y="2500725"/>
                <a:ext cx="656350" cy="656075"/>
              </a:xfrm>
              <a:custGeom>
                <a:avLst/>
                <a:gdLst/>
                <a:ahLst/>
                <a:cxnLst/>
                <a:rect l="l" t="t" r="r" b="b"/>
                <a:pathLst>
                  <a:path w="26254" h="26243" extrusionOk="0">
                    <a:moveTo>
                      <a:pt x="26051" y="1"/>
                    </a:moveTo>
                    <a:lnTo>
                      <a:pt x="0" y="26040"/>
                    </a:lnTo>
                    <a:cubicBezTo>
                      <a:pt x="24" y="26111"/>
                      <a:pt x="24" y="26183"/>
                      <a:pt x="48" y="26242"/>
                    </a:cubicBezTo>
                    <a:lnTo>
                      <a:pt x="26253" y="37"/>
                    </a:lnTo>
                    <a:lnTo>
                      <a:pt x="2605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0" name="Google Shape;1230;p9"/>
              <p:cNvSpPr/>
              <p:nvPr/>
            </p:nvSpPr>
            <p:spPr>
              <a:xfrm>
                <a:off x="3517400" y="2506700"/>
                <a:ext cx="678075" cy="678075"/>
              </a:xfrm>
              <a:custGeom>
                <a:avLst/>
                <a:gdLst/>
                <a:ahLst/>
                <a:cxnLst/>
                <a:rect l="l" t="t" r="r" b="b"/>
                <a:pathLst>
                  <a:path w="27123" h="27123" extrusionOk="0">
                    <a:moveTo>
                      <a:pt x="26932" y="0"/>
                    </a:moveTo>
                    <a:lnTo>
                      <a:pt x="0" y="26932"/>
                    </a:lnTo>
                    <a:cubicBezTo>
                      <a:pt x="12" y="26991"/>
                      <a:pt x="36" y="27051"/>
                      <a:pt x="48" y="27122"/>
                    </a:cubicBezTo>
                    <a:lnTo>
                      <a:pt x="27123" y="48"/>
                    </a:lnTo>
                    <a:lnTo>
                      <a:pt x="2693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1" name="Google Shape;1231;p9"/>
              <p:cNvSpPr/>
              <p:nvPr/>
            </p:nvSpPr>
            <p:spPr>
              <a:xfrm>
                <a:off x="3524525" y="2513825"/>
                <a:ext cx="697450" cy="697450"/>
              </a:xfrm>
              <a:custGeom>
                <a:avLst/>
                <a:gdLst/>
                <a:ahLst/>
                <a:cxnLst/>
                <a:rect l="l" t="t" r="r" b="b"/>
                <a:pathLst>
                  <a:path w="27898" h="27898" extrusionOk="0">
                    <a:moveTo>
                      <a:pt x="27719" y="1"/>
                    </a:moveTo>
                    <a:lnTo>
                      <a:pt x="1" y="27718"/>
                    </a:lnTo>
                    <a:cubicBezTo>
                      <a:pt x="25" y="27778"/>
                      <a:pt x="37" y="27838"/>
                      <a:pt x="60" y="27897"/>
                    </a:cubicBezTo>
                    <a:lnTo>
                      <a:pt x="27897" y="48"/>
                    </a:lnTo>
                    <a:lnTo>
                      <a:pt x="2771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2" name="Google Shape;1232;p9"/>
              <p:cNvSpPr/>
              <p:nvPr/>
            </p:nvSpPr>
            <p:spPr>
              <a:xfrm>
                <a:off x="3532875" y="2521875"/>
                <a:ext cx="714700" cy="714975"/>
              </a:xfrm>
              <a:custGeom>
                <a:avLst/>
                <a:gdLst/>
                <a:ahLst/>
                <a:cxnLst/>
                <a:rect l="l" t="t" r="r" b="b"/>
                <a:pathLst>
                  <a:path w="28588" h="28599" extrusionOk="0">
                    <a:moveTo>
                      <a:pt x="28409" y="0"/>
                    </a:moveTo>
                    <a:lnTo>
                      <a:pt x="0" y="28420"/>
                    </a:lnTo>
                    <a:cubicBezTo>
                      <a:pt x="12" y="28480"/>
                      <a:pt x="36" y="28539"/>
                      <a:pt x="60" y="28599"/>
                    </a:cubicBezTo>
                    <a:lnTo>
                      <a:pt x="28587" y="72"/>
                    </a:lnTo>
                    <a:lnTo>
                      <a:pt x="2840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3" name="Google Shape;1233;p9"/>
              <p:cNvSpPr/>
              <p:nvPr/>
            </p:nvSpPr>
            <p:spPr>
              <a:xfrm>
                <a:off x="3542100" y="2531100"/>
                <a:ext cx="730175" cy="730175"/>
              </a:xfrm>
              <a:custGeom>
                <a:avLst/>
                <a:gdLst/>
                <a:ahLst/>
                <a:cxnLst/>
                <a:rect l="l" t="t" r="r" b="b"/>
                <a:pathLst>
                  <a:path w="29207" h="29207" extrusionOk="0">
                    <a:moveTo>
                      <a:pt x="29028" y="0"/>
                    </a:moveTo>
                    <a:lnTo>
                      <a:pt x="0" y="29040"/>
                    </a:lnTo>
                    <a:cubicBezTo>
                      <a:pt x="24" y="29099"/>
                      <a:pt x="48" y="29147"/>
                      <a:pt x="72" y="29206"/>
                    </a:cubicBezTo>
                    <a:lnTo>
                      <a:pt x="29206" y="72"/>
                    </a:lnTo>
                    <a:lnTo>
                      <a:pt x="2902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4" name="Google Shape;1234;p9"/>
              <p:cNvSpPr/>
              <p:nvPr/>
            </p:nvSpPr>
            <p:spPr>
              <a:xfrm>
                <a:off x="3552225" y="2541525"/>
                <a:ext cx="743550" cy="743550"/>
              </a:xfrm>
              <a:custGeom>
                <a:avLst/>
                <a:gdLst/>
                <a:ahLst/>
                <a:cxnLst/>
                <a:rect l="l" t="t" r="r" b="b"/>
                <a:pathLst>
                  <a:path w="29742" h="29742" extrusionOk="0">
                    <a:moveTo>
                      <a:pt x="29575" y="0"/>
                    </a:moveTo>
                    <a:lnTo>
                      <a:pt x="0" y="29575"/>
                    </a:lnTo>
                    <a:cubicBezTo>
                      <a:pt x="24" y="29623"/>
                      <a:pt x="48" y="29682"/>
                      <a:pt x="72" y="29742"/>
                    </a:cubicBezTo>
                    <a:lnTo>
                      <a:pt x="29742" y="71"/>
                    </a:lnTo>
                    <a:lnTo>
                      <a:pt x="2957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5" name="Google Shape;1235;p9"/>
              <p:cNvSpPr/>
              <p:nvPr/>
            </p:nvSpPr>
            <p:spPr>
              <a:xfrm>
                <a:off x="3563225" y="2552525"/>
                <a:ext cx="755175" cy="755175"/>
              </a:xfrm>
              <a:custGeom>
                <a:avLst/>
                <a:gdLst/>
                <a:ahLst/>
                <a:cxnLst/>
                <a:rect l="l" t="t" r="r" b="b"/>
                <a:pathLst>
                  <a:path w="30207" h="30207" extrusionOk="0">
                    <a:moveTo>
                      <a:pt x="30052" y="1"/>
                    </a:moveTo>
                    <a:lnTo>
                      <a:pt x="1" y="30040"/>
                    </a:lnTo>
                    <a:cubicBezTo>
                      <a:pt x="36" y="30100"/>
                      <a:pt x="60" y="30147"/>
                      <a:pt x="84" y="30207"/>
                    </a:cubicBezTo>
                    <a:lnTo>
                      <a:pt x="30207" y="84"/>
                    </a:lnTo>
                    <a:lnTo>
                      <a:pt x="3005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6" name="Google Shape;1236;p9"/>
              <p:cNvSpPr/>
              <p:nvPr/>
            </p:nvSpPr>
            <p:spPr>
              <a:xfrm>
                <a:off x="3575125" y="2564425"/>
                <a:ext cx="765025" cy="765000"/>
              </a:xfrm>
              <a:custGeom>
                <a:avLst/>
                <a:gdLst/>
                <a:ahLst/>
                <a:cxnLst/>
                <a:rect l="l" t="t" r="r" b="b"/>
                <a:pathLst>
                  <a:path w="30601" h="30600" extrusionOk="0">
                    <a:moveTo>
                      <a:pt x="30457" y="1"/>
                    </a:moveTo>
                    <a:lnTo>
                      <a:pt x="1" y="30445"/>
                    </a:lnTo>
                    <a:cubicBezTo>
                      <a:pt x="37" y="30493"/>
                      <a:pt x="61" y="30552"/>
                      <a:pt x="96" y="30600"/>
                    </a:cubicBezTo>
                    <a:lnTo>
                      <a:pt x="30600" y="84"/>
                    </a:lnTo>
                    <a:lnTo>
                      <a:pt x="3045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7" name="Google Shape;1237;p9"/>
              <p:cNvSpPr/>
              <p:nvPr/>
            </p:nvSpPr>
            <p:spPr>
              <a:xfrm>
                <a:off x="3587925" y="2577225"/>
                <a:ext cx="773350" cy="773350"/>
              </a:xfrm>
              <a:custGeom>
                <a:avLst/>
                <a:gdLst/>
                <a:ahLst/>
                <a:cxnLst/>
                <a:rect l="l" t="t" r="r" b="b"/>
                <a:pathLst>
                  <a:path w="30934" h="30934" extrusionOk="0">
                    <a:moveTo>
                      <a:pt x="30791" y="1"/>
                    </a:moveTo>
                    <a:lnTo>
                      <a:pt x="1" y="30778"/>
                    </a:lnTo>
                    <a:lnTo>
                      <a:pt x="96" y="30933"/>
                    </a:lnTo>
                    <a:lnTo>
                      <a:pt x="30933" y="96"/>
                    </a:lnTo>
                    <a:lnTo>
                      <a:pt x="3079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8" name="Google Shape;1238;p9"/>
              <p:cNvSpPr/>
              <p:nvPr/>
            </p:nvSpPr>
            <p:spPr>
              <a:xfrm>
                <a:off x="3601625" y="2590625"/>
                <a:ext cx="780175" cy="780175"/>
              </a:xfrm>
              <a:custGeom>
                <a:avLst/>
                <a:gdLst/>
                <a:ahLst/>
                <a:cxnLst/>
                <a:rect l="l" t="t" r="r" b="b"/>
                <a:pathLst>
                  <a:path w="31207" h="31207" extrusionOk="0">
                    <a:moveTo>
                      <a:pt x="31052" y="1"/>
                    </a:moveTo>
                    <a:lnTo>
                      <a:pt x="1" y="31064"/>
                    </a:lnTo>
                    <a:lnTo>
                      <a:pt x="96" y="31207"/>
                    </a:lnTo>
                    <a:lnTo>
                      <a:pt x="31207" y="108"/>
                    </a:lnTo>
                    <a:lnTo>
                      <a:pt x="3105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9" name="Google Shape;1239;p9"/>
              <p:cNvSpPr/>
              <p:nvPr/>
            </p:nvSpPr>
            <p:spPr>
              <a:xfrm>
                <a:off x="3615925" y="2604925"/>
                <a:ext cx="784925" cy="785225"/>
              </a:xfrm>
              <a:custGeom>
                <a:avLst/>
                <a:gdLst/>
                <a:ahLst/>
                <a:cxnLst/>
                <a:rect l="l" t="t" r="r" b="b"/>
                <a:pathLst>
                  <a:path w="31397" h="31409" extrusionOk="0">
                    <a:moveTo>
                      <a:pt x="31266" y="0"/>
                    </a:moveTo>
                    <a:lnTo>
                      <a:pt x="0" y="31278"/>
                    </a:lnTo>
                    <a:cubicBezTo>
                      <a:pt x="36" y="31325"/>
                      <a:pt x="72" y="31361"/>
                      <a:pt x="107" y="31409"/>
                    </a:cubicBezTo>
                    <a:lnTo>
                      <a:pt x="31397" y="107"/>
                    </a:lnTo>
                    <a:lnTo>
                      <a:pt x="3126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0" name="Google Shape;1240;p9"/>
              <p:cNvSpPr/>
              <p:nvPr/>
            </p:nvSpPr>
            <p:spPr>
              <a:xfrm>
                <a:off x="3630800" y="2620100"/>
                <a:ext cx="789100" cy="788800"/>
              </a:xfrm>
              <a:custGeom>
                <a:avLst/>
                <a:gdLst/>
                <a:ahLst/>
                <a:cxnLst/>
                <a:rect l="l" t="t" r="r" b="b"/>
                <a:pathLst>
                  <a:path w="31564" h="31552" extrusionOk="0">
                    <a:moveTo>
                      <a:pt x="31433" y="0"/>
                    </a:moveTo>
                    <a:lnTo>
                      <a:pt x="0" y="31421"/>
                    </a:lnTo>
                    <a:cubicBezTo>
                      <a:pt x="36" y="31468"/>
                      <a:pt x="72" y="31504"/>
                      <a:pt x="108" y="31552"/>
                    </a:cubicBezTo>
                    <a:lnTo>
                      <a:pt x="31564" y="107"/>
                    </a:lnTo>
                    <a:lnTo>
                      <a:pt x="3143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1" name="Google Shape;1241;p9"/>
              <p:cNvSpPr/>
              <p:nvPr/>
            </p:nvSpPr>
            <p:spPr>
              <a:xfrm>
                <a:off x="3646575" y="2635875"/>
                <a:ext cx="791200" cy="791200"/>
              </a:xfrm>
              <a:custGeom>
                <a:avLst/>
                <a:gdLst/>
                <a:ahLst/>
                <a:cxnLst/>
                <a:rect l="l" t="t" r="r" b="b"/>
                <a:pathLst>
                  <a:path w="31648" h="31648" extrusionOk="0">
                    <a:moveTo>
                      <a:pt x="31528" y="0"/>
                    </a:moveTo>
                    <a:lnTo>
                      <a:pt x="0" y="31516"/>
                    </a:lnTo>
                    <a:lnTo>
                      <a:pt x="120" y="31647"/>
                    </a:lnTo>
                    <a:lnTo>
                      <a:pt x="31647" y="107"/>
                    </a:lnTo>
                    <a:lnTo>
                      <a:pt x="3152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2" name="Google Shape;1242;p9"/>
              <p:cNvSpPr/>
              <p:nvPr/>
            </p:nvSpPr>
            <p:spPr>
              <a:xfrm>
                <a:off x="3663250" y="2652250"/>
                <a:ext cx="792075" cy="792075"/>
              </a:xfrm>
              <a:custGeom>
                <a:avLst/>
                <a:gdLst/>
                <a:ahLst/>
                <a:cxnLst/>
                <a:rect l="l" t="t" r="r" b="b"/>
                <a:pathLst>
                  <a:path w="31683" h="31683" extrusionOk="0">
                    <a:moveTo>
                      <a:pt x="31552" y="0"/>
                    </a:moveTo>
                    <a:lnTo>
                      <a:pt x="0" y="31564"/>
                    </a:lnTo>
                    <a:cubicBezTo>
                      <a:pt x="36" y="31587"/>
                      <a:pt x="60" y="31623"/>
                      <a:pt x="95" y="31659"/>
                    </a:cubicBezTo>
                    <a:lnTo>
                      <a:pt x="119" y="31683"/>
                    </a:lnTo>
                    <a:lnTo>
                      <a:pt x="31683" y="119"/>
                    </a:lnTo>
                    <a:lnTo>
                      <a:pt x="31647" y="95"/>
                    </a:lnTo>
                    <a:cubicBezTo>
                      <a:pt x="31623" y="60"/>
                      <a:pt x="31588" y="36"/>
                      <a:pt x="3155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3" name="Google Shape;1243;p9"/>
              <p:cNvSpPr/>
              <p:nvPr/>
            </p:nvSpPr>
            <p:spPr>
              <a:xfrm>
                <a:off x="3680500" y="2669500"/>
                <a:ext cx="791200" cy="791500"/>
              </a:xfrm>
              <a:custGeom>
                <a:avLst/>
                <a:gdLst/>
                <a:ahLst/>
                <a:cxnLst/>
                <a:rect l="l" t="t" r="r" b="b"/>
                <a:pathLst>
                  <a:path w="31648" h="31660" extrusionOk="0">
                    <a:moveTo>
                      <a:pt x="31529" y="1"/>
                    </a:moveTo>
                    <a:lnTo>
                      <a:pt x="1" y="31540"/>
                    </a:lnTo>
                    <a:cubicBezTo>
                      <a:pt x="37" y="31576"/>
                      <a:pt x="72" y="31612"/>
                      <a:pt x="120" y="31659"/>
                    </a:cubicBezTo>
                    <a:lnTo>
                      <a:pt x="31648" y="120"/>
                    </a:lnTo>
                    <a:cubicBezTo>
                      <a:pt x="31612" y="84"/>
                      <a:pt x="31564" y="48"/>
                      <a:pt x="3152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4" name="Google Shape;1244;p9"/>
              <p:cNvSpPr/>
              <p:nvPr/>
            </p:nvSpPr>
            <p:spPr>
              <a:xfrm>
                <a:off x="3698375" y="2687675"/>
                <a:ext cx="789100" cy="789100"/>
              </a:xfrm>
              <a:custGeom>
                <a:avLst/>
                <a:gdLst/>
                <a:ahLst/>
                <a:cxnLst/>
                <a:rect l="l" t="t" r="r" b="b"/>
                <a:pathLst>
                  <a:path w="31564" h="31564" extrusionOk="0">
                    <a:moveTo>
                      <a:pt x="31456" y="0"/>
                    </a:moveTo>
                    <a:lnTo>
                      <a:pt x="0" y="31444"/>
                    </a:lnTo>
                    <a:lnTo>
                      <a:pt x="131" y="31563"/>
                    </a:lnTo>
                    <a:lnTo>
                      <a:pt x="31564" y="119"/>
                    </a:lnTo>
                    <a:cubicBezTo>
                      <a:pt x="31528" y="83"/>
                      <a:pt x="31492" y="36"/>
                      <a:pt x="3145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5" name="Google Shape;1245;p9"/>
              <p:cNvSpPr/>
              <p:nvPr/>
            </p:nvSpPr>
            <p:spPr>
              <a:xfrm>
                <a:off x="3717125" y="2706125"/>
                <a:ext cx="785525" cy="785525"/>
              </a:xfrm>
              <a:custGeom>
                <a:avLst/>
                <a:gdLst/>
                <a:ahLst/>
                <a:cxnLst/>
                <a:rect l="l" t="t" r="r" b="b"/>
                <a:pathLst>
                  <a:path w="31421" h="31421" extrusionOk="0">
                    <a:moveTo>
                      <a:pt x="31314" y="0"/>
                    </a:moveTo>
                    <a:lnTo>
                      <a:pt x="0" y="31325"/>
                    </a:lnTo>
                    <a:lnTo>
                      <a:pt x="131" y="31421"/>
                    </a:lnTo>
                    <a:lnTo>
                      <a:pt x="31421" y="143"/>
                    </a:lnTo>
                    <a:cubicBezTo>
                      <a:pt x="31385" y="95"/>
                      <a:pt x="31349" y="48"/>
                      <a:pt x="3131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6" name="Google Shape;1246;p9"/>
              <p:cNvSpPr/>
              <p:nvPr/>
            </p:nvSpPr>
            <p:spPr>
              <a:xfrm>
                <a:off x="3736475" y="2725750"/>
                <a:ext cx="780475" cy="780500"/>
              </a:xfrm>
              <a:custGeom>
                <a:avLst/>
                <a:gdLst/>
                <a:ahLst/>
                <a:cxnLst/>
                <a:rect l="l" t="t" r="r" b="b"/>
                <a:pathLst>
                  <a:path w="31219" h="31220" extrusionOk="0">
                    <a:moveTo>
                      <a:pt x="31123" y="1"/>
                    </a:moveTo>
                    <a:lnTo>
                      <a:pt x="0" y="31112"/>
                    </a:lnTo>
                    <a:cubicBezTo>
                      <a:pt x="48" y="31148"/>
                      <a:pt x="95" y="31183"/>
                      <a:pt x="143" y="31219"/>
                    </a:cubicBezTo>
                    <a:lnTo>
                      <a:pt x="31218" y="132"/>
                    </a:lnTo>
                    <a:cubicBezTo>
                      <a:pt x="31183" y="84"/>
                      <a:pt x="31159" y="37"/>
                      <a:pt x="3112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7" name="Google Shape;1247;p9"/>
              <p:cNvSpPr/>
              <p:nvPr/>
            </p:nvSpPr>
            <p:spPr>
              <a:xfrm>
                <a:off x="3756400" y="2745700"/>
                <a:ext cx="773950" cy="774225"/>
              </a:xfrm>
              <a:custGeom>
                <a:avLst/>
                <a:gdLst/>
                <a:ahLst/>
                <a:cxnLst/>
                <a:rect l="l" t="t" r="r" b="b"/>
                <a:pathLst>
                  <a:path w="30958" h="30969" extrusionOk="0">
                    <a:moveTo>
                      <a:pt x="30874" y="1"/>
                    </a:moveTo>
                    <a:lnTo>
                      <a:pt x="1" y="30874"/>
                    </a:lnTo>
                    <a:cubicBezTo>
                      <a:pt x="60" y="30897"/>
                      <a:pt x="108" y="30933"/>
                      <a:pt x="156" y="30969"/>
                    </a:cubicBezTo>
                    <a:lnTo>
                      <a:pt x="30957" y="144"/>
                    </a:lnTo>
                    <a:lnTo>
                      <a:pt x="3087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8" name="Google Shape;1248;p9"/>
              <p:cNvSpPr/>
              <p:nvPr/>
            </p:nvSpPr>
            <p:spPr>
              <a:xfrm>
                <a:off x="3777550" y="2766550"/>
                <a:ext cx="765875" cy="766175"/>
              </a:xfrm>
              <a:custGeom>
                <a:avLst/>
                <a:gdLst/>
                <a:ahLst/>
                <a:cxnLst/>
                <a:rect l="l" t="t" r="r" b="b"/>
                <a:pathLst>
                  <a:path w="30635" h="30647" extrusionOk="0">
                    <a:moveTo>
                      <a:pt x="30552" y="0"/>
                    </a:moveTo>
                    <a:lnTo>
                      <a:pt x="0" y="30552"/>
                    </a:lnTo>
                    <a:cubicBezTo>
                      <a:pt x="48" y="30587"/>
                      <a:pt x="95" y="30611"/>
                      <a:pt x="143" y="30647"/>
                    </a:cubicBezTo>
                    <a:lnTo>
                      <a:pt x="30635" y="155"/>
                    </a:lnTo>
                    <a:cubicBezTo>
                      <a:pt x="30611" y="107"/>
                      <a:pt x="30575" y="60"/>
                      <a:pt x="3055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9" name="Google Shape;1249;p9"/>
              <p:cNvSpPr/>
              <p:nvPr/>
            </p:nvSpPr>
            <p:spPr>
              <a:xfrm>
                <a:off x="3799275" y="2788575"/>
                <a:ext cx="756075" cy="756075"/>
              </a:xfrm>
              <a:custGeom>
                <a:avLst/>
                <a:gdLst/>
                <a:ahLst/>
                <a:cxnLst/>
                <a:rect l="l" t="t" r="r" b="b"/>
                <a:pathLst>
                  <a:path w="30243" h="30243" extrusionOk="0">
                    <a:moveTo>
                      <a:pt x="30171" y="0"/>
                    </a:moveTo>
                    <a:lnTo>
                      <a:pt x="0" y="30159"/>
                    </a:lnTo>
                    <a:lnTo>
                      <a:pt x="155" y="30242"/>
                    </a:lnTo>
                    <a:lnTo>
                      <a:pt x="30242" y="155"/>
                    </a:lnTo>
                    <a:cubicBezTo>
                      <a:pt x="30218" y="95"/>
                      <a:pt x="30195" y="48"/>
                      <a:pt x="3017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0" name="Google Shape;1250;p9"/>
              <p:cNvSpPr/>
              <p:nvPr/>
            </p:nvSpPr>
            <p:spPr>
              <a:xfrm>
                <a:off x="3821900" y="2811200"/>
                <a:ext cx="744750" cy="744750"/>
              </a:xfrm>
              <a:custGeom>
                <a:avLst/>
                <a:gdLst/>
                <a:ahLst/>
                <a:cxnLst/>
                <a:rect l="l" t="t" r="r" b="b"/>
                <a:pathLst>
                  <a:path w="29790" h="29790" extrusionOk="0">
                    <a:moveTo>
                      <a:pt x="29706" y="0"/>
                    </a:moveTo>
                    <a:lnTo>
                      <a:pt x="0" y="29706"/>
                    </a:lnTo>
                    <a:lnTo>
                      <a:pt x="167" y="29789"/>
                    </a:lnTo>
                    <a:lnTo>
                      <a:pt x="29790" y="155"/>
                    </a:lnTo>
                    <a:cubicBezTo>
                      <a:pt x="29766" y="107"/>
                      <a:pt x="29742" y="48"/>
                      <a:pt x="2970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1" name="Google Shape;1251;p9"/>
              <p:cNvSpPr/>
              <p:nvPr/>
            </p:nvSpPr>
            <p:spPr>
              <a:xfrm>
                <a:off x="3845400" y="2834700"/>
                <a:ext cx="731375" cy="731375"/>
              </a:xfrm>
              <a:custGeom>
                <a:avLst/>
                <a:gdLst/>
                <a:ahLst/>
                <a:cxnLst/>
                <a:rect l="l" t="t" r="r" b="b"/>
                <a:pathLst>
                  <a:path w="29255" h="29255" extrusionOk="0">
                    <a:moveTo>
                      <a:pt x="29183" y="1"/>
                    </a:moveTo>
                    <a:lnTo>
                      <a:pt x="1" y="29183"/>
                    </a:lnTo>
                    <a:lnTo>
                      <a:pt x="168" y="29254"/>
                    </a:lnTo>
                    <a:lnTo>
                      <a:pt x="29255" y="167"/>
                    </a:lnTo>
                    <a:cubicBezTo>
                      <a:pt x="29243" y="108"/>
                      <a:pt x="29207" y="48"/>
                      <a:pt x="2918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2" name="Google Shape;1252;p9"/>
              <p:cNvSpPr/>
              <p:nvPr/>
            </p:nvSpPr>
            <p:spPr>
              <a:xfrm>
                <a:off x="3869825" y="2859100"/>
                <a:ext cx="716475" cy="716500"/>
              </a:xfrm>
              <a:custGeom>
                <a:avLst/>
                <a:gdLst/>
                <a:ahLst/>
                <a:cxnLst/>
                <a:rect l="l" t="t" r="r" b="b"/>
                <a:pathLst>
                  <a:path w="28659" h="28660" extrusionOk="0">
                    <a:moveTo>
                      <a:pt x="28587" y="1"/>
                    </a:moveTo>
                    <a:lnTo>
                      <a:pt x="0" y="28600"/>
                    </a:lnTo>
                    <a:lnTo>
                      <a:pt x="179" y="28659"/>
                    </a:lnTo>
                    <a:lnTo>
                      <a:pt x="28659" y="168"/>
                    </a:lnTo>
                    <a:cubicBezTo>
                      <a:pt x="28635" y="108"/>
                      <a:pt x="28611" y="61"/>
                      <a:pt x="2858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3" name="Google Shape;1253;p9"/>
              <p:cNvSpPr/>
              <p:nvPr/>
            </p:nvSpPr>
            <p:spPr>
              <a:xfrm>
                <a:off x="3895425" y="2884425"/>
                <a:ext cx="699200" cy="699200"/>
              </a:xfrm>
              <a:custGeom>
                <a:avLst/>
                <a:gdLst/>
                <a:ahLst/>
                <a:cxnLst/>
                <a:rect l="l" t="t" r="r" b="b"/>
                <a:pathLst>
                  <a:path w="27968" h="27968" extrusionOk="0">
                    <a:moveTo>
                      <a:pt x="27908" y="0"/>
                    </a:moveTo>
                    <a:lnTo>
                      <a:pt x="0" y="27908"/>
                    </a:lnTo>
                    <a:lnTo>
                      <a:pt x="179" y="27968"/>
                    </a:lnTo>
                    <a:lnTo>
                      <a:pt x="27968" y="179"/>
                    </a:lnTo>
                    <a:cubicBezTo>
                      <a:pt x="27944" y="119"/>
                      <a:pt x="27920" y="60"/>
                      <a:pt x="2790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4" name="Google Shape;1254;p9"/>
              <p:cNvSpPr/>
              <p:nvPr/>
            </p:nvSpPr>
            <p:spPr>
              <a:xfrm>
                <a:off x="3921600" y="2910900"/>
                <a:ext cx="680175" cy="680175"/>
              </a:xfrm>
              <a:custGeom>
                <a:avLst/>
                <a:gdLst/>
                <a:ahLst/>
                <a:cxnLst/>
                <a:rect l="l" t="t" r="r" b="b"/>
                <a:pathLst>
                  <a:path w="27207" h="27207" extrusionOk="0">
                    <a:moveTo>
                      <a:pt x="27159" y="1"/>
                    </a:moveTo>
                    <a:lnTo>
                      <a:pt x="1" y="27147"/>
                    </a:lnTo>
                    <a:lnTo>
                      <a:pt x="191" y="27206"/>
                    </a:lnTo>
                    <a:lnTo>
                      <a:pt x="27207" y="191"/>
                    </a:lnTo>
                    <a:cubicBezTo>
                      <a:pt x="27195" y="132"/>
                      <a:pt x="27171" y="60"/>
                      <a:pt x="2715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5" name="Google Shape;1255;p9"/>
              <p:cNvSpPr/>
              <p:nvPr/>
            </p:nvSpPr>
            <p:spPr>
              <a:xfrm>
                <a:off x="3949300" y="2938575"/>
                <a:ext cx="658725" cy="658450"/>
              </a:xfrm>
              <a:custGeom>
                <a:avLst/>
                <a:gdLst/>
                <a:ahLst/>
                <a:cxnLst/>
                <a:rect l="l" t="t" r="r" b="b"/>
                <a:pathLst>
                  <a:path w="26349" h="26338" extrusionOk="0">
                    <a:moveTo>
                      <a:pt x="26301" y="1"/>
                    </a:moveTo>
                    <a:lnTo>
                      <a:pt x="0" y="26302"/>
                    </a:lnTo>
                    <a:lnTo>
                      <a:pt x="203" y="26338"/>
                    </a:lnTo>
                    <a:lnTo>
                      <a:pt x="26349" y="203"/>
                    </a:lnTo>
                    <a:cubicBezTo>
                      <a:pt x="26325" y="132"/>
                      <a:pt x="26313" y="60"/>
                      <a:pt x="2630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6" name="Google Shape;1256;p9"/>
              <p:cNvSpPr/>
              <p:nvPr/>
            </p:nvSpPr>
            <p:spPr>
              <a:xfrm>
                <a:off x="3978175" y="2967450"/>
                <a:ext cx="634625" cy="634350"/>
              </a:xfrm>
              <a:custGeom>
                <a:avLst/>
                <a:gdLst/>
                <a:ahLst/>
                <a:cxnLst/>
                <a:rect l="l" t="t" r="r" b="b"/>
                <a:pathLst>
                  <a:path w="25385" h="25374" extrusionOk="0">
                    <a:moveTo>
                      <a:pt x="25348" y="1"/>
                    </a:moveTo>
                    <a:lnTo>
                      <a:pt x="0" y="25349"/>
                    </a:lnTo>
                    <a:lnTo>
                      <a:pt x="214" y="25373"/>
                    </a:lnTo>
                    <a:lnTo>
                      <a:pt x="25384" y="215"/>
                    </a:lnTo>
                    <a:cubicBezTo>
                      <a:pt x="25372" y="144"/>
                      <a:pt x="25360" y="72"/>
                      <a:pt x="2534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7" name="Google Shape;1257;p9"/>
              <p:cNvSpPr/>
              <p:nvPr/>
            </p:nvSpPr>
            <p:spPr>
              <a:xfrm>
                <a:off x="4008525" y="2997825"/>
                <a:ext cx="607250" cy="607225"/>
              </a:xfrm>
              <a:custGeom>
                <a:avLst/>
                <a:gdLst/>
                <a:ahLst/>
                <a:cxnLst/>
                <a:rect l="l" t="t" r="r" b="b"/>
                <a:pathLst>
                  <a:path w="24290" h="24289" extrusionOk="0">
                    <a:moveTo>
                      <a:pt x="24277" y="0"/>
                    </a:moveTo>
                    <a:lnTo>
                      <a:pt x="0" y="24277"/>
                    </a:lnTo>
                    <a:cubicBezTo>
                      <a:pt x="72" y="24277"/>
                      <a:pt x="155" y="24289"/>
                      <a:pt x="227" y="24289"/>
                    </a:cubicBezTo>
                    <a:lnTo>
                      <a:pt x="24289" y="215"/>
                    </a:lnTo>
                    <a:cubicBezTo>
                      <a:pt x="24289" y="143"/>
                      <a:pt x="24289" y="72"/>
                      <a:pt x="2427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8" name="Google Shape;1258;p9"/>
              <p:cNvSpPr/>
              <p:nvPr/>
            </p:nvSpPr>
            <p:spPr>
              <a:xfrm>
                <a:off x="4040675" y="3029675"/>
                <a:ext cx="576875" cy="576875"/>
              </a:xfrm>
              <a:custGeom>
                <a:avLst/>
                <a:gdLst/>
                <a:ahLst/>
                <a:cxnLst/>
                <a:rect l="l" t="t" r="r" b="b"/>
                <a:pathLst>
                  <a:path w="23075" h="23075" extrusionOk="0">
                    <a:moveTo>
                      <a:pt x="23075" y="0"/>
                    </a:moveTo>
                    <a:lnTo>
                      <a:pt x="0" y="23075"/>
                    </a:lnTo>
                    <a:lnTo>
                      <a:pt x="238" y="23075"/>
                    </a:lnTo>
                    <a:lnTo>
                      <a:pt x="23075" y="238"/>
                    </a:lnTo>
                    <a:cubicBezTo>
                      <a:pt x="23075" y="155"/>
                      <a:pt x="23075" y="84"/>
                      <a:pt x="230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9" name="Google Shape;1259;p9"/>
              <p:cNvSpPr/>
              <p:nvPr/>
            </p:nvSpPr>
            <p:spPr>
              <a:xfrm>
                <a:off x="4074300" y="3063600"/>
                <a:ext cx="543250" cy="543250"/>
              </a:xfrm>
              <a:custGeom>
                <a:avLst/>
                <a:gdLst/>
                <a:ahLst/>
                <a:cxnLst/>
                <a:rect l="l" t="t" r="r" b="b"/>
                <a:pathLst>
                  <a:path w="21730" h="21730" extrusionOk="0">
                    <a:moveTo>
                      <a:pt x="21730" y="1"/>
                    </a:moveTo>
                    <a:lnTo>
                      <a:pt x="1" y="21729"/>
                    </a:lnTo>
                    <a:lnTo>
                      <a:pt x="239" y="21729"/>
                    </a:lnTo>
                    <a:lnTo>
                      <a:pt x="21730" y="239"/>
                    </a:lnTo>
                    <a:lnTo>
                      <a:pt x="2173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0" name="Google Shape;1260;p9"/>
              <p:cNvSpPr/>
              <p:nvPr/>
            </p:nvSpPr>
            <p:spPr>
              <a:xfrm>
                <a:off x="4110325" y="3099325"/>
                <a:ext cx="505450" cy="505450"/>
              </a:xfrm>
              <a:custGeom>
                <a:avLst/>
                <a:gdLst/>
                <a:ahLst/>
                <a:cxnLst/>
                <a:rect l="l" t="t" r="r" b="b"/>
                <a:pathLst>
                  <a:path w="20218" h="20218" extrusionOk="0">
                    <a:moveTo>
                      <a:pt x="20217" y="0"/>
                    </a:moveTo>
                    <a:lnTo>
                      <a:pt x="0" y="20217"/>
                    </a:lnTo>
                    <a:lnTo>
                      <a:pt x="262" y="20193"/>
                    </a:lnTo>
                    <a:lnTo>
                      <a:pt x="20182" y="274"/>
                    </a:lnTo>
                    <a:lnTo>
                      <a:pt x="2021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1" name="Google Shape;1261;p9"/>
              <p:cNvSpPr/>
              <p:nvPr/>
            </p:nvSpPr>
            <p:spPr>
              <a:xfrm>
                <a:off x="4149325" y="3138325"/>
                <a:ext cx="461375" cy="461375"/>
              </a:xfrm>
              <a:custGeom>
                <a:avLst/>
                <a:gdLst/>
                <a:ahLst/>
                <a:cxnLst/>
                <a:rect l="l" t="t" r="r" b="b"/>
                <a:pathLst>
                  <a:path w="18455" h="18455" extrusionOk="0">
                    <a:moveTo>
                      <a:pt x="18455" y="0"/>
                    </a:moveTo>
                    <a:lnTo>
                      <a:pt x="0" y="18455"/>
                    </a:lnTo>
                    <a:lnTo>
                      <a:pt x="0" y="18455"/>
                    </a:lnTo>
                    <a:lnTo>
                      <a:pt x="286" y="18407"/>
                    </a:lnTo>
                    <a:lnTo>
                      <a:pt x="18407" y="286"/>
                    </a:lnTo>
                    <a:lnTo>
                      <a:pt x="1845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2" name="Google Shape;1262;p9"/>
              <p:cNvSpPr/>
              <p:nvPr/>
            </p:nvSpPr>
            <p:spPr>
              <a:xfrm>
                <a:off x="4191275" y="3180575"/>
                <a:ext cx="411100" cy="410800"/>
              </a:xfrm>
              <a:custGeom>
                <a:avLst/>
                <a:gdLst/>
                <a:ahLst/>
                <a:cxnLst/>
                <a:rect l="l" t="t" r="r" b="b"/>
                <a:pathLst>
                  <a:path w="16444" h="16432" extrusionOk="0">
                    <a:moveTo>
                      <a:pt x="16443" y="1"/>
                    </a:moveTo>
                    <a:lnTo>
                      <a:pt x="1" y="16431"/>
                    </a:lnTo>
                    <a:cubicBezTo>
                      <a:pt x="120" y="16407"/>
                      <a:pt x="227" y="16384"/>
                      <a:pt x="334" y="16348"/>
                    </a:cubicBezTo>
                    <a:lnTo>
                      <a:pt x="16360" y="322"/>
                    </a:lnTo>
                    <a:cubicBezTo>
                      <a:pt x="16384" y="215"/>
                      <a:pt x="16420" y="108"/>
                      <a:pt x="1644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3" name="Google Shape;1263;p9"/>
              <p:cNvSpPr/>
              <p:nvPr/>
            </p:nvSpPr>
            <p:spPr>
              <a:xfrm>
                <a:off x="4239200" y="3228500"/>
                <a:ext cx="349175" cy="349175"/>
              </a:xfrm>
              <a:custGeom>
                <a:avLst/>
                <a:gdLst/>
                <a:ahLst/>
                <a:cxnLst/>
                <a:rect l="l" t="t" r="r" b="b"/>
                <a:pathLst>
                  <a:path w="13967" h="13967" extrusionOk="0">
                    <a:moveTo>
                      <a:pt x="13967" y="1"/>
                    </a:moveTo>
                    <a:lnTo>
                      <a:pt x="1" y="13967"/>
                    </a:lnTo>
                    <a:lnTo>
                      <a:pt x="1" y="13967"/>
                    </a:lnTo>
                    <a:lnTo>
                      <a:pt x="370" y="13836"/>
                    </a:lnTo>
                    <a:lnTo>
                      <a:pt x="13836" y="370"/>
                    </a:lnTo>
                    <a:cubicBezTo>
                      <a:pt x="13884" y="239"/>
                      <a:pt x="13919" y="120"/>
                      <a:pt x="1396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4" name="Google Shape;1264;p9"/>
              <p:cNvSpPr/>
              <p:nvPr/>
            </p:nvSpPr>
            <p:spPr>
              <a:xfrm>
                <a:off x="4295775" y="3284750"/>
                <a:ext cx="269975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799" h="10812" extrusionOk="0">
                    <a:moveTo>
                      <a:pt x="10799" y="1"/>
                    </a:moveTo>
                    <a:lnTo>
                      <a:pt x="0" y="10812"/>
                    </a:lnTo>
                    <a:cubicBezTo>
                      <a:pt x="155" y="10740"/>
                      <a:pt x="310" y="10657"/>
                      <a:pt x="476" y="10574"/>
                    </a:cubicBezTo>
                    <a:lnTo>
                      <a:pt x="10561" y="477"/>
                    </a:lnTo>
                    <a:cubicBezTo>
                      <a:pt x="10644" y="322"/>
                      <a:pt x="10728" y="168"/>
                      <a:pt x="1079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5" name="Google Shape;1265;p9"/>
              <p:cNvSpPr/>
              <p:nvPr/>
            </p:nvSpPr>
            <p:spPr>
              <a:xfrm>
                <a:off x="4375225" y="3364225"/>
                <a:ext cx="145000" cy="145300"/>
              </a:xfrm>
              <a:custGeom>
                <a:avLst/>
                <a:gdLst/>
                <a:ahLst/>
                <a:cxnLst/>
                <a:rect l="l" t="t" r="r" b="b"/>
                <a:pathLst>
                  <a:path w="5800" h="5812" extrusionOk="0">
                    <a:moveTo>
                      <a:pt x="5799" y="1"/>
                    </a:moveTo>
                    <a:lnTo>
                      <a:pt x="1" y="5811"/>
                    </a:lnTo>
                    <a:cubicBezTo>
                      <a:pt x="287" y="5609"/>
                      <a:pt x="584" y="5406"/>
                      <a:pt x="858" y="5180"/>
                    </a:cubicBezTo>
                    <a:lnTo>
                      <a:pt x="5180" y="870"/>
                    </a:lnTo>
                    <a:cubicBezTo>
                      <a:pt x="5395" y="584"/>
                      <a:pt x="5597" y="299"/>
                      <a:pt x="579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66" name="Google Shape;1266;p9"/>
            <p:cNvSpPr/>
            <p:nvPr/>
          </p:nvSpPr>
          <p:spPr>
            <a:xfrm>
              <a:off x="-419716" y="4109573"/>
              <a:ext cx="1759447" cy="1759187"/>
            </a:xfrm>
            <a:custGeom>
              <a:avLst/>
              <a:gdLst/>
              <a:ahLst/>
              <a:cxnLst/>
              <a:rect l="l" t="t" r="r" b="b"/>
              <a:pathLst>
                <a:path w="81249" h="81237" extrusionOk="0">
                  <a:moveTo>
                    <a:pt x="75784" y="56007"/>
                  </a:moveTo>
                  <a:lnTo>
                    <a:pt x="25230" y="5453"/>
                  </a:lnTo>
                  <a:cubicBezTo>
                    <a:pt x="19765" y="0"/>
                    <a:pt x="10931" y="0"/>
                    <a:pt x="5466" y="5453"/>
                  </a:cubicBezTo>
                  <a:lnTo>
                    <a:pt x="5466" y="5453"/>
                  </a:lnTo>
                  <a:cubicBezTo>
                    <a:pt x="13" y="10906"/>
                    <a:pt x="1" y="19764"/>
                    <a:pt x="5466" y="25217"/>
                  </a:cubicBezTo>
                  <a:lnTo>
                    <a:pt x="56032" y="75783"/>
                  </a:lnTo>
                  <a:cubicBezTo>
                    <a:pt x="61485" y="81236"/>
                    <a:pt x="70331" y="81236"/>
                    <a:pt x="75784" y="75771"/>
                  </a:cubicBezTo>
                  <a:cubicBezTo>
                    <a:pt x="81249" y="70318"/>
                    <a:pt x="81249" y="61472"/>
                    <a:pt x="75784" y="56007"/>
                  </a:cubicBez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9"/>
            <p:cNvSpPr/>
            <p:nvPr/>
          </p:nvSpPr>
          <p:spPr>
            <a:xfrm>
              <a:off x="-487687" y="3768500"/>
              <a:ext cx="1646245" cy="1589233"/>
            </a:xfrm>
            <a:custGeom>
              <a:avLst/>
              <a:gdLst/>
              <a:ahLst/>
              <a:cxnLst/>
              <a:rect l="l" t="t" r="r" b="b"/>
              <a:pathLst>
                <a:path w="54055" h="52183" extrusionOk="0">
                  <a:moveTo>
                    <a:pt x="10510" y="759"/>
                  </a:moveTo>
                  <a:cubicBezTo>
                    <a:pt x="12828" y="759"/>
                    <a:pt x="15036" y="1686"/>
                    <a:pt x="16669" y="3331"/>
                  </a:cubicBezTo>
                  <a:lnTo>
                    <a:pt x="49804" y="36454"/>
                  </a:lnTo>
                  <a:cubicBezTo>
                    <a:pt x="53233" y="39883"/>
                    <a:pt x="53233" y="45431"/>
                    <a:pt x="49804" y="48860"/>
                  </a:cubicBezTo>
                  <a:cubicBezTo>
                    <a:pt x="48090" y="50575"/>
                    <a:pt x="45842" y="51432"/>
                    <a:pt x="43595" y="51432"/>
                  </a:cubicBezTo>
                  <a:cubicBezTo>
                    <a:pt x="41348" y="51432"/>
                    <a:pt x="39100" y="50575"/>
                    <a:pt x="37386" y="48860"/>
                  </a:cubicBezTo>
                  <a:lnTo>
                    <a:pt x="4263" y="15737"/>
                  </a:lnTo>
                  <a:cubicBezTo>
                    <a:pt x="1750" y="13225"/>
                    <a:pt x="1012" y="9451"/>
                    <a:pt x="2370" y="6177"/>
                  </a:cubicBezTo>
                  <a:cubicBezTo>
                    <a:pt x="3727" y="2902"/>
                    <a:pt x="6918" y="759"/>
                    <a:pt x="10466" y="759"/>
                  </a:cubicBezTo>
                  <a:cubicBezTo>
                    <a:pt x="10481" y="759"/>
                    <a:pt x="10495" y="759"/>
                    <a:pt x="10510" y="759"/>
                  </a:cubicBezTo>
                  <a:close/>
                  <a:moveTo>
                    <a:pt x="10470" y="0"/>
                  </a:moveTo>
                  <a:cubicBezTo>
                    <a:pt x="8031" y="0"/>
                    <a:pt x="5590" y="932"/>
                    <a:pt x="3727" y="2795"/>
                  </a:cubicBezTo>
                  <a:cubicBezTo>
                    <a:pt x="0" y="6510"/>
                    <a:pt x="0" y="12546"/>
                    <a:pt x="3727" y="16273"/>
                  </a:cubicBezTo>
                  <a:lnTo>
                    <a:pt x="36850" y="49396"/>
                  </a:lnTo>
                  <a:cubicBezTo>
                    <a:pt x="38626" y="51172"/>
                    <a:pt x="41037" y="52182"/>
                    <a:pt x="43545" y="52182"/>
                  </a:cubicBezTo>
                  <a:cubicBezTo>
                    <a:pt x="43560" y="52182"/>
                    <a:pt x="43574" y="52182"/>
                    <a:pt x="43589" y="52182"/>
                  </a:cubicBezTo>
                  <a:cubicBezTo>
                    <a:pt x="43604" y="52182"/>
                    <a:pt x="43618" y="52182"/>
                    <a:pt x="43633" y="52182"/>
                  </a:cubicBezTo>
                  <a:cubicBezTo>
                    <a:pt x="46153" y="52182"/>
                    <a:pt x="48552" y="51172"/>
                    <a:pt x="50340" y="49396"/>
                  </a:cubicBezTo>
                  <a:cubicBezTo>
                    <a:pt x="54055" y="45681"/>
                    <a:pt x="54055" y="39645"/>
                    <a:pt x="50340" y="35918"/>
                  </a:cubicBezTo>
                  <a:lnTo>
                    <a:pt x="17205" y="2795"/>
                  </a:lnTo>
                  <a:cubicBezTo>
                    <a:pt x="15347" y="932"/>
                    <a:pt x="12910" y="0"/>
                    <a:pt x="104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9"/>
            <p:cNvSpPr/>
            <p:nvPr/>
          </p:nvSpPr>
          <p:spPr>
            <a:xfrm>
              <a:off x="8539363" y="392225"/>
              <a:ext cx="1646245" cy="1589233"/>
            </a:xfrm>
            <a:custGeom>
              <a:avLst/>
              <a:gdLst/>
              <a:ahLst/>
              <a:cxnLst/>
              <a:rect l="l" t="t" r="r" b="b"/>
              <a:pathLst>
                <a:path w="54055" h="52183" extrusionOk="0">
                  <a:moveTo>
                    <a:pt x="10510" y="759"/>
                  </a:moveTo>
                  <a:cubicBezTo>
                    <a:pt x="12828" y="759"/>
                    <a:pt x="15036" y="1686"/>
                    <a:pt x="16669" y="3331"/>
                  </a:cubicBezTo>
                  <a:lnTo>
                    <a:pt x="49804" y="36454"/>
                  </a:lnTo>
                  <a:cubicBezTo>
                    <a:pt x="53233" y="39883"/>
                    <a:pt x="53233" y="45431"/>
                    <a:pt x="49804" y="48860"/>
                  </a:cubicBezTo>
                  <a:cubicBezTo>
                    <a:pt x="48090" y="50575"/>
                    <a:pt x="45842" y="51432"/>
                    <a:pt x="43595" y="51432"/>
                  </a:cubicBezTo>
                  <a:cubicBezTo>
                    <a:pt x="41348" y="51432"/>
                    <a:pt x="39100" y="50575"/>
                    <a:pt x="37386" y="48860"/>
                  </a:cubicBezTo>
                  <a:lnTo>
                    <a:pt x="4263" y="15737"/>
                  </a:lnTo>
                  <a:cubicBezTo>
                    <a:pt x="1750" y="13225"/>
                    <a:pt x="1012" y="9451"/>
                    <a:pt x="2370" y="6177"/>
                  </a:cubicBezTo>
                  <a:cubicBezTo>
                    <a:pt x="3727" y="2902"/>
                    <a:pt x="6918" y="759"/>
                    <a:pt x="10466" y="759"/>
                  </a:cubicBezTo>
                  <a:cubicBezTo>
                    <a:pt x="10481" y="759"/>
                    <a:pt x="10495" y="759"/>
                    <a:pt x="10510" y="759"/>
                  </a:cubicBezTo>
                  <a:close/>
                  <a:moveTo>
                    <a:pt x="10470" y="0"/>
                  </a:moveTo>
                  <a:cubicBezTo>
                    <a:pt x="8031" y="0"/>
                    <a:pt x="5590" y="932"/>
                    <a:pt x="3727" y="2795"/>
                  </a:cubicBezTo>
                  <a:cubicBezTo>
                    <a:pt x="0" y="6510"/>
                    <a:pt x="0" y="12546"/>
                    <a:pt x="3727" y="16273"/>
                  </a:cubicBezTo>
                  <a:lnTo>
                    <a:pt x="36850" y="49396"/>
                  </a:lnTo>
                  <a:cubicBezTo>
                    <a:pt x="38626" y="51172"/>
                    <a:pt x="41037" y="52182"/>
                    <a:pt x="43545" y="52182"/>
                  </a:cubicBezTo>
                  <a:cubicBezTo>
                    <a:pt x="43560" y="52182"/>
                    <a:pt x="43574" y="52182"/>
                    <a:pt x="43589" y="52182"/>
                  </a:cubicBezTo>
                  <a:cubicBezTo>
                    <a:pt x="43604" y="52182"/>
                    <a:pt x="43618" y="52182"/>
                    <a:pt x="43633" y="52182"/>
                  </a:cubicBezTo>
                  <a:cubicBezTo>
                    <a:pt x="46153" y="52182"/>
                    <a:pt x="48552" y="51172"/>
                    <a:pt x="50340" y="49396"/>
                  </a:cubicBezTo>
                  <a:cubicBezTo>
                    <a:pt x="54055" y="45681"/>
                    <a:pt x="54055" y="39645"/>
                    <a:pt x="50340" y="35918"/>
                  </a:cubicBezTo>
                  <a:lnTo>
                    <a:pt x="17205" y="2795"/>
                  </a:lnTo>
                  <a:cubicBezTo>
                    <a:pt x="15347" y="932"/>
                    <a:pt x="12910" y="0"/>
                    <a:pt x="104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9"/>
            <p:cNvSpPr/>
            <p:nvPr/>
          </p:nvSpPr>
          <p:spPr>
            <a:xfrm>
              <a:off x="7669053" y="-526847"/>
              <a:ext cx="952044" cy="919073"/>
            </a:xfrm>
            <a:custGeom>
              <a:avLst/>
              <a:gdLst/>
              <a:ahLst/>
              <a:cxnLst/>
              <a:rect l="l" t="t" r="r" b="b"/>
              <a:pathLst>
                <a:path w="54055" h="52183" extrusionOk="0">
                  <a:moveTo>
                    <a:pt x="10510" y="759"/>
                  </a:moveTo>
                  <a:cubicBezTo>
                    <a:pt x="12828" y="759"/>
                    <a:pt x="15036" y="1686"/>
                    <a:pt x="16669" y="3331"/>
                  </a:cubicBezTo>
                  <a:lnTo>
                    <a:pt x="49804" y="36454"/>
                  </a:lnTo>
                  <a:cubicBezTo>
                    <a:pt x="53233" y="39883"/>
                    <a:pt x="53233" y="45431"/>
                    <a:pt x="49804" y="48860"/>
                  </a:cubicBezTo>
                  <a:cubicBezTo>
                    <a:pt x="48090" y="50575"/>
                    <a:pt x="45842" y="51432"/>
                    <a:pt x="43595" y="51432"/>
                  </a:cubicBezTo>
                  <a:cubicBezTo>
                    <a:pt x="41348" y="51432"/>
                    <a:pt x="39100" y="50575"/>
                    <a:pt x="37386" y="48860"/>
                  </a:cubicBezTo>
                  <a:lnTo>
                    <a:pt x="4263" y="15737"/>
                  </a:lnTo>
                  <a:cubicBezTo>
                    <a:pt x="1750" y="13225"/>
                    <a:pt x="1012" y="9451"/>
                    <a:pt x="2370" y="6177"/>
                  </a:cubicBezTo>
                  <a:cubicBezTo>
                    <a:pt x="3727" y="2902"/>
                    <a:pt x="6918" y="759"/>
                    <a:pt x="10466" y="759"/>
                  </a:cubicBezTo>
                  <a:cubicBezTo>
                    <a:pt x="10481" y="759"/>
                    <a:pt x="10495" y="759"/>
                    <a:pt x="10510" y="759"/>
                  </a:cubicBezTo>
                  <a:close/>
                  <a:moveTo>
                    <a:pt x="10470" y="0"/>
                  </a:moveTo>
                  <a:cubicBezTo>
                    <a:pt x="8031" y="0"/>
                    <a:pt x="5590" y="932"/>
                    <a:pt x="3727" y="2795"/>
                  </a:cubicBezTo>
                  <a:cubicBezTo>
                    <a:pt x="0" y="6510"/>
                    <a:pt x="0" y="12546"/>
                    <a:pt x="3727" y="16273"/>
                  </a:cubicBezTo>
                  <a:lnTo>
                    <a:pt x="36850" y="49396"/>
                  </a:lnTo>
                  <a:cubicBezTo>
                    <a:pt x="38626" y="51172"/>
                    <a:pt x="41037" y="52182"/>
                    <a:pt x="43545" y="52182"/>
                  </a:cubicBezTo>
                  <a:cubicBezTo>
                    <a:pt x="43560" y="52182"/>
                    <a:pt x="43574" y="52182"/>
                    <a:pt x="43589" y="52182"/>
                  </a:cubicBezTo>
                  <a:cubicBezTo>
                    <a:pt x="43604" y="52182"/>
                    <a:pt x="43618" y="52182"/>
                    <a:pt x="43633" y="52182"/>
                  </a:cubicBezTo>
                  <a:cubicBezTo>
                    <a:pt x="46153" y="52182"/>
                    <a:pt x="48552" y="51172"/>
                    <a:pt x="50340" y="49396"/>
                  </a:cubicBezTo>
                  <a:cubicBezTo>
                    <a:pt x="54055" y="45681"/>
                    <a:pt x="54055" y="39645"/>
                    <a:pt x="50340" y="35918"/>
                  </a:cubicBezTo>
                  <a:lnTo>
                    <a:pt x="17205" y="2795"/>
                  </a:lnTo>
                  <a:cubicBezTo>
                    <a:pt x="15347" y="932"/>
                    <a:pt x="12910" y="0"/>
                    <a:pt x="104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9"/>
            <p:cNvSpPr/>
            <p:nvPr/>
          </p:nvSpPr>
          <p:spPr>
            <a:xfrm>
              <a:off x="8336798" y="3683514"/>
              <a:ext cx="1759447" cy="1759187"/>
            </a:xfrm>
            <a:custGeom>
              <a:avLst/>
              <a:gdLst/>
              <a:ahLst/>
              <a:cxnLst/>
              <a:rect l="l" t="t" r="r" b="b"/>
              <a:pathLst>
                <a:path w="81249" h="81237" extrusionOk="0">
                  <a:moveTo>
                    <a:pt x="75784" y="56007"/>
                  </a:moveTo>
                  <a:lnTo>
                    <a:pt x="25230" y="5453"/>
                  </a:lnTo>
                  <a:cubicBezTo>
                    <a:pt x="19765" y="0"/>
                    <a:pt x="10931" y="0"/>
                    <a:pt x="5466" y="5453"/>
                  </a:cubicBezTo>
                  <a:lnTo>
                    <a:pt x="5466" y="5453"/>
                  </a:lnTo>
                  <a:cubicBezTo>
                    <a:pt x="13" y="10906"/>
                    <a:pt x="1" y="19764"/>
                    <a:pt x="5466" y="25217"/>
                  </a:cubicBezTo>
                  <a:lnTo>
                    <a:pt x="56032" y="75783"/>
                  </a:lnTo>
                  <a:cubicBezTo>
                    <a:pt x="61485" y="81236"/>
                    <a:pt x="70331" y="81236"/>
                    <a:pt x="75784" y="75771"/>
                  </a:cubicBezTo>
                  <a:cubicBezTo>
                    <a:pt x="81249" y="70318"/>
                    <a:pt x="81249" y="61472"/>
                    <a:pt x="75784" y="56007"/>
                  </a:cubicBez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9"/>
            <p:cNvSpPr/>
            <p:nvPr/>
          </p:nvSpPr>
          <p:spPr>
            <a:xfrm>
              <a:off x="8428452" y="-526841"/>
              <a:ext cx="988800" cy="988654"/>
            </a:xfrm>
            <a:custGeom>
              <a:avLst/>
              <a:gdLst/>
              <a:ahLst/>
              <a:cxnLst/>
              <a:rect l="l" t="t" r="r" b="b"/>
              <a:pathLst>
                <a:path w="81249" h="81237" extrusionOk="0">
                  <a:moveTo>
                    <a:pt x="75784" y="56007"/>
                  </a:moveTo>
                  <a:lnTo>
                    <a:pt x="25230" y="5453"/>
                  </a:lnTo>
                  <a:cubicBezTo>
                    <a:pt x="19765" y="0"/>
                    <a:pt x="10931" y="0"/>
                    <a:pt x="5466" y="5453"/>
                  </a:cubicBezTo>
                  <a:lnTo>
                    <a:pt x="5466" y="5453"/>
                  </a:lnTo>
                  <a:cubicBezTo>
                    <a:pt x="13" y="10906"/>
                    <a:pt x="1" y="19764"/>
                    <a:pt x="5466" y="25217"/>
                  </a:cubicBezTo>
                  <a:lnTo>
                    <a:pt x="56032" y="75783"/>
                  </a:lnTo>
                  <a:cubicBezTo>
                    <a:pt x="61485" y="81236"/>
                    <a:pt x="70331" y="81236"/>
                    <a:pt x="75784" y="75771"/>
                  </a:cubicBezTo>
                  <a:cubicBezTo>
                    <a:pt x="81249" y="70318"/>
                    <a:pt x="81249" y="61472"/>
                    <a:pt x="75784" y="56007"/>
                  </a:cubicBez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72" name="Google Shape;1272;p9"/>
          <p:cNvSpPr txBox="1">
            <a:spLocks noGrp="1"/>
          </p:cNvSpPr>
          <p:nvPr>
            <p:ph type="subTitle" idx="1"/>
          </p:nvPr>
        </p:nvSpPr>
        <p:spPr>
          <a:xfrm>
            <a:off x="1051818" y="3027650"/>
            <a:ext cx="3630000" cy="89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273" name="Google Shape;1273;p9"/>
          <p:cNvSpPr txBox="1">
            <a:spLocks noGrp="1"/>
          </p:cNvSpPr>
          <p:nvPr>
            <p:ph type="title"/>
          </p:nvPr>
        </p:nvSpPr>
        <p:spPr>
          <a:xfrm>
            <a:off x="1018200" y="2199675"/>
            <a:ext cx="3630000" cy="8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5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274" name="Google Shape;1274;p9"/>
          <p:cNvSpPr txBox="1">
            <a:spLocks noGrp="1"/>
          </p:cNvSpPr>
          <p:nvPr>
            <p:ph type="title" idx="2" hasCustomPrompt="1"/>
          </p:nvPr>
        </p:nvSpPr>
        <p:spPr>
          <a:xfrm>
            <a:off x="1011476" y="1429300"/>
            <a:ext cx="2569800" cy="8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8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26091317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2" name="Google Shape;472;p4"/>
          <p:cNvGrpSpPr/>
          <p:nvPr/>
        </p:nvGrpSpPr>
        <p:grpSpPr>
          <a:xfrm>
            <a:off x="-1087262" y="-1366973"/>
            <a:ext cx="11272870" cy="7235733"/>
            <a:chOff x="-1087262" y="-1366973"/>
            <a:chExt cx="11272870" cy="7235733"/>
          </a:xfrm>
        </p:grpSpPr>
        <p:sp>
          <p:nvSpPr>
            <p:cNvPr id="473" name="Google Shape;473;p4"/>
            <p:cNvSpPr/>
            <p:nvPr/>
          </p:nvSpPr>
          <p:spPr>
            <a:xfrm>
              <a:off x="7181066" y="-596464"/>
              <a:ext cx="2084472" cy="2084413"/>
            </a:xfrm>
            <a:custGeom>
              <a:avLst/>
              <a:gdLst/>
              <a:ahLst/>
              <a:cxnLst/>
              <a:rect l="l" t="t" r="r" b="b"/>
              <a:pathLst>
                <a:path w="35375" h="35374" extrusionOk="0">
                  <a:moveTo>
                    <a:pt x="32993" y="33004"/>
                  </a:moveTo>
                  <a:lnTo>
                    <a:pt x="32993" y="33004"/>
                  </a:lnTo>
                  <a:cubicBezTo>
                    <a:pt x="30612" y="35373"/>
                    <a:pt x="26766" y="35373"/>
                    <a:pt x="24385" y="33004"/>
                  </a:cubicBezTo>
                  <a:lnTo>
                    <a:pt x="2382" y="10989"/>
                  </a:lnTo>
                  <a:cubicBezTo>
                    <a:pt x="1" y="8608"/>
                    <a:pt x="1" y="4763"/>
                    <a:pt x="2382" y="2381"/>
                  </a:cubicBezTo>
                  <a:lnTo>
                    <a:pt x="2382" y="2381"/>
                  </a:lnTo>
                  <a:cubicBezTo>
                    <a:pt x="4751" y="0"/>
                    <a:pt x="8597" y="0"/>
                    <a:pt x="10978" y="2381"/>
                  </a:cubicBezTo>
                  <a:lnTo>
                    <a:pt x="32993" y="24396"/>
                  </a:lnTo>
                  <a:cubicBezTo>
                    <a:pt x="35374" y="26765"/>
                    <a:pt x="35374" y="30623"/>
                    <a:pt x="32993" y="33004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74" name="Google Shape;474;p4"/>
            <p:cNvGrpSpPr/>
            <p:nvPr/>
          </p:nvGrpSpPr>
          <p:grpSpPr>
            <a:xfrm>
              <a:off x="-1087262" y="-307436"/>
              <a:ext cx="1758795" cy="1759268"/>
              <a:chOff x="3502200" y="2491200"/>
              <a:chExt cx="1115350" cy="1115650"/>
            </a:xfrm>
          </p:grpSpPr>
          <p:sp>
            <p:nvSpPr>
              <p:cNvPr id="475" name="Google Shape;475;p4"/>
              <p:cNvSpPr/>
              <p:nvPr/>
            </p:nvSpPr>
            <p:spPr>
              <a:xfrm>
                <a:off x="3606975" y="2596575"/>
                <a:ext cx="126550" cy="126525"/>
              </a:xfrm>
              <a:custGeom>
                <a:avLst/>
                <a:gdLst/>
                <a:ahLst/>
                <a:cxnLst/>
                <a:rect l="l" t="t" r="r" b="b"/>
                <a:pathLst>
                  <a:path w="5062" h="5061" extrusionOk="0">
                    <a:moveTo>
                      <a:pt x="5061" y="1"/>
                    </a:moveTo>
                    <a:lnTo>
                      <a:pt x="5061" y="1"/>
                    </a:lnTo>
                    <a:cubicBezTo>
                      <a:pt x="4728" y="251"/>
                      <a:pt x="4382" y="501"/>
                      <a:pt x="4049" y="775"/>
                    </a:cubicBezTo>
                    <a:lnTo>
                      <a:pt x="775" y="4049"/>
                    </a:lnTo>
                    <a:cubicBezTo>
                      <a:pt x="513" y="4370"/>
                      <a:pt x="251" y="4716"/>
                      <a:pt x="1" y="5061"/>
                    </a:cubicBezTo>
                    <a:lnTo>
                      <a:pt x="506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" name="Google Shape;476;p4"/>
              <p:cNvSpPr/>
              <p:nvPr/>
            </p:nvSpPr>
            <p:spPr>
              <a:xfrm>
                <a:off x="3557275" y="2546575"/>
                <a:ext cx="260175" cy="260175"/>
              </a:xfrm>
              <a:custGeom>
                <a:avLst/>
                <a:gdLst/>
                <a:ahLst/>
                <a:cxnLst/>
                <a:rect l="l" t="t" r="r" b="b"/>
                <a:pathLst>
                  <a:path w="10407" h="10407" extrusionOk="0">
                    <a:moveTo>
                      <a:pt x="10407" y="0"/>
                    </a:moveTo>
                    <a:cubicBezTo>
                      <a:pt x="10264" y="72"/>
                      <a:pt x="10097" y="155"/>
                      <a:pt x="9942" y="227"/>
                    </a:cubicBezTo>
                    <a:lnTo>
                      <a:pt x="239" y="9930"/>
                    </a:lnTo>
                    <a:cubicBezTo>
                      <a:pt x="155" y="10085"/>
                      <a:pt x="84" y="10252"/>
                      <a:pt x="1" y="10406"/>
                    </a:cubicBezTo>
                    <a:lnTo>
                      <a:pt x="1040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" name="Google Shape;477;p4"/>
              <p:cNvSpPr/>
              <p:nvPr/>
            </p:nvSpPr>
            <p:spPr>
              <a:xfrm>
                <a:off x="3532875" y="2522175"/>
                <a:ext cx="342625" cy="342625"/>
              </a:xfrm>
              <a:custGeom>
                <a:avLst/>
                <a:gdLst/>
                <a:ahLst/>
                <a:cxnLst/>
                <a:rect l="l" t="t" r="r" b="b"/>
                <a:pathLst>
                  <a:path w="13705" h="13705" extrusionOk="0">
                    <a:moveTo>
                      <a:pt x="13704" y="0"/>
                    </a:moveTo>
                    <a:lnTo>
                      <a:pt x="13704" y="0"/>
                    </a:lnTo>
                    <a:cubicBezTo>
                      <a:pt x="13585" y="48"/>
                      <a:pt x="13454" y="107"/>
                      <a:pt x="13323" y="155"/>
                    </a:cubicBezTo>
                    <a:lnTo>
                      <a:pt x="155" y="13323"/>
                    </a:lnTo>
                    <a:cubicBezTo>
                      <a:pt x="107" y="13454"/>
                      <a:pt x="60" y="13585"/>
                      <a:pt x="0" y="13704"/>
                    </a:cubicBezTo>
                    <a:lnTo>
                      <a:pt x="1370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" name="Google Shape;478;p4"/>
              <p:cNvSpPr/>
              <p:nvPr/>
            </p:nvSpPr>
            <p:spPr>
              <a:xfrm>
                <a:off x="3518575" y="2507875"/>
                <a:ext cx="405450" cy="405425"/>
              </a:xfrm>
              <a:custGeom>
                <a:avLst/>
                <a:gdLst/>
                <a:ahLst/>
                <a:cxnLst/>
                <a:rect l="l" t="t" r="r" b="b"/>
                <a:pathLst>
                  <a:path w="16218" h="16217" extrusionOk="0">
                    <a:moveTo>
                      <a:pt x="16217" y="1"/>
                    </a:moveTo>
                    <a:lnTo>
                      <a:pt x="16217" y="1"/>
                    </a:lnTo>
                    <a:cubicBezTo>
                      <a:pt x="16110" y="24"/>
                      <a:pt x="16003" y="60"/>
                      <a:pt x="15884" y="96"/>
                    </a:cubicBezTo>
                    <a:lnTo>
                      <a:pt x="96" y="15884"/>
                    </a:lnTo>
                    <a:cubicBezTo>
                      <a:pt x="60" y="15991"/>
                      <a:pt x="37" y="16098"/>
                      <a:pt x="1" y="16217"/>
                    </a:cubicBezTo>
                    <a:lnTo>
                      <a:pt x="1621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" name="Google Shape;479;p4"/>
              <p:cNvSpPr/>
              <p:nvPr/>
            </p:nvSpPr>
            <p:spPr>
              <a:xfrm>
                <a:off x="3509950" y="2499250"/>
                <a:ext cx="456925" cy="456925"/>
              </a:xfrm>
              <a:custGeom>
                <a:avLst/>
                <a:gdLst/>
                <a:ahLst/>
                <a:cxnLst/>
                <a:rect l="l" t="t" r="r" b="b"/>
                <a:pathLst>
                  <a:path w="18277" h="18277" extrusionOk="0">
                    <a:moveTo>
                      <a:pt x="18277" y="0"/>
                    </a:moveTo>
                    <a:cubicBezTo>
                      <a:pt x="18181" y="12"/>
                      <a:pt x="18074" y="24"/>
                      <a:pt x="17979" y="48"/>
                    </a:cubicBezTo>
                    <a:lnTo>
                      <a:pt x="48" y="17991"/>
                    </a:lnTo>
                    <a:cubicBezTo>
                      <a:pt x="24" y="18086"/>
                      <a:pt x="12" y="18181"/>
                      <a:pt x="1" y="18276"/>
                    </a:cubicBezTo>
                    <a:lnTo>
                      <a:pt x="1827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" name="Google Shape;480;p4"/>
              <p:cNvSpPr/>
              <p:nvPr/>
            </p:nvSpPr>
            <p:spPr>
              <a:xfrm>
                <a:off x="3504600" y="2493600"/>
                <a:ext cx="501575" cy="501575"/>
              </a:xfrm>
              <a:custGeom>
                <a:avLst/>
                <a:gdLst/>
                <a:ahLst/>
                <a:cxnLst/>
                <a:rect l="l" t="t" r="r" b="b"/>
                <a:pathLst>
                  <a:path w="20063" h="20063" extrusionOk="0">
                    <a:moveTo>
                      <a:pt x="20062" y="0"/>
                    </a:moveTo>
                    <a:lnTo>
                      <a:pt x="20062" y="0"/>
                    </a:lnTo>
                    <a:cubicBezTo>
                      <a:pt x="19967" y="12"/>
                      <a:pt x="19872" y="24"/>
                      <a:pt x="19788" y="36"/>
                    </a:cubicBezTo>
                    <a:lnTo>
                      <a:pt x="36" y="19788"/>
                    </a:lnTo>
                    <a:cubicBezTo>
                      <a:pt x="24" y="19884"/>
                      <a:pt x="12" y="19979"/>
                      <a:pt x="0" y="20062"/>
                    </a:cubicBezTo>
                    <a:lnTo>
                      <a:pt x="2006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" name="Google Shape;481;p4"/>
              <p:cNvSpPr/>
              <p:nvPr/>
            </p:nvSpPr>
            <p:spPr>
              <a:xfrm>
                <a:off x="3502500" y="2491500"/>
                <a:ext cx="539675" cy="539975"/>
              </a:xfrm>
              <a:custGeom>
                <a:avLst/>
                <a:gdLst/>
                <a:ahLst/>
                <a:cxnLst/>
                <a:rect l="l" t="t" r="r" b="b"/>
                <a:pathLst>
                  <a:path w="21587" h="21599" extrusionOk="0">
                    <a:moveTo>
                      <a:pt x="21587" y="1"/>
                    </a:moveTo>
                    <a:lnTo>
                      <a:pt x="21337" y="13"/>
                    </a:lnTo>
                    <a:lnTo>
                      <a:pt x="1" y="21349"/>
                    </a:lnTo>
                    <a:lnTo>
                      <a:pt x="1" y="21599"/>
                    </a:lnTo>
                    <a:lnTo>
                      <a:pt x="2158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" name="Google Shape;482;p4"/>
              <p:cNvSpPr/>
              <p:nvPr/>
            </p:nvSpPr>
            <p:spPr>
              <a:xfrm>
                <a:off x="3502200" y="2491200"/>
                <a:ext cx="573925" cy="574200"/>
              </a:xfrm>
              <a:custGeom>
                <a:avLst/>
                <a:gdLst/>
                <a:ahLst/>
                <a:cxnLst/>
                <a:rect l="l" t="t" r="r" b="b"/>
                <a:pathLst>
                  <a:path w="22957" h="22968" extrusionOk="0">
                    <a:moveTo>
                      <a:pt x="22718" y="1"/>
                    </a:moveTo>
                    <a:lnTo>
                      <a:pt x="1" y="22730"/>
                    </a:lnTo>
                    <a:lnTo>
                      <a:pt x="1" y="22968"/>
                    </a:lnTo>
                    <a:lnTo>
                      <a:pt x="22956" y="13"/>
                    </a:lnTo>
                    <a:lnTo>
                      <a:pt x="2271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" name="Google Shape;483;p4"/>
              <p:cNvSpPr/>
              <p:nvPr/>
            </p:nvSpPr>
            <p:spPr>
              <a:xfrm>
                <a:off x="3503700" y="2493000"/>
                <a:ext cx="604575" cy="604550"/>
              </a:xfrm>
              <a:custGeom>
                <a:avLst/>
                <a:gdLst/>
                <a:ahLst/>
                <a:cxnLst/>
                <a:rect l="l" t="t" r="r" b="b"/>
                <a:pathLst>
                  <a:path w="24183" h="24182" extrusionOk="0">
                    <a:moveTo>
                      <a:pt x="23956" y="0"/>
                    </a:moveTo>
                    <a:lnTo>
                      <a:pt x="0" y="23956"/>
                    </a:lnTo>
                    <a:cubicBezTo>
                      <a:pt x="0" y="24039"/>
                      <a:pt x="0" y="24110"/>
                      <a:pt x="12" y="24182"/>
                    </a:cubicBezTo>
                    <a:lnTo>
                      <a:pt x="24182" y="24"/>
                    </a:lnTo>
                    <a:cubicBezTo>
                      <a:pt x="24111" y="0"/>
                      <a:pt x="24027" y="0"/>
                      <a:pt x="2395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" name="Google Shape;484;p4"/>
              <p:cNvSpPr/>
              <p:nvPr/>
            </p:nvSpPr>
            <p:spPr>
              <a:xfrm>
                <a:off x="3506975" y="2495975"/>
                <a:ext cx="631650" cy="631950"/>
              </a:xfrm>
              <a:custGeom>
                <a:avLst/>
                <a:gdLst/>
                <a:ahLst/>
                <a:cxnLst/>
                <a:rect l="l" t="t" r="r" b="b"/>
                <a:pathLst>
                  <a:path w="25266" h="25278" extrusionOk="0">
                    <a:moveTo>
                      <a:pt x="25051" y="0"/>
                    </a:moveTo>
                    <a:lnTo>
                      <a:pt x="0" y="25063"/>
                    </a:lnTo>
                    <a:cubicBezTo>
                      <a:pt x="0" y="25134"/>
                      <a:pt x="12" y="25206"/>
                      <a:pt x="24" y="25277"/>
                    </a:cubicBezTo>
                    <a:lnTo>
                      <a:pt x="25266" y="24"/>
                    </a:lnTo>
                    <a:lnTo>
                      <a:pt x="2505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" name="Google Shape;485;p4"/>
              <p:cNvSpPr/>
              <p:nvPr/>
            </p:nvSpPr>
            <p:spPr>
              <a:xfrm>
                <a:off x="3511450" y="2500725"/>
                <a:ext cx="656350" cy="656075"/>
              </a:xfrm>
              <a:custGeom>
                <a:avLst/>
                <a:gdLst/>
                <a:ahLst/>
                <a:cxnLst/>
                <a:rect l="l" t="t" r="r" b="b"/>
                <a:pathLst>
                  <a:path w="26254" h="26243" extrusionOk="0">
                    <a:moveTo>
                      <a:pt x="26051" y="1"/>
                    </a:moveTo>
                    <a:lnTo>
                      <a:pt x="0" y="26040"/>
                    </a:lnTo>
                    <a:cubicBezTo>
                      <a:pt x="24" y="26111"/>
                      <a:pt x="24" y="26183"/>
                      <a:pt x="48" y="26242"/>
                    </a:cubicBezTo>
                    <a:lnTo>
                      <a:pt x="26253" y="37"/>
                    </a:lnTo>
                    <a:lnTo>
                      <a:pt x="2605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" name="Google Shape;486;p4"/>
              <p:cNvSpPr/>
              <p:nvPr/>
            </p:nvSpPr>
            <p:spPr>
              <a:xfrm>
                <a:off x="3517400" y="2506700"/>
                <a:ext cx="678075" cy="678075"/>
              </a:xfrm>
              <a:custGeom>
                <a:avLst/>
                <a:gdLst/>
                <a:ahLst/>
                <a:cxnLst/>
                <a:rect l="l" t="t" r="r" b="b"/>
                <a:pathLst>
                  <a:path w="27123" h="27123" extrusionOk="0">
                    <a:moveTo>
                      <a:pt x="26932" y="0"/>
                    </a:moveTo>
                    <a:lnTo>
                      <a:pt x="0" y="26932"/>
                    </a:lnTo>
                    <a:cubicBezTo>
                      <a:pt x="12" y="26991"/>
                      <a:pt x="36" y="27051"/>
                      <a:pt x="48" y="27122"/>
                    </a:cubicBezTo>
                    <a:lnTo>
                      <a:pt x="27123" y="48"/>
                    </a:lnTo>
                    <a:lnTo>
                      <a:pt x="2693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" name="Google Shape;487;p4"/>
              <p:cNvSpPr/>
              <p:nvPr/>
            </p:nvSpPr>
            <p:spPr>
              <a:xfrm>
                <a:off x="3524525" y="2513825"/>
                <a:ext cx="697450" cy="697450"/>
              </a:xfrm>
              <a:custGeom>
                <a:avLst/>
                <a:gdLst/>
                <a:ahLst/>
                <a:cxnLst/>
                <a:rect l="l" t="t" r="r" b="b"/>
                <a:pathLst>
                  <a:path w="27898" h="27898" extrusionOk="0">
                    <a:moveTo>
                      <a:pt x="27719" y="1"/>
                    </a:moveTo>
                    <a:lnTo>
                      <a:pt x="1" y="27718"/>
                    </a:lnTo>
                    <a:cubicBezTo>
                      <a:pt x="25" y="27778"/>
                      <a:pt x="37" y="27838"/>
                      <a:pt x="60" y="27897"/>
                    </a:cubicBezTo>
                    <a:lnTo>
                      <a:pt x="27897" y="48"/>
                    </a:lnTo>
                    <a:lnTo>
                      <a:pt x="2771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" name="Google Shape;488;p4"/>
              <p:cNvSpPr/>
              <p:nvPr/>
            </p:nvSpPr>
            <p:spPr>
              <a:xfrm>
                <a:off x="3532875" y="2521875"/>
                <a:ext cx="714700" cy="714975"/>
              </a:xfrm>
              <a:custGeom>
                <a:avLst/>
                <a:gdLst/>
                <a:ahLst/>
                <a:cxnLst/>
                <a:rect l="l" t="t" r="r" b="b"/>
                <a:pathLst>
                  <a:path w="28588" h="28599" extrusionOk="0">
                    <a:moveTo>
                      <a:pt x="28409" y="0"/>
                    </a:moveTo>
                    <a:lnTo>
                      <a:pt x="0" y="28420"/>
                    </a:lnTo>
                    <a:cubicBezTo>
                      <a:pt x="12" y="28480"/>
                      <a:pt x="36" y="28539"/>
                      <a:pt x="60" y="28599"/>
                    </a:cubicBezTo>
                    <a:lnTo>
                      <a:pt x="28587" y="72"/>
                    </a:lnTo>
                    <a:lnTo>
                      <a:pt x="2840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" name="Google Shape;489;p4"/>
              <p:cNvSpPr/>
              <p:nvPr/>
            </p:nvSpPr>
            <p:spPr>
              <a:xfrm>
                <a:off x="3542100" y="2531100"/>
                <a:ext cx="730175" cy="730175"/>
              </a:xfrm>
              <a:custGeom>
                <a:avLst/>
                <a:gdLst/>
                <a:ahLst/>
                <a:cxnLst/>
                <a:rect l="l" t="t" r="r" b="b"/>
                <a:pathLst>
                  <a:path w="29207" h="29207" extrusionOk="0">
                    <a:moveTo>
                      <a:pt x="29028" y="0"/>
                    </a:moveTo>
                    <a:lnTo>
                      <a:pt x="0" y="29040"/>
                    </a:lnTo>
                    <a:cubicBezTo>
                      <a:pt x="24" y="29099"/>
                      <a:pt x="48" y="29147"/>
                      <a:pt x="72" y="29206"/>
                    </a:cubicBezTo>
                    <a:lnTo>
                      <a:pt x="29206" y="72"/>
                    </a:lnTo>
                    <a:lnTo>
                      <a:pt x="2902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" name="Google Shape;490;p4"/>
              <p:cNvSpPr/>
              <p:nvPr/>
            </p:nvSpPr>
            <p:spPr>
              <a:xfrm>
                <a:off x="3552225" y="2541525"/>
                <a:ext cx="743550" cy="743550"/>
              </a:xfrm>
              <a:custGeom>
                <a:avLst/>
                <a:gdLst/>
                <a:ahLst/>
                <a:cxnLst/>
                <a:rect l="l" t="t" r="r" b="b"/>
                <a:pathLst>
                  <a:path w="29742" h="29742" extrusionOk="0">
                    <a:moveTo>
                      <a:pt x="29575" y="0"/>
                    </a:moveTo>
                    <a:lnTo>
                      <a:pt x="0" y="29575"/>
                    </a:lnTo>
                    <a:cubicBezTo>
                      <a:pt x="24" y="29623"/>
                      <a:pt x="48" y="29682"/>
                      <a:pt x="72" y="29742"/>
                    </a:cubicBezTo>
                    <a:lnTo>
                      <a:pt x="29742" y="71"/>
                    </a:lnTo>
                    <a:lnTo>
                      <a:pt x="2957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" name="Google Shape;491;p4"/>
              <p:cNvSpPr/>
              <p:nvPr/>
            </p:nvSpPr>
            <p:spPr>
              <a:xfrm>
                <a:off x="3563225" y="2552525"/>
                <a:ext cx="755175" cy="755175"/>
              </a:xfrm>
              <a:custGeom>
                <a:avLst/>
                <a:gdLst/>
                <a:ahLst/>
                <a:cxnLst/>
                <a:rect l="l" t="t" r="r" b="b"/>
                <a:pathLst>
                  <a:path w="30207" h="30207" extrusionOk="0">
                    <a:moveTo>
                      <a:pt x="30052" y="1"/>
                    </a:moveTo>
                    <a:lnTo>
                      <a:pt x="1" y="30040"/>
                    </a:lnTo>
                    <a:cubicBezTo>
                      <a:pt x="36" y="30100"/>
                      <a:pt x="60" y="30147"/>
                      <a:pt x="84" y="30207"/>
                    </a:cubicBezTo>
                    <a:lnTo>
                      <a:pt x="30207" y="84"/>
                    </a:lnTo>
                    <a:lnTo>
                      <a:pt x="3005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" name="Google Shape;492;p4"/>
              <p:cNvSpPr/>
              <p:nvPr/>
            </p:nvSpPr>
            <p:spPr>
              <a:xfrm>
                <a:off x="3575125" y="2564425"/>
                <a:ext cx="765025" cy="765000"/>
              </a:xfrm>
              <a:custGeom>
                <a:avLst/>
                <a:gdLst/>
                <a:ahLst/>
                <a:cxnLst/>
                <a:rect l="l" t="t" r="r" b="b"/>
                <a:pathLst>
                  <a:path w="30601" h="30600" extrusionOk="0">
                    <a:moveTo>
                      <a:pt x="30457" y="1"/>
                    </a:moveTo>
                    <a:lnTo>
                      <a:pt x="1" y="30445"/>
                    </a:lnTo>
                    <a:cubicBezTo>
                      <a:pt x="37" y="30493"/>
                      <a:pt x="61" y="30552"/>
                      <a:pt x="96" y="30600"/>
                    </a:cubicBezTo>
                    <a:lnTo>
                      <a:pt x="30600" y="84"/>
                    </a:lnTo>
                    <a:lnTo>
                      <a:pt x="3045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" name="Google Shape;493;p4"/>
              <p:cNvSpPr/>
              <p:nvPr/>
            </p:nvSpPr>
            <p:spPr>
              <a:xfrm>
                <a:off x="3587925" y="2577225"/>
                <a:ext cx="773350" cy="773350"/>
              </a:xfrm>
              <a:custGeom>
                <a:avLst/>
                <a:gdLst/>
                <a:ahLst/>
                <a:cxnLst/>
                <a:rect l="l" t="t" r="r" b="b"/>
                <a:pathLst>
                  <a:path w="30934" h="30934" extrusionOk="0">
                    <a:moveTo>
                      <a:pt x="30791" y="1"/>
                    </a:moveTo>
                    <a:lnTo>
                      <a:pt x="1" y="30778"/>
                    </a:lnTo>
                    <a:lnTo>
                      <a:pt x="96" y="30933"/>
                    </a:lnTo>
                    <a:lnTo>
                      <a:pt x="30933" y="96"/>
                    </a:lnTo>
                    <a:lnTo>
                      <a:pt x="3079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" name="Google Shape;494;p4"/>
              <p:cNvSpPr/>
              <p:nvPr/>
            </p:nvSpPr>
            <p:spPr>
              <a:xfrm>
                <a:off x="3601625" y="2590625"/>
                <a:ext cx="780175" cy="780175"/>
              </a:xfrm>
              <a:custGeom>
                <a:avLst/>
                <a:gdLst/>
                <a:ahLst/>
                <a:cxnLst/>
                <a:rect l="l" t="t" r="r" b="b"/>
                <a:pathLst>
                  <a:path w="31207" h="31207" extrusionOk="0">
                    <a:moveTo>
                      <a:pt x="31052" y="1"/>
                    </a:moveTo>
                    <a:lnTo>
                      <a:pt x="1" y="31064"/>
                    </a:lnTo>
                    <a:lnTo>
                      <a:pt x="96" y="31207"/>
                    </a:lnTo>
                    <a:lnTo>
                      <a:pt x="31207" y="108"/>
                    </a:lnTo>
                    <a:lnTo>
                      <a:pt x="3105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" name="Google Shape;495;p4"/>
              <p:cNvSpPr/>
              <p:nvPr/>
            </p:nvSpPr>
            <p:spPr>
              <a:xfrm>
                <a:off x="3615925" y="2604925"/>
                <a:ext cx="784925" cy="785225"/>
              </a:xfrm>
              <a:custGeom>
                <a:avLst/>
                <a:gdLst/>
                <a:ahLst/>
                <a:cxnLst/>
                <a:rect l="l" t="t" r="r" b="b"/>
                <a:pathLst>
                  <a:path w="31397" h="31409" extrusionOk="0">
                    <a:moveTo>
                      <a:pt x="31266" y="0"/>
                    </a:moveTo>
                    <a:lnTo>
                      <a:pt x="0" y="31278"/>
                    </a:lnTo>
                    <a:cubicBezTo>
                      <a:pt x="36" y="31325"/>
                      <a:pt x="72" y="31361"/>
                      <a:pt x="107" y="31409"/>
                    </a:cubicBezTo>
                    <a:lnTo>
                      <a:pt x="31397" y="107"/>
                    </a:lnTo>
                    <a:lnTo>
                      <a:pt x="3126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" name="Google Shape;496;p4"/>
              <p:cNvSpPr/>
              <p:nvPr/>
            </p:nvSpPr>
            <p:spPr>
              <a:xfrm>
                <a:off x="3630800" y="2620100"/>
                <a:ext cx="789100" cy="788800"/>
              </a:xfrm>
              <a:custGeom>
                <a:avLst/>
                <a:gdLst/>
                <a:ahLst/>
                <a:cxnLst/>
                <a:rect l="l" t="t" r="r" b="b"/>
                <a:pathLst>
                  <a:path w="31564" h="31552" extrusionOk="0">
                    <a:moveTo>
                      <a:pt x="31433" y="0"/>
                    </a:moveTo>
                    <a:lnTo>
                      <a:pt x="0" y="31421"/>
                    </a:lnTo>
                    <a:cubicBezTo>
                      <a:pt x="36" y="31468"/>
                      <a:pt x="72" y="31504"/>
                      <a:pt x="108" y="31552"/>
                    </a:cubicBezTo>
                    <a:lnTo>
                      <a:pt x="31564" y="107"/>
                    </a:lnTo>
                    <a:lnTo>
                      <a:pt x="3143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" name="Google Shape;497;p4"/>
              <p:cNvSpPr/>
              <p:nvPr/>
            </p:nvSpPr>
            <p:spPr>
              <a:xfrm>
                <a:off x="3646575" y="2635875"/>
                <a:ext cx="791200" cy="791200"/>
              </a:xfrm>
              <a:custGeom>
                <a:avLst/>
                <a:gdLst/>
                <a:ahLst/>
                <a:cxnLst/>
                <a:rect l="l" t="t" r="r" b="b"/>
                <a:pathLst>
                  <a:path w="31648" h="31648" extrusionOk="0">
                    <a:moveTo>
                      <a:pt x="31528" y="0"/>
                    </a:moveTo>
                    <a:lnTo>
                      <a:pt x="0" y="31516"/>
                    </a:lnTo>
                    <a:lnTo>
                      <a:pt x="120" y="31647"/>
                    </a:lnTo>
                    <a:lnTo>
                      <a:pt x="31647" y="107"/>
                    </a:lnTo>
                    <a:lnTo>
                      <a:pt x="3152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" name="Google Shape;498;p4"/>
              <p:cNvSpPr/>
              <p:nvPr/>
            </p:nvSpPr>
            <p:spPr>
              <a:xfrm>
                <a:off x="3663250" y="2652250"/>
                <a:ext cx="792075" cy="792075"/>
              </a:xfrm>
              <a:custGeom>
                <a:avLst/>
                <a:gdLst/>
                <a:ahLst/>
                <a:cxnLst/>
                <a:rect l="l" t="t" r="r" b="b"/>
                <a:pathLst>
                  <a:path w="31683" h="31683" extrusionOk="0">
                    <a:moveTo>
                      <a:pt x="31552" y="0"/>
                    </a:moveTo>
                    <a:lnTo>
                      <a:pt x="0" y="31564"/>
                    </a:lnTo>
                    <a:cubicBezTo>
                      <a:pt x="36" y="31587"/>
                      <a:pt x="60" y="31623"/>
                      <a:pt x="95" y="31659"/>
                    </a:cubicBezTo>
                    <a:lnTo>
                      <a:pt x="119" y="31683"/>
                    </a:lnTo>
                    <a:lnTo>
                      <a:pt x="31683" y="119"/>
                    </a:lnTo>
                    <a:lnTo>
                      <a:pt x="31647" y="95"/>
                    </a:lnTo>
                    <a:cubicBezTo>
                      <a:pt x="31623" y="60"/>
                      <a:pt x="31588" y="36"/>
                      <a:pt x="3155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" name="Google Shape;499;p4"/>
              <p:cNvSpPr/>
              <p:nvPr/>
            </p:nvSpPr>
            <p:spPr>
              <a:xfrm>
                <a:off x="3680500" y="2669500"/>
                <a:ext cx="791200" cy="791500"/>
              </a:xfrm>
              <a:custGeom>
                <a:avLst/>
                <a:gdLst/>
                <a:ahLst/>
                <a:cxnLst/>
                <a:rect l="l" t="t" r="r" b="b"/>
                <a:pathLst>
                  <a:path w="31648" h="31660" extrusionOk="0">
                    <a:moveTo>
                      <a:pt x="31529" y="1"/>
                    </a:moveTo>
                    <a:lnTo>
                      <a:pt x="1" y="31540"/>
                    </a:lnTo>
                    <a:cubicBezTo>
                      <a:pt x="37" y="31576"/>
                      <a:pt x="72" y="31612"/>
                      <a:pt x="120" y="31659"/>
                    </a:cubicBezTo>
                    <a:lnTo>
                      <a:pt x="31648" y="120"/>
                    </a:lnTo>
                    <a:cubicBezTo>
                      <a:pt x="31612" y="84"/>
                      <a:pt x="31564" y="48"/>
                      <a:pt x="3152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" name="Google Shape;500;p4"/>
              <p:cNvSpPr/>
              <p:nvPr/>
            </p:nvSpPr>
            <p:spPr>
              <a:xfrm>
                <a:off x="3698375" y="2687675"/>
                <a:ext cx="789100" cy="789100"/>
              </a:xfrm>
              <a:custGeom>
                <a:avLst/>
                <a:gdLst/>
                <a:ahLst/>
                <a:cxnLst/>
                <a:rect l="l" t="t" r="r" b="b"/>
                <a:pathLst>
                  <a:path w="31564" h="31564" extrusionOk="0">
                    <a:moveTo>
                      <a:pt x="31456" y="0"/>
                    </a:moveTo>
                    <a:lnTo>
                      <a:pt x="0" y="31444"/>
                    </a:lnTo>
                    <a:lnTo>
                      <a:pt x="131" y="31563"/>
                    </a:lnTo>
                    <a:lnTo>
                      <a:pt x="31564" y="119"/>
                    </a:lnTo>
                    <a:cubicBezTo>
                      <a:pt x="31528" y="83"/>
                      <a:pt x="31492" y="36"/>
                      <a:pt x="3145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" name="Google Shape;501;p4"/>
              <p:cNvSpPr/>
              <p:nvPr/>
            </p:nvSpPr>
            <p:spPr>
              <a:xfrm>
                <a:off x="3717125" y="2706125"/>
                <a:ext cx="785525" cy="785525"/>
              </a:xfrm>
              <a:custGeom>
                <a:avLst/>
                <a:gdLst/>
                <a:ahLst/>
                <a:cxnLst/>
                <a:rect l="l" t="t" r="r" b="b"/>
                <a:pathLst>
                  <a:path w="31421" h="31421" extrusionOk="0">
                    <a:moveTo>
                      <a:pt x="31314" y="0"/>
                    </a:moveTo>
                    <a:lnTo>
                      <a:pt x="0" y="31325"/>
                    </a:lnTo>
                    <a:lnTo>
                      <a:pt x="131" y="31421"/>
                    </a:lnTo>
                    <a:lnTo>
                      <a:pt x="31421" y="143"/>
                    </a:lnTo>
                    <a:cubicBezTo>
                      <a:pt x="31385" y="95"/>
                      <a:pt x="31349" y="48"/>
                      <a:pt x="3131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" name="Google Shape;502;p4"/>
              <p:cNvSpPr/>
              <p:nvPr/>
            </p:nvSpPr>
            <p:spPr>
              <a:xfrm>
                <a:off x="3736475" y="2725750"/>
                <a:ext cx="780475" cy="780500"/>
              </a:xfrm>
              <a:custGeom>
                <a:avLst/>
                <a:gdLst/>
                <a:ahLst/>
                <a:cxnLst/>
                <a:rect l="l" t="t" r="r" b="b"/>
                <a:pathLst>
                  <a:path w="31219" h="31220" extrusionOk="0">
                    <a:moveTo>
                      <a:pt x="31123" y="1"/>
                    </a:moveTo>
                    <a:lnTo>
                      <a:pt x="0" y="31112"/>
                    </a:lnTo>
                    <a:cubicBezTo>
                      <a:pt x="48" y="31148"/>
                      <a:pt x="95" y="31183"/>
                      <a:pt x="143" y="31219"/>
                    </a:cubicBezTo>
                    <a:lnTo>
                      <a:pt x="31218" y="132"/>
                    </a:lnTo>
                    <a:cubicBezTo>
                      <a:pt x="31183" y="84"/>
                      <a:pt x="31159" y="37"/>
                      <a:pt x="3112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" name="Google Shape;503;p4"/>
              <p:cNvSpPr/>
              <p:nvPr/>
            </p:nvSpPr>
            <p:spPr>
              <a:xfrm>
                <a:off x="3756400" y="2745700"/>
                <a:ext cx="773950" cy="774225"/>
              </a:xfrm>
              <a:custGeom>
                <a:avLst/>
                <a:gdLst/>
                <a:ahLst/>
                <a:cxnLst/>
                <a:rect l="l" t="t" r="r" b="b"/>
                <a:pathLst>
                  <a:path w="30958" h="30969" extrusionOk="0">
                    <a:moveTo>
                      <a:pt x="30874" y="1"/>
                    </a:moveTo>
                    <a:lnTo>
                      <a:pt x="1" y="30874"/>
                    </a:lnTo>
                    <a:cubicBezTo>
                      <a:pt x="60" y="30897"/>
                      <a:pt x="108" y="30933"/>
                      <a:pt x="156" y="30969"/>
                    </a:cubicBezTo>
                    <a:lnTo>
                      <a:pt x="30957" y="144"/>
                    </a:lnTo>
                    <a:lnTo>
                      <a:pt x="3087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" name="Google Shape;504;p4"/>
              <p:cNvSpPr/>
              <p:nvPr/>
            </p:nvSpPr>
            <p:spPr>
              <a:xfrm>
                <a:off x="3777550" y="2766550"/>
                <a:ext cx="765875" cy="766175"/>
              </a:xfrm>
              <a:custGeom>
                <a:avLst/>
                <a:gdLst/>
                <a:ahLst/>
                <a:cxnLst/>
                <a:rect l="l" t="t" r="r" b="b"/>
                <a:pathLst>
                  <a:path w="30635" h="30647" extrusionOk="0">
                    <a:moveTo>
                      <a:pt x="30552" y="0"/>
                    </a:moveTo>
                    <a:lnTo>
                      <a:pt x="0" y="30552"/>
                    </a:lnTo>
                    <a:cubicBezTo>
                      <a:pt x="48" y="30587"/>
                      <a:pt x="95" y="30611"/>
                      <a:pt x="143" y="30647"/>
                    </a:cubicBezTo>
                    <a:lnTo>
                      <a:pt x="30635" y="155"/>
                    </a:lnTo>
                    <a:cubicBezTo>
                      <a:pt x="30611" y="107"/>
                      <a:pt x="30575" y="60"/>
                      <a:pt x="3055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" name="Google Shape;505;p4"/>
              <p:cNvSpPr/>
              <p:nvPr/>
            </p:nvSpPr>
            <p:spPr>
              <a:xfrm>
                <a:off x="3799275" y="2788575"/>
                <a:ext cx="756075" cy="756075"/>
              </a:xfrm>
              <a:custGeom>
                <a:avLst/>
                <a:gdLst/>
                <a:ahLst/>
                <a:cxnLst/>
                <a:rect l="l" t="t" r="r" b="b"/>
                <a:pathLst>
                  <a:path w="30243" h="30243" extrusionOk="0">
                    <a:moveTo>
                      <a:pt x="30171" y="0"/>
                    </a:moveTo>
                    <a:lnTo>
                      <a:pt x="0" y="30159"/>
                    </a:lnTo>
                    <a:lnTo>
                      <a:pt x="155" y="30242"/>
                    </a:lnTo>
                    <a:lnTo>
                      <a:pt x="30242" y="155"/>
                    </a:lnTo>
                    <a:cubicBezTo>
                      <a:pt x="30218" y="95"/>
                      <a:pt x="30195" y="48"/>
                      <a:pt x="3017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" name="Google Shape;506;p4"/>
              <p:cNvSpPr/>
              <p:nvPr/>
            </p:nvSpPr>
            <p:spPr>
              <a:xfrm>
                <a:off x="3821900" y="2811200"/>
                <a:ext cx="744750" cy="744750"/>
              </a:xfrm>
              <a:custGeom>
                <a:avLst/>
                <a:gdLst/>
                <a:ahLst/>
                <a:cxnLst/>
                <a:rect l="l" t="t" r="r" b="b"/>
                <a:pathLst>
                  <a:path w="29790" h="29790" extrusionOk="0">
                    <a:moveTo>
                      <a:pt x="29706" y="0"/>
                    </a:moveTo>
                    <a:lnTo>
                      <a:pt x="0" y="29706"/>
                    </a:lnTo>
                    <a:lnTo>
                      <a:pt x="167" y="29789"/>
                    </a:lnTo>
                    <a:lnTo>
                      <a:pt x="29790" y="155"/>
                    </a:lnTo>
                    <a:cubicBezTo>
                      <a:pt x="29766" y="107"/>
                      <a:pt x="29742" y="48"/>
                      <a:pt x="2970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" name="Google Shape;507;p4"/>
              <p:cNvSpPr/>
              <p:nvPr/>
            </p:nvSpPr>
            <p:spPr>
              <a:xfrm>
                <a:off x="3845400" y="2834700"/>
                <a:ext cx="731375" cy="731375"/>
              </a:xfrm>
              <a:custGeom>
                <a:avLst/>
                <a:gdLst/>
                <a:ahLst/>
                <a:cxnLst/>
                <a:rect l="l" t="t" r="r" b="b"/>
                <a:pathLst>
                  <a:path w="29255" h="29255" extrusionOk="0">
                    <a:moveTo>
                      <a:pt x="29183" y="1"/>
                    </a:moveTo>
                    <a:lnTo>
                      <a:pt x="1" y="29183"/>
                    </a:lnTo>
                    <a:lnTo>
                      <a:pt x="168" y="29254"/>
                    </a:lnTo>
                    <a:lnTo>
                      <a:pt x="29255" y="167"/>
                    </a:lnTo>
                    <a:cubicBezTo>
                      <a:pt x="29243" y="108"/>
                      <a:pt x="29207" y="48"/>
                      <a:pt x="2918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" name="Google Shape;508;p4"/>
              <p:cNvSpPr/>
              <p:nvPr/>
            </p:nvSpPr>
            <p:spPr>
              <a:xfrm>
                <a:off x="3869825" y="2859100"/>
                <a:ext cx="716475" cy="716500"/>
              </a:xfrm>
              <a:custGeom>
                <a:avLst/>
                <a:gdLst/>
                <a:ahLst/>
                <a:cxnLst/>
                <a:rect l="l" t="t" r="r" b="b"/>
                <a:pathLst>
                  <a:path w="28659" h="28660" extrusionOk="0">
                    <a:moveTo>
                      <a:pt x="28587" y="1"/>
                    </a:moveTo>
                    <a:lnTo>
                      <a:pt x="0" y="28600"/>
                    </a:lnTo>
                    <a:lnTo>
                      <a:pt x="179" y="28659"/>
                    </a:lnTo>
                    <a:lnTo>
                      <a:pt x="28659" y="168"/>
                    </a:lnTo>
                    <a:cubicBezTo>
                      <a:pt x="28635" y="108"/>
                      <a:pt x="28611" y="61"/>
                      <a:pt x="2858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" name="Google Shape;509;p4"/>
              <p:cNvSpPr/>
              <p:nvPr/>
            </p:nvSpPr>
            <p:spPr>
              <a:xfrm>
                <a:off x="3895425" y="2884425"/>
                <a:ext cx="699200" cy="699200"/>
              </a:xfrm>
              <a:custGeom>
                <a:avLst/>
                <a:gdLst/>
                <a:ahLst/>
                <a:cxnLst/>
                <a:rect l="l" t="t" r="r" b="b"/>
                <a:pathLst>
                  <a:path w="27968" h="27968" extrusionOk="0">
                    <a:moveTo>
                      <a:pt x="27908" y="0"/>
                    </a:moveTo>
                    <a:lnTo>
                      <a:pt x="0" y="27908"/>
                    </a:lnTo>
                    <a:lnTo>
                      <a:pt x="179" y="27968"/>
                    </a:lnTo>
                    <a:lnTo>
                      <a:pt x="27968" y="179"/>
                    </a:lnTo>
                    <a:cubicBezTo>
                      <a:pt x="27944" y="119"/>
                      <a:pt x="27920" y="60"/>
                      <a:pt x="2790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" name="Google Shape;510;p4"/>
              <p:cNvSpPr/>
              <p:nvPr/>
            </p:nvSpPr>
            <p:spPr>
              <a:xfrm>
                <a:off x="3921600" y="2910900"/>
                <a:ext cx="680175" cy="680175"/>
              </a:xfrm>
              <a:custGeom>
                <a:avLst/>
                <a:gdLst/>
                <a:ahLst/>
                <a:cxnLst/>
                <a:rect l="l" t="t" r="r" b="b"/>
                <a:pathLst>
                  <a:path w="27207" h="27207" extrusionOk="0">
                    <a:moveTo>
                      <a:pt x="27159" y="1"/>
                    </a:moveTo>
                    <a:lnTo>
                      <a:pt x="1" y="27147"/>
                    </a:lnTo>
                    <a:lnTo>
                      <a:pt x="191" y="27206"/>
                    </a:lnTo>
                    <a:lnTo>
                      <a:pt x="27207" y="191"/>
                    </a:lnTo>
                    <a:cubicBezTo>
                      <a:pt x="27195" y="132"/>
                      <a:pt x="27171" y="60"/>
                      <a:pt x="2715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" name="Google Shape;511;p4"/>
              <p:cNvSpPr/>
              <p:nvPr/>
            </p:nvSpPr>
            <p:spPr>
              <a:xfrm>
                <a:off x="3949300" y="2938575"/>
                <a:ext cx="658725" cy="658450"/>
              </a:xfrm>
              <a:custGeom>
                <a:avLst/>
                <a:gdLst/>
                <a:ahLst/>
                <a:cxnLst/>
                <a:rect l="l" t="t" r="r" b="b"/>
                <a:pathLst>
                  <a:path w="26349" h="26338" extrusionOk="0">
                    <a:moveTo>
                      <a:pt x="26301" y="1"/>
                    </a:moveTo>
                    <a:lnTo>
                      <a:pt x="0" y="26302"/>
                    </a:lnTo>
                    <a:lnTo>
                      <a:pt x="203" y="26338"/>
                    </a:lnTo>
                    <a:lnTo>
                      <a:pt x="26349" y="203"/>
                    </a:lnTo>
                    <a:cubicBezTo>
                      <a:pt x="26325" y="132"/>
                      <a:pt x="26313" y="60"/>
                      <a:pt x="2630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" name="Google Shape;512;p4"/>
              <p:cNvSpPr/>
              <p:nvPr/>
            </p:nvSpPr>
            <p:spPr>
              <a:xfrm>
                <a:off x="3978175" y="2967450"/>
                <a:ext cx="634625" cy="634350"/>
              </a:xfrm>
              <a:custGeom>
                <a:avLst/>
                <a:gdLst/>
                <a:ahLst/>
                <a:cxnLst/>
                <a:rect l="l" t="t" r="r" b="b"/>
                <a:pathLst>
                  <a:path w="25385" h="25374" extrusionOk="0">
                    <a:moveTo>
                      <a:pt x="25348" y="1"/>
                    </a:moveTo>
                    <a:lnTo>
                      <a:pt x="0" y="25349"/>
                    </a:lnTo>
                    <a:lnTo>
                      <a:pt x="214" y="25373"/>
                    </a:lnTo>
                    <a:lnTo>
                      <a:pt x="25384" y="215"/>
                    </a:lnTo>
                    <a:cubicBezTo>
                      <a:pt x="25372" y="144"/>
                      <a:pt x="25360" y="72"/>
                      <a:pt x="2534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" name="Google Shape;513;p4"/>
              <p:cNvSpPr/>
              <p:nvPr/>
            </p:nvSpPr>
            <p:spPr>
              <a:xfrm>
                <a:off x="4008525" y="2997825"/>
                <a:ext cx="607250" cy="607225"/>
              </a:xfrm>
              <a:custGeom>
                <a:avLst/>
                <a:gdLst/>
                <a:ahLst/>
                <a:cxnLst/>
                <a:rect l="l" t="t" r="r" b="b"/>
                <a:pathLst>
                  <a:path w="24290" h="24289" extrusionOk="0">
                    <a:moveTo>
                      <a:pt x="24277" y="0"/>
                    </a:moveTo>
                    <a:lnTo>
                      <a:pt x="0" y="24277"/>
                    </a:lnTo>
                    <a:cubicBezTo>
                      <a:pt x="72" y="24277"/>
                      <a:pt x="155" y="24289"/>
                      <a:pt x="227" y="24289"/>
                    </a:cubicBezTo>
                    <a:lnTo>
                      <a:pt x="24289" y="215"/>
                    </a:lnTo>
                    <a:cubicBezTo>
                      <a:pt x="24289" y="143"/>
                      <a:pt x="24289" y="72"/>
                      <a:pt x="2427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" name="Google Shape;514;p4"/>
              <p:cNvSpPr/>
              <p:nvPr/>
            </p:nvSpPr>
            <p:spPr>
              <a:xfrm>
                <a:off x="4040675" y="3029675"/>
                <a:ext cx="576875" cy="576875"/>
              </a:xfrm>
              <a:custGeom>
                <a:avLst/>
                <a:gdLst/>
                <a:ahLst/>
                <a:cxnLst/>
                <a:rect l="l" t="t" r="r" b="b"/>
                <a:pathLst>
                  <a:path w="23075" h="23075" extrusionOk="0">
                    <a:moveTo>
                      <a:pt x="23075" y="0"/>
                    </a:moveTo>
                    <a:lnTo>
                      <a:pt x="0" y="23075"/>
                    </a:lnTo>
                    <a:lnTo>
                      <a:pt x="238" y="23075"/>
                    </a:lnTo>
                    <a:lnTo>
                      <a:pt x="23075" y="238"/>
                    </a:lnTo>
                    <a:cubicBezTo>
                      <a:pt x="23075" y="155"/>
                      <a:pt x="23075" y="84"/>
                      <a:pt x="230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" name="Google Shape;515;p4"/>
              <p:cNvSpPr/>
              <p:nvPr/>
            </p:nvSpPr>
            <p:spPr>
              <a:xfrm>
                <a:off x="4074300" y="3063600"/>
                <a:ext cx="543250" cy="543250"/>
              </a:xfrm>
              <a:custGeom>
                <a:avLst/>
                <a:gdLst/>
                <a:ahLst/>
                <a:cxnLst/>
                <a:rect l="l" t="t" r="r" b="b"/>
                <a:pathLst>
                  <a:path w="21730" h="21730" extrusionOk="0">
                    <a:moveTo>
                      <a:pt x="21730" y="1"/>
                    </a:moveTo>
                    <a:lnTo>
                      <a:pt x="1" y="21729"/>
                    </a:lnTo>
                    <a:lnTo>
                      <a:pt x="239" y="21729"/>
                    </a:lnTo>
                    <a:lnTo>
                      <a:pt x="21730" y="239"/>
                    </a:lnTo>
                    <a:lnTo>
                      <a:pt x="2173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" name="Google Shape;516;p4"/>
              <p:cNvSpPr/>
              <p:nvPr/>
            </p:nvSpPr>
            <p:spPr>
              <a:xfrm>
                <a:off x="4110325" y="3099325"/>
                <a:ext cx="505450" cy="505450"/>
              </a:xfrm>
              <a:custGeom>
                <a:avLst/>
                <a:gdLst/>
                <a:ahLst/>
                <a:cxnLst/>
                <a:rect l="l" t="t" r="r" b="b"/>
                <a:pathLst>
                  <a:path w="20218" h="20218" extrusionOk="0">
                    <a:moveTo>
                      <a:pt x="20217" y="0"/>
                    </a:moveTo>
                    <a:lnTo>
                      <a:pt x="0" y="20217"/>
                    </a:lnTo>
                    <a:lnTo>
                      <a:pt x="262" y="20193"/>
                    </a:lnTo>
                    <a:lnTo>
                      <a:pt x="20182" y="274"/>
                    </a:lnTo>
                    <a:lnTo>
                      <a:pt x="2021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" name="Google Shape;517;p4"/>
              <p:cNvSpPr/>
              <p:nvPr/>
            </p:nvSpPr>
            <p:spPr>
              <a:xfrm>
                <a:off x="4149325" y="3138325"/>
                <a:ext cx="461375" cy="461375"/>
              </a:xfrm>
              <a:custGeom>
                <a:avLst/>
                <a:gdLst/>
                <a:ahLst/>
                <a:cxnLst/>
                <a:rect l="l" t="t" r="r" b="b"/>
                <a:pathLst>
                  <a:path w="18455" h="18455" extrusionOk="0">
                    <a:moveTo>
                      <a:pt x="18455" y="0"/>
                    </a:moveTo>
                    <a:lnTo>
                      <a:pt x="0" y="18455"/>
                    </a:lnTo>
                    <a:lnTo>
                      <a:pt x="0" y="18455"/>
                    </a:lnTo>
                    <a:lnTo>
                      <a:pt x="286" y="18407"/>
                    </a:lnTo>
                    <a:lnTo>
                      <a:pt x="18407" y="286"/>
                    </a:lnTo>
                    <a:lnTo>
                      <a:pt x="1845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" name="Google Shape;518;p4"/>
              <p:cNvSpPr/>
              <p:nvPr/>
            </p:nvSpPr>
            <p:spPr>
              <a:xfrm>
                <a:off x="4191275" y="3180575"/>
                <a:ext cx="411100" cy="410800"/>
              </a:xfrm>
              <a:custGeom>
                <a:avLst/>
                <a:gdLst/>
                <a:ahLst/>
                <a:cxnLst/>
                <a:rect l="l" t="t" r="r" b="b"/>
                <a:pathLst>
                  <a:path w="16444" h="16432" extrusionOk="0">
                    <a:moveTo>
                      <a:pt x="16443" y="1"/>
                    </a:moveTo>
                    <a:lnTo>
                      <a:pt x="1" y="16431"/>
                    </a:lnTo>
                    <a:cubicBezTo>
                      <a:pt x="120" y="16407"/>
                      <a:pt x="227" y="16384"/>
                      <a:pt x="334" y="16348"/>
                    </a:cubicBezTo>
                    <a:lnTo>
                      <a:pt x="16360" y="322"/>
                    </a:lnTo>
                    <a:cubicBezTo>
                      <a:pt x="16384" y="215"/>
                      <a:pt x="16420" y="108"/>
                      <a:pt x="1644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" name="Google Shape;519;p4"/>
              <p:cNvSpPr/>
              <p:nvPr/>
            </p:nvSpPr>
            <p:spPr>
              <a:xfrm>
                <a:off x="4239200" y="3228500"/>
                <a:ext cx="349175" cy="349175"/>
              </a:xfrm>
              <a:custGeom>
                <a:avLst/>
                <a:gdLst/>
                <a:ahLst/>
                <a:cxnLst/>
                <a:rect l="l" t="t" r="r" b="b"/>
                <a:pathLst>
                  <a:path w="13967" h="13967" extrusionOk="0">
                    <a:moveTo>
                      <a:pt x="13967" y="1"/>
                    </a:moveTo>
                    <a:lnTo>
                      <a:pt x="1" y="13967"/>
                    </a:lnTo>
                    <a:lnTo>
                      <a:pt x="1" y="13967"/>
                    </a:lnTo>
                    <a:lnTo>
                      <a:pt x="370" y="13836"/>
                    </a:lnTo>
                    <a:lnTo>
                      <a:pt x="13836" y="370"/>
                    </a:lnTo>
                    <a:cubicBezTo>
                      <a:pt x="13884" y="239"/>
                      <a:pt x="13919" y="120"/>
                      <a:pt x="1396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" name="Google Shape;520;p4"/>
              <p:cNvSpPr/>
              <p:nvPr/>
            </p:nvSpPr>
            <p:spPr>
              <a:xfrm>
                <a:off x="4295775" y="3284750"/>
                <a:ext cx="269975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799" h="10812" extrusionOk="0">
                    <a:moveTo>
                      <a:pt x="10799" y="1"/>
                    </a:moveTo>
                    <a:lnTo>
                      <a:pt x="0" y="10812"/>
                    </a:lnTo>
                    <a:cubicBezTo>
                      <a:pt x="155" y="10740"/>
                      <a:pt x="310" y="10657"/>
                      <a:pt x="476" y="10574"/>
                    </a:cubicBezTo>
                    <a:lnTo>
                      <a:pt x="10561" y="477"/>
                    </a:lnTo>
                    <a:cubicBezTo>
                      <a:pt x="10644" y="322"/>
                      <a:pt x="10728" y="168"/>
                      <a:pt x="1079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" name="Google Shape;521;p4"/>
              <p:cNvSpPr/>
              <p:nvPr/>
            </p:nvSpPr>
            <p:spPr>
              <a:xfrm>
                <a:off x="4375225" y="3364225"/>
                <a:ext cx="145000" cy="145300"/>
              </a:xfrm>
              <a:custGeom>
                <a:avLst/>
                <a:gdLst/>
                <a:ahLst/>
                <a:cxnLst/>
                <a:rect l="l" t="t" r="r" b="b"/>
                <a:pathLst>
                  <a:path w="5800" h="5812" extrusionOk="0">
                    <a:moveTo>
                      <a:pt x="5799" y="1"/>
                    </a:moveTo>
                    <a:lnTo>
                      <a:pt x="1" y="5811"/>
                    </a:lnTo>
                    <a:cubicBezTo>
                      <a:pt x="287" y="5609"/>
                      <a:pt x="584" y="5406"/>
                      <a:pt x="858" y="5180"/>
                    </a:cubicBezTo>
                    <a:lnTo>
                      <a:pt x="5180" y="870"/>
                    </a:lnTo>
                    <a:cubicBezTo>
                      <a:pt x="5395" y="584"/>
                      <a:pt x="5597" y="299"/>
                      <a:pt x="579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22" name="Google Shape;522;p4"/>
            <p:cNvSpPr/>
            <p:nvPr/>
          </p:nvSpPr>
          <p:spPr>
            <a:xfrm>
              <a:off x="-789931" y="43388"/>
              <a:ext cx="1321875" cy="1321838"/>
            </a:xfrm>
            <a:custGeom>
              <a:avLst/>
              <a:gdLst/>
              <a:ahLst/>
              <a:cxnLst/>
              <a:rect l="l" t="t" r="r" b="b"/>
              <a:pathLst>
                <a:path w="35375" h="35374" extrusionOk="0">
                  <a:moveTo>
                    <a:pt x="32993" y="33004"/>
                  </a:moveTo>
                  <a:lnTo>
                    <a:pt x="32993" y="33004"/>
                  </a:lnTo>
                  <a:cubicBezTo>
                    <a:pt x="30612" y="35373"/>
                    <a:pt x="26766" y="35373"/>
                    <a:pt x="24385" y="33004"/>
                  </a:cubicBezTo>
                  <a:lnTo>
                    <a:pt x="2382" y="10989"/>
                  </a:lnTo>
                  <a:cubicBezTo>
                    <a:pt x="1" y="8608"/>
                    <a:pt x="1" y="4763"/>
                    <a:pt x="2382" y="2381"/>
                  </a:cubicBezTo>
                  <a:lnTo>
                    <a:pt x="2382" y="2381"/>
                  </a:lnTo>
                  <a:cubicBezTo>
                    <a:pt x="4751" y="0"/>
                    <a:pt x="8597" y="0"/>
                    <a:pt x="10978" y="2381"/>
                  </a:cubicBezTo>
                  <a:lnTo>
                    <a:pt x="32993" y="24396"/>
                  </a:lnTo>
                  <a:cubicBezTo>
                    <a:pt x="35374" y="26765"/>
                    <a:pt x="35374" y="30623"/>
                    <a:pt x="32993" y="33004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4"/>
            <p:cNvSpPr/>
            <p:nvPr/>
          </p:nvSpPr>
          <p:spPr>
            <a:xfrm>
              <a:off x="-801377" y="-1366973"/>
              <a:ext cx="1759447" cy="1759187"/>
            </a:xfrm>
            <a:custGeom>
              <a:avLst/>
              <a:gdLst/>
              <a:ahLst/>
              <a:cxnLst/>
              <a:rect l="l" t="t" r="r" b="b"/>
              <a:pathLst>
                <a:path w="81249" h="81237" extrusionOk="0">
                  <a:moveTo>
                    <a:pt x="75784" y="56007"/>
                  </a:moveTo>
                  <a:lnTo>
                    <a:pt x="25230" y="5453"/>
                  </a:lnTo>
                  <a:cubicBezTo>
                    <a:pt x="19765" y="0"/>
                    <a:pt x="10931" y="0"/>
                    <a:pt x="5466" y="5453"/>
                  </a:cubicBezTo>
                  <a:lnTo>
                    <a:pt x="5466" y="5453"/>
                  </a:lnTo>
                  <a:cubicBezTo>
                    <a:pt x="13" y="10906"/>
                    <a:pt x="1" y="19764"/>
                    <a:pt x="5466" y="25217"/>
                  </a:cubicBezTo>
                  <a:lnTo>
                    <a:pt x="56032" y="75783"/>
                  </a:lnTo>
                  <a:cubicBezTo>
                    <a:pt x="61485" y="81236"/>
                    <a:pt x="70331" y="81236"/>
                    <a:pt x="75784" y="75771"/>
                  </a:cubicBezTo>
                  <a:cubicBezTo>
                    <a:pt x="81249" y="70318"/>
                    <a:pt x="81249" y="61472"/>
                    <a:pt x="75784" y="56007"/>
                  </a:cubicBez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4"/>
            <p:cNvSpPr/>
            <p:nvPr/>
          </p:nvSpPr>
          <p:spPr>
            <a:xfrm>
              <a:off x="84171" y="-895624"/>
              <a:ext cx="1170561" cy="1130023"/>
            </a:xfrm>
            <a:custGeom>
              <a:avLst/>
              <a:gdLst/>
              <a:ahLst/>
              <a:cxnLst/>
              <a:rect l="l" t="t" r="r" b="b"/>
              <a:pathLst>
                <a:path w="54055" h="52183" extrusionOk="0">
                  <a:moveTo>
                    <a:pt x="10510" y="759"/>
                  </a:moveTo>
                  <a:cubicBezTo>
                    <a:pt x="12828" y="759"/>
                    <a:pt x="15036" y="1686"/>
                    <a:pt x="16669" y="3331"/>
                  </a:cubicBezTo>
                  <a:lnTo>
                    <a:pt x="49804" y="36454"/>
                  </a:lnTo>
                  <a:cubicBezTo>
                    <a:pt x="53233" y="39883"/>
                    <a:pt x="53233" y="45431"/>
                    <a:pt x="49804" y="48860"/>
                  </a:cubicBezTo>
                  <a:cubicBezTo>
                    <a:pt x="48090" y="50575"/>
                    <a:pt x="45842" y="51432"/>
                    <a:pt x="43595" y="51432"/>
                  </a:cubicBezTo>
                  <a:cubicBezTo>
                    <a:pt x="41348" y="51432"/>
                    <a:pt x="39100" y="50575"/>
                    <a:pt x="37386" y="48860"/>
                  </a:cubicBezTo>
                  <a:lnTo>
                    <a:pt x="4263" y="15737"/>
                  </a:lnTo>
                  <a:cubicBezTo>
                    <a:pt x="1750" y="13225"/>
                    <a:pt x="1012" y="9451"/>
                    <a:pt x="2370" y="6177"/>
                  </a:cubicBezTo>
                  <a:cubicBezTo>
                    <a:pt x="3727" y="2902"/>
                    <a:pt x="6918" y="759"/>
                    <a:pt x="10466" y="759"/>
                  </a:cubicBezTo>
                  <a:cubicBezTo>
                    <a:pt x="10481" y="759"/>
                    <a:pt x="10495" y="759"/>
                    <a:pt x="10510" y="759"/>
                  </a:cubicBezTo>
                  <a:close/>
                  <a:moveTo>
                    <a:pt x="10470" y="0"/>
                  </a:moveTo>
                  <a:cubicBezTo>
                    <a:pt x="8031" y="0"/>
                    <a:pt x="5590" y="932"/>
                    <a:pt x="3727" y="2795"/>
                  </a:cubicBezTo>
                  <a:cubicBezTo>
                    <a:pt x="0" y="6510"/>
                    <a:pt x="0" y="12546"/>
                    <a:pt x="3727" y="16273"/>
                  </a:cubicBezTo>
                  <a:lnTo>
                    <a:pt x="36850" y="49396"/>
                  </a:lnTo>
                  <a:cubicBezTo>
                    <a:pt x="38626" y="51172"/>
                    <a:pt x="41037" y="52182"/>
                    <a:pt x="43545" y="52182"/>
                  </a:cubicBezTo>
                  <a:cubicBezTo>
                    <a:pt x="43560" y="52182"/>
                    <a:pt x="43574" y="52182"/>
                    <a:pt x="43589" y="52182"/>
                  </a:cubicBezTo>
                  <a:cubicBezTo>
                    <a:pt x="43604" y="52182"/>
                    <a:pt x="43618" y="52182"/>
                    <a:pt x="43633" y="52182"/>
                  </a:cubicBezTo>
                  <a:cubicBezTo>
                    <a:pt x="46153" y="52182"/>
                    <a:pt x="48552" y="51172"/>
                    <a:pt x="50340" y="49396"/>
                  </a:cubicBezTo>
                  <a:cubicBezTo>
                    <a:pt x="54055" y="45681"/>
                    <a:pt x="54055" y="39645"/>
                    <a:pt x="50340" y="35918"/>
                  </a:cubicBezTo>
                  <a:lnTo>
                    <a:pt x="17205" y="2795"/>
                  </a:lnTo>
                  <a:cubicBezTo>
                    <a:pt x="15347" y="932"/>
                    <a:pt x="12910" y="0"/>
                    <a:pt x="104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25" name="Google Shape;525;p4"/>
            <p:cNvGrpSpPr/>
            <p:nvPr/>
          </p:nvGrpSpPr>
          <p:grpSpPr>
            <a:xfrm>
              <a:off x="7757863" y="3636224"/>
              <a:ext cx="2084478" cy="2085038"/>
              <a:chOff x="3502200" y="2491200"/>
              <a:chExt cx="1115350" cy="1115650"/>
            </a:xfrm>
          </p:grpSpPr>
          <p:sp>
            <p:nvSpPr>
              <p:cNvPr id="526" name="Google Shape;526;p4"/>
              <p:cNvSpPr/>
              <p:nvPr/>
            </p:nvSpPr>
            <p:spPr>
              <a:xfrm>
                <a:off x="3606975" y="2596575"/>
                <a:ext cx="126550" cy="126525"/>
              </a:xfrm>
              <a:custGeom>
                <a:avLst/>
                <a:gdLst/>
                <a:ahLst/>
                <a:cxnLst/>
                <a:rect l="l" t="t" r="r" b="b"/>
                <a:pathLst>
                  <a:path w="5062" h="5061" extrusionOk="0">
                    <a:moveTo>
                      <a:pt x="5061" y="1"/>
                    </a:moveTo>
                    <a:lnTo>
                      <a:pt x="5061" y="1"/>
                    </a:lnTo>
                    <a:cubicBezTo>
                      <a:pt x="4728" y="251"/>
                      <a:pt x="4382" y="501"/>
                      <a:pt x="4049" y="775"/>
                    </a:cubicBezTo>
                    <a:lnTo>
                      <a:pt x="775" y="4049"/>
                    </a:lnTo>
                    <a:cubicBezTo>
                      <a:pt x="513" y="4370"/>
                      <a:pt x="251" y="4716"/>
                      <a:pt x="1" y="5061"/>
                    </a:cubicBezTo>
                    <a:lnTo>
                      <a:pt x="506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" name="Google Shape;527;p4"/>
              <p:cNvSpPr/>
              <p:nvPr/>
            </p:nvSpPr>
            <p:spPr>
              <a:xfrm>
                <a:off x="3557275" y="2546575"/>
                <a:ext cx="260175" cy="260175"/>
              </a:xfrm>
              <a:custGeom>
                <a:avLst/>
                <a:gdLst/>
                <a:ahLst/>
                <a:cxnLst/>
                <a:rect l="l" t="t" r="r" b="b"/>
                <a:pathLst>
                  <a:path w="10407" h="10407" extrusionOk="0">
                    <a:moveTo>
                      <a:pt x="10407" y="0"/>
                    </a:moveTo>
                    <a:cubicBezTo>
                      <a:pt x="10264" y="72"/>
                      <a:pt x="10097" y="155"/>
                      <a:pt x="9942" y="227"/>
                    </a:cubicBezTo>
                    <a:lnTo>
                      <a:pt x="239" y="9930"/>
                    </a:lnTo>
                    <a:cubicBezTo>
                      <a:pt x="155" y="10085"/>
                      <a:pt x="84" y="10252"/>
                      <a:pt x="1" y="10406"/>
                    </a:cubicBezTo>
                    <a:lnTo>
                      <a:pt x="1040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" name="Google Shape;528;p4"/>
              <p:cNvSpPr/>
              <p:nvPr/>
            </p:nvSpPr>
            <p:spPr>
              <a:xfrm>
                <a:off x="3532875" y="2522175"/>
                <a:ext cx="342625" cy="342625"/>
              </a:xfrm>
              <a:custGeom>
                <a:avLst/>
                <a:gdLst/>
                <a:ahLst/>
                <a:cxnLst/>
                <a:rect l="l" t="t" r="r" b="b"/>
                <a:pathLst>
                  <a:path w="13705" h="13705" extrusionOk="0">
                    <a:moveTo>
                      <a:pt x="13704" y="0"/>
                    </a:moveTo>
                    <a:lnTo>
                      <a:pt x="13704" y="0"/>
                    </a:lnTo>
                    <a:cubicBezTo>
                      <a:pt x="13585" y="48"/>
                      <a:pt x="13454" y="107"/>
                      <a:pt x="13323" y="155"/>
                    </a:cubicBezTo>
                    <a:lnTo>
                      <a:pt x="155" y="13323"/>
                    </a:lnTo>
                    <a:cubicBezTo>
                      <a:pt x="107" y="13454"/>
                      <a:pt x="60" y="13585"/>
                      <a:pt x="0" y="13704"/>
                    </a:cubicBezTo>
                    <a:lnTo>
                      <a:pt x="1370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" name="Google Shape;529;p4"/>
              <p:cNvSpPr/>
              <p:nvPr/>
            </p:nvSpPr>
            <p:spPr>
              <a:xfrm>
                <a:off x="3518575" y="2507875"/>
                <a:ext cx="405450" cy="405425"/>
              </a:xfrm>
              <a:custGeom>
                <a:avLst/>
                <a:gdLst/>
                <a:ahLst/>
                <a:cxnLst/>
                <a:rect l="l" t="t" r="r" b="b"/>
                <a:pathLst>
                  <a:path w="16218" h="16217" extrusionOk="0">
                    <a:moveTo>
                      <a:pt x="16217" y="1"/>
                    </a:moveTo>
                    <a:lnTo>
                      <a:pt x="16217" y="1"/>
                    </a:lnTo>
                    <a:cubicBezTo>
                      <a:pt x="16110" y="24"/>
                      <a:pt x="16003" y="60"/>
                      <a:pt x="15884" y="96"/>
                    </a:cubicBezTo>
                    <a:lnTo>
                      <a:pt x="96" y="15884"/>
                    </a:lnTo>
                    <a:cubicBezTo>
                      <a:pt x="60" y="15991"/>
                      <a:pt x="37" y="16098"/>
                      <a:pt x="1" y="16217"/>
                    </a:cubicBezTo>
                    <a:lnTo>
                      <a:pt x="1621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" name="Google Shape;530;p4"/>
              <p:cNvSpPr/>
              <p:nvPr/>
            </p:nvSpPr>
            <p:spPr>
              <a:xfrm>
                <a:off x="3509950" y="2499250"/>
                <a:ext cx="456925" cy="456925"/>
              </a:xfrm>
              <a:custGeom>
                <a:avLst/>
                <a:gdLst/>
                <a:ahLst/>
                <a:cxnLst/>
                <a:rect l="l" t="t" r="r" b="b"/>
                <a:pathLst>
                  <a:path w="18277" h="18277" extrusionOk="0">
                    <a:moveTo>
                      <a:pt x="18277" y="0"/>
                    </a:moveTo>
                    <a:cubicBezTo>
                      <a:pt x="18181" y="12"/>
                      <a:pt x="18074" y="24"/>
                      <a:pt x="17979" y="48"/>
                    </a:cubicBezTo>
                    <a:lnTo>
                      <a:pt x="48" y="17991"/>
                    </a:lnTo>
                    <a:cubicBezTo>
                      <a:pt x="24" y="18086"/>
                      <a:pt x="12" y="18181"/>
                      <a:pt x="1" y="18276"/>
                    </a:cubicBezTo>
                    <a:lnTo>
                      <a:pt x="1827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" name="Google Shape;531;p4"/>
              <p:cNvSpPr/>
              <p:nvPr/>
            </p:nvSpPr>
            <p:spPr>
              <a:xfrm>
                <a:off x="3504600" y="2493600"/>
                <a:ext cx="501575" cy="501575"/>
              </a:xfrm>
              <a:custGeom>
                <a:avLst/>
                <a:gdLst/>
                <a:ahLst/>
                <a:cxnLst/>
                <a:rect l="l" t="t" r="r" b="b"/>
                <a:pathLst>
                  <a:path w="20063" h="20063" extrusionOk="0">
                    <a:moveTo>
                      <a:pt x="20062" y="0"/>
                    </a:moveTo>
                    <a:lnTo>
                      <a:pt x="20062" y="0"/>
                    </a:lnTo>
                    <a:cubicBezTo>
                      <a:pt x="19967" y="12"/>
                      <a:pt x="19872" y="24"/>
                      <a:pt x="19788" y="36"/>
                    </a:cubicBezTo>
                    <a:lnTo>
                      <a:pt x="36" y="19788"/>
                    </a:lnTo>
                    <a:cubicBezTo>
                      <a:pt x="24" y="19884"/>
                      <a:pt x="12" y="19979"/>
                      <a:pt x="0" y="20062"/>
                    </a:cubicBezTo>
                    <a:lnTo>
                      <a:pt x="2006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" name="Google Shape;532;p4"/>
              <p:cNvSpPr/>
              <p:nvPr/>
            </p:nvSpPr>
            <p:spPr>
              <a:xfrm>
                <a:off x="3502500" y="2491500"/>
                <a:ext cx="539675" cy="539975"/>
              </a:xfrm>
              <a:custGeom>
                <a:avLst/>
                <a:gdLst/>
                <a:ahLst/>
                <a:cxnLst/>
                <a:rect l="l" t="t" r="r" b="b"/>
                <a:pathLst>
                  <a:path w="21587" h="21599" extrusionOk="0">
                    <a:moveTo>
                      <a:pt x="21587" y="1"/>
                    </a:moveTo>
                    <a:lnTo>
                      <a:pt x="21337" y="13"/>
                    </a:lnTo>
                    <a:lnTo>
                      <a:pt x="1" y="21349"/>
                    </a:lnTo>
                    <a:lnTo>
                      <a:pt x="1" y="21599"/>
                    </a:lnTo>
                    <a:lnTo>
                      <a:pt x="2158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" name="Google Shape;533;p4"/>
              <p:cNvSpPr/>
              <p:nvPr/>
            </p:nvSpPr>
            <p:spPr>
              <a:xfrm>
                <a:off x="3502200" y="2491200"/>
                <a:ext cx="573925" cy="574200"/>
              </a:xfrm>
              <a:custGeom>
                <a:avLst/>
                <a:gdLst/>
                <a:ahLst/>
                <a:cxnLst/>
                <a:rect l="l" t="t" r="r" b="b"/>
                <a:pathLst>
                  <a:path w="22957" h="22968" extrusionOk="0">
                    <a:moveTo>
                      <a:pt x="22718" y="1"/>
                    </a:moveTo>
                    <a:lnTo>
                      <a:pt x="1" y="22730"/>
                    </a:lnTo>
                    <a:lnTo>
                      <a:pt x="1" y="22968"/>
                    </a:lnTo>
                    <a:lnTo>
                      <a:pt x="22956" y="13"/>
                    </a:lnTo>
                    <a:lnTo>
                      <a:pt x="2271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" name="Google Shape;534;p4"/>
              <p:cNvSpPr/>
              <p:nvPr/>
            </p:nvSpPr>
            <p:spPr>
              <a:xfrm>
                <a:off x="3503700" y="2493000"/>
                <a:ext cx="604575" cy="604550"/>
              </a:xfrm>
              <a:custGeom>
                <a:avLst/>
                <a:gdLst/>
                <a:ahLst/>
                <a:cxnLst/>
                <a:rect l="l" t="t" r="r" b="b"/>
                <a:pathLst>
                  <a:path w="24183" h="24182" extrusionOk="0">
                    <a:moveTo>
                      <a:pt x="23956" y="0"/>
                    </a:moveTo>
                    <a:lnTo>
                      <a:pt x="0" y="23956"/>
                    </a:lnTo>
                    <a:cubicBezTo>
                      <a:pt x="0" y="24039"/>
                      <a:pt x="0" y="24110"/>
                      <a:pt x="12" y="24182"/>
                    </a:cubicBezTo>
                    <a:lnTo>
                      <a:pt x="24182" y="24"/>
                    </a:lnTo>
                    <a:cubicBezTo>
                      <a:pt x="24111" y="0"/>
                      <a:pt x="24027" y="0"/>
                      <a:pt x="2395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" name="Google Shape;535;p4"/>
              <p:cNvSpPr/>
              <p:nvPr/>
            </p:nvSpPr>
            <p:spPr>
              <a:xfrm>
                <a:off x="3506975" y="2495975"/>
                <a:ext cx="631650" cy="631950"/>
              </a:xfrm>
              <a:custGeom>
                <a:avLst/>
                <a:gdLst/>
                <a:ahLst/>
                <a:cxnLst/>
                <a:rect l="l" t="t" r="r" b="b"/>
                <a:pathLst>
                  <a:path w="25266" h="25278" extrusionOk="0">
                    <a:moveTo>
                      <a:pt x="25051" y="0"/>
                    </a:moveTo>
                    <a:lnTo>
                      <a:pt x="0" y="25063"/>
                    </a:lnTo>
                    <a:cubicBezTo>
                      <a:pt x="0" y="25134"/>
                      <a:pt x="12" y="25206"/>
                      <a:pt x="24" y="25277"/>
                    </a:cubicBezTo>
                    <a:lnTo>
                      <a:pt x="25266" y="24"/>
                    </a:lnTo>
                    <a:lnTo>
                      <a:pt x="2505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" name="Google Shape;536;p4"/>
              <p:cNvSpPr/>
              <p:nvPr/>
            </p:nvSpPr>
            <p:spPr>
              <a:xfrm>
                <a:off x="3511450" y="2500725"/>
                <a:ext cx="656350" cy="656075"/>
              </a:xfrm>
              <a:custGeom>
                <a:avLst/>
                <a:gdLst/>
                <a:ahLst/>
                <a:cxnLst/>
                <a:rect l="l" t="t" r="r" b="b"/>
                <a:pathLst>
                  <a:path w="26254" h="26243" extrusionOk="0">
                    <a:moveTo>
                      <a:pt x="26051" y="1"/>
                    </a:moveTo>
                    <a:lnTo>
                      <a:pt x="0" y="26040"/>
                    </a:lnTo>
                    <a:cubicBezTo>
                      <a:pt x="24" y="26111"/>
                      <a:pt x="24" y="26183"/>
                      <a:pt x="48" y="26242"/>
                    </a:cubicBezTo>
                    <a:lnTo>
                      <a:pt x="26253" y="37"/>
                    </a:lnTo>
                    <a:lnTo>
                      <a:pt x="2605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" name="Google Shape;537;p4"/>
              <p:cNvSpPr/>
              <p:nvPr/>
            </p:nvSpPr>
            <p:spPr>
              <a:xfrm>
                <a:off x="3517400" y="2506700"/>
                <a:ext cx="678075" cy="678075"/>
              </a:xfrm>
              <a:custGeom>
                <a:avLst/>
                <a:gdLst/>
                <a:ahLst/>
                <a:cxnLst/>
                <a:rect l="l" t="t" r="r" b="b"/>
                <a:pathLst>
                  <a:path w="27123" h="27123" extrusionOk="0">
                    <a:moveTo>
                      <a:pt x="26932" y="0"/>
                    </a:moveTo>
                    <a:lnTo>
                      <a:pt x="0" y="26932"/>
                    </a:lnTo>
                    <a:cubicBezTo>
                      <a:pt x="12" y="26991"/>
                      <a:pt x="36" y="27051"/>
                      <a:pt x="48" y="27122"/>
                    </a:cubicBezTo>
                    <a:lnTo>
                      <a:pt x="27123" y="48"/>
                    </a:lnTo>
                    <a:lnTo>
                      <a:pt x="2693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" name="Google Shape;538;p4"/>
              <p:cNvSpPr/>
              <p:nvPr/>
            </p:nvSpPr>
            <p:spPr>
              <a:xfrm>
                <a:off x="3524525" y="2513825"/>
                <a:ext cx="697450" cy="697450"/>
              </a:xfrm>
              <a:custGeom>
                <a:avLst/>
                <a:gdLst/>
                <a:ahLst/>
                <a:cxnLst/>
                <a:rect l="l" t="t" r="r" b="b"/>
                <a:pathLst>
                  <a:path w="27898" h="27898" extrusionOk="0">
                    <a:moveTo>
                      <a:pt x="27719" y="1"/>
                    </a:moveTo>
                    <a:lnTo>
                      <a:pt x="1" y="27718"/>
                    </a:lnTo>
                    <a:cubicBezTo>
                      <a:pt x="25" y="27778"/>
                      <a:pt x="37" y="27838"/>
                      <a:pt x="60" y="27897"/>
                    </a:cubicBezTo>
                    <a:lnTo>
                      <a:pt x="27897" y="48"/>
                    </a:lnTo>
                    <a:lnTo>
                      <a:pt x="2771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" name="Google Shape;539;p4"/>
              <p:cNvSpPr/>
              <p:nvPr/>
            </p:nvSpPr>
            <p:spPr>
              <a:xfrm>
                <a:off x="3532875" y="2521875"/>
                <a:ext cx="714700" cy="714975"/>
              </a:xfrm>
              <a:custGeom>
                <a:avLst/>
                <a:gdLst/>
                <a:ahLst/>
                <a:cxnLst/>
                <a:rect l="l" t="t" r="r" b="b"/>
                <a:pathLst>
                  <a:path w="28588" h="28599" extrusionOk="0">
                    <a:moveTo>
                      <a:pt x="28409" y="0"/>
                    </a:moveTo>
                    <a:lnTo>
                      <a:pt x="0" y="28420"/>
                    </a:lnTo>
                    <a:cubicBezTo>
                      <a:pt x="12" y="28480"/>
                      <a:pt x="36" y="28539"/>
                      <a:pt x="60" y="28599"/>
                    </a:cubicBezTo>
                    <a:lnTo>
                      <a:pt x="28587" y="72"/>
                    </a:lnTo>
                    <a:lnTo>
                      <a:pt x="2840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" name="Google Shape;540;p4"/>
              <p:cNvSpPr/>
              <p:nvPr/>
            </p:nvSpPr>
            <p:spPr>
              <a:xfrm>
                <a:off x="3542100" y="2531100"/>
                <a:ext cx="730175" cy="730175"/>
              </a:xfrm>
              <a:custGeom>
                <a:avLst/>
                <a:gdLst/>
                <a:ahLst/>
                <a:cxnLst/>
                <a:rect l="l" t="t" r="r" b="b"/>
                <a:pathLst>
                  <a:path w="29207" h="29207" extrusionOk="0">
                    <a:moveTo>
                      <a:pt x="29028" y="0"/>
                    </a:moveTo>
                    <a:lnTo>
                      <a:pt x="0" y="29040"/>
                    </a:lnTo>
                    <a:cubicBezTo>
                      <a:pt x="24" y="29099"/>
                      <a:pt x="48" y="29147"/>
                      <a:pt x="72" y="29206"/>
                    </a:cubicBezTo>
                    <a:lnTo>
                      <a:pt x="29206" y="72"/>
                    </a:lnTo>
                    <a:lnTo>
                      <a:pt x="2902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" name="Google Shape;541;p4"/>
              <p:cNvSpPr/>
              <p:nvPr/>
            </p:nvSpPr>
            <p:spPr>
              <a:xfrm>
                <a:off x="3552225" y="2541525"/>
                <a:ext cx="743550" cy="743550"/>
              </a:xfrm>
              <a:custGeom>
                <a:avLst/>
                <a:gdLst/>
                <a:ahLst/>
                <a:cxnLst/>
                <a:rect l="l" t="t" r="r" b="b"/>
                <a:pathLst>
                  <a:path w="29742" h="29742" extrusionOk="0">
                    <a:moveTo>
                      <a:pt x="29575" y="0"/>
                    </a:moveTo>
                    <a:lnTo>
                      <a:pt x="0" y="29575"/>
                    </a:lnTo>
                    <a:cubicBezTo>
                      <a:pt x="24" y="29623"/>
                      <a:pt x="48" y="29682"/>
                      <a:pt x="72" y="29742"/>
                    </a:cubicBezTo>
                    <a:lnTo>
                      <a:pt x="29742" y="71"/>
                    </a:lnTo>
                    <a:lnTo>
                      <a:pt x="2957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2" name="Google Shape;542;p4"/>
              <p:cNvSpPr/>
              <p:nvPr/>
            </p:nvSpPr>
            <p:spPr>
              <a:xfrm>
                <a:off x="3563225" y="2552525"/>
                <a:ext cx="755175" cy="755175"/>
              </a:xfrm>
              <a:custGeom>
                <a:avLst/>
                <a:gdLst/>
                <a:ahLst/>
                <a:cxnLst/>
                <a:rect l="l" t="t" r="r" b="b"/>
                <a:pathLst>
                  <a:path w="30207" h="30207" extrusionOk="0">
                    <a:moveTo>
                      <a:pt x="30052" y="1"/>
                    </a:moveTo>
                    <a:lnTo>
                      <a:pt x="1" y="30040"/>
                    </a:lnTo>
                    <a:cubicBezTo>
                      <a:pt x="36" y="30100"/>
                      <a:pt x="60" y="30147"/>
                      <a:pt x="84" y="30207"/>
                    </a:cubicBezTo>
                    <a:lnTo>
                      <a:pt x="30207" y="84"/>
                    </a:lnTo>
                    <a:lnTo>
                      <a:pt x="3005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3" name="Google Shape;543;p4"/>
              <p:cNvSpPr/>
              <p:nvPr/>
            </p:nvSpPr>
            <p:spPr>
              <a:xfrm>
                <a:off x="3575125" y="2564425"/>
                <a:ext cx="765025" cy="765000"/>
              </a:xfrm>
              <a:custGeom>
                <a:avLst/>
                <a:gdLst/>
                <a:ahLst/>
                <a:cxnLst/>
                <a:rect l="l" t="t" r="r" b="b"/>
                <a:pathLst>
                  <a:path w="30601" h="30600" extrusionOk="0">
                    <a:moveTo>
                      <a:pt x="30457" y="1"/>
                    </a:moveTo>
                    <a:lnTo>
                      <a:pt x="1" y="30445"/>
                    </a:lnTo>
                    <a:cubicBezTo>
                      <a:pt x="37" y="30493"/>
                      <a:pt x="61" y="30552"/>
                      <a:pt x="96" y="30600"/>
                    </a:cubicBezTo>
                    <a:lnTo>
                      <a:pt x="30600" y="84"/>
                    </a:lnTo>
                    <a:lnTo>
                      <a:pt x="3045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" name="Google Shape;544;p4"/>
              <p:cNvSpPr/>
              <p:nvPr/>
            </p:nvSpPr>
            <p:spPr>
              <a:xfrm>
                <a:off x="3587925" y="2577225"/>
                <a:ext cx="773350" cy="773350"/>
              </a:xfrm>
              <a:custGeom>
                <a:avLst/>
                <a:gdLst/>
                <a:ahLst/>
                <a:cxnLst/>
                <a:rect l="l" t="t" r="r" b="b"/>
                <a:pathLst>
                  <a:path w="30934" h="30934" extrusionOk="0">
                    <a:moveTo>
                      <a:pt x="30791" y="1"/>
                    </a:moveTo>
                    <a:lnTo>
                      <a:pt x="1" y="30778"/>
                    </a:lnTo>
                    <a:lnTo>
                      <a:pt x="96" y="30933"/>
                    </a:lnTo>
                    <a:lnTo>
                      <a:pt x="30933" y="96"/>
                    </a:lnTo>
                    <a:lnTo>
                      <a:pt x="3079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5" name="Google Shape;545;p4"/>
              <p:cNvSpPr/>
              <p:nvPr/>
            </p:nvSpPr>
            <p:spPr>
              <a:xfrm>
                <a:off x="3601625" y="2590625"/>
                <a:ext cx="780175" cy="780175"/>
              </a:xfrm>
              <a:custGeom>
                <a:avLst/>
                <a:gdLst/>
                <a:ahLst/>
                <a:cxnLst/>
                <a:rect l="l" t="t" r="r" b="b"/>
                <a:pathLst>
                  <a:path w="31207" h="31207" extrusionOk="0">
                    <a:moveTo>
                      <a:pt x="31052" y="1"/>
                    </a:moveTo>
                    <a:lnTo>
                      <a:pt x="1" y="31064"/>
                    </a:lnTo>
                    <a:lnTo>
                      <a:pt x="96" y="31207"/>
                    </a:lnTo>
                    <a:lnTo>
                      <a:pt x="31207" y="108"/>
                    </a:lnTo>
                    <a:lnTo>
                      <a:pt x="3105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6" name="Google Shape;546;p4"/>
              <p:cNvSpPr/>
              <p:nvPr/>
            </p:nvSpPr>
            <p:spPr>
              <a:xfrm>
                <a:off x="3615925" y="2604925"/>
                <a:ext cx="784925" cy="785225"/>
              </a:xfrm>
              <a:custGeom>
                <a:avLst/>
                <a:gdLst/>
                <a:ahLst/>
                <a:cxnLst/>
                <a:rect l="l" t="t" r="r" b="b"/>
                <a:pathLst>
                  <a:path w="31397" h="31409" extrusionOk="0">
                    <a:moveTo>
                      <a:pt x="31266" y="0"/>
                    </a:moveTo>
                    <a:lnTo>
                      <a:pt x="0" y="31278"/>
                    </a:lnTo>
                    <a:cubicBezTo>
                      <a:pt x="36" y="31325"/>
                      <a:pt x="72" y="31361"/>
                      <a:pt x="107" y="31409"/>
                    </a:cubicBezTo>
                    <a:lnTo>
                      <a:pt x="31397" y="107"/>
                    </a:lnTo>
                    <a:lnTo>
                      <a:pt x="3126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7" name="Google Shape;547;p4"/>
              <p:cNvSpPr/>
              <p:nvPr/>
            </p:nvSpPr>
            <p:spPr>
              <a:xfrm>
                <a:off x="3630800" y="2620100"/>
                <a:ext cx="789100" cy="788800"/>
              </a:xfrm>
              <a:custGeom>
                <a:avLst/>
                <a:gdLst/>
                <a:ahLst/>
                <a:cxnLst/>
                <a:rect l="l" t="t" r="r" b="b"/>
                <a:pathLst>
                  <a:path w="31564" h="31552" extrusionOk="0">
                    <a:moveTo>
                      <a:pt x="31433" y="0"/>
                    </a:moveTo>
                    <a:lnTo>
                      <a:pt x="0" y="31421"/>
                    </a:lnTo>
                    <a:cubicBezTo>
                      <a:pt x="36" y="31468"/>
                      <a:pt x="72" y="31504"/>
                      <a:pt x="108" y="31552"/>
                    </a:cubicBezTo>
                    <a:lnTo>
                      <a:pt x="31564" y="107"/>
                    </a:lnTo>
                    <a:lnTo>
                      <a:pt x="3143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8" name="Google Shape;548;p4"/>
              <p:cNvSpPr/>
              <p:nvPr/>
            </p:nvSpPr>
            <p:spPr>
              <a:xfrm>
                <a:off x="3646575" y="2635875"/>
                <a:ext cx="791200" cy="791200"/>
              </a:xfrm>
              <a:custGeom>
                <a:avLst/>
                <a:gdLst/>
                <a:ahLst/>
                <a:cxnLst/>
                <a:rect l="l" t="t" r="r" b="b"/>
                <a:pathLst>
                  <a:path w="31648" h="31648" extrusionOk="0">
                    <a:moveTo>
                      <a:pt x="31528" y="0"/>
                    </a:moveTo>
                    <a:lnTo>
                      <a:pt x="0" y="31516"/>
                    </a:lnTo>
                    <a:lnTo>
                      <a:pt x="120" y="31647"/>
                    </a:lnTo>
                    <a:lnTo>
                      <a:pt x="31647" y="107"/>
                    </a:lnTo>
                    <a:lnTo>
                      <a:pt x="3152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9" name="Google Shape;549;p4"/>
              <p:cNvSpPr/>
              <p:nvPr/>
            </p:nvSpPr>
            <p:spPr>
              <a:xfrm>
                <a:off x="3663250" y="2652250"/>
                <a:ext cx="792075" cy="792075"/>
              </a:xfrm>
              <a:custGeom>
                <a:avLst/>
                <a:gdLst/>
                <a:ahLst/>
                <a:cxnLst/>
                <a:rect l="l" t="t" r="r" b="b"/>
                <a:pathLst>
                  <a:path w="31683" h="31683" extrusionOk="0">
                    <a:moveTo>
                      <a:pt x="31552" y="0"/>
                    </a:moveTo>
                    <a:lnTo>
                      <a:pt x="0" y="31564"/>
                    </a:lnTo>
                    <a:cubicBezTo>
                      <a:pt x="36" y="31587"/>
                      <a:pt x="60" y="31623"/>
                      <a:pt x="95" y="31659"/>
                    </a:cubicBezTo>
                    <a:lnTo>
                      <a:pt x="119" y="31683"/>
                    </a:lnTo>
                    <a:lnTo>
                      <a:pt x="31683" y="119"/>
                    </a:lnTo>
                    <a:lnTo>
                      <a:pt x="31647" y="95"/>
                    </a:lnTo>
                    <a:cubicBezTo>
                      <a:pt x="31623" y="60"/>
                      <a:pt x="31588" y="36"/>
                      <a:pt x="3155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0" name="Google Shape;550;p4"/>
              <p:cNvSpPr/>
              <p:nvPr/>
            </p:nvSpPr>
            <p:spPr>
              <a:xfrm>
                <a:off x="3680500" y="2669500"/>
                <a:ext cx="791200" cy="791500"/>
              </a:xfrm>
              <a:custGeom>
                <a:avLst/>
                <a:gdLst/>
                <a:ahLst/>
                <a:cxnLst/>
                <a:rect l="l" t="t" r="r" b="b"/>
                <a:pathLst>
                  <a:path w="31648" h="31660" extrusionOk="0">
                    <a:moveTo>
                      <a:pt x="31529" y="1"/>
                    </a:moveTo>
                    <a:lnTo>
                      <a:pt x="1" y="31540"/>
                    </a:lnTo>
                    <a:cubicBezTo>
                      <a:pt x="37" y="31576"/>
                      <a:pt x="72" y="31612"/>
                      <a:pt x="120" y="31659"/>
                    </a:cubicBezTo>
                    <a:lnTo>
                      <a:pt x="31648" y="120"/>
                    </a:lnTo>
                    <a:cubicBezTo>
                      <a:pt x="31612" y="84"/>
                      <a:pt x="31564" y="48"/>
                      <a:pt x="3152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1" name="Google Shape;551;p4"/>
              <p:cNvSpPr/>
              <p:nvPr/>
            </p:nvSpPr>
            <p:spPr>
              <a:xfrm>
                <a:off x="3698375" y="2687675"/>
                <a:ext cx="789100" cy="789100"/>
              </a:xfrm>
              <a:custGeom>
                <a:avLst/>
                <a:gdLst/>
                <a:ahLst/>
                <a:cxnLst/>
                <a:rect l="l" t="t" r="r" b="b"/>
                <a:pathLst>
                  <a:path w="31564" h="31564" extrusionOk="0">
                    <a:moveTo>
                      <a:pt x="31456" y="0"/>
                    </a:moveTo>
                    <a:lnTo>
                      <a:pt x="0" y="31444"/>
                    </a:lnTo>
                    <a:lnTo>
                      <a:pt x="131" y="31563"/>
                    </a:lnTo>
                    <a:lnTo>
                      <a:pt x="31564" y="119"/>
                    </a:lnTo>
                    <a:cubicBezTo>
                      <a:pt x="31528" y="83"/>
                      <a:pt x="31492" y="36"/>
                      <a:pt x="3145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2" name="Google Shape;552;p4"/>
              <p:cNvSpPr/>
              <p:nvPr/>
            </p:nvSpPr>
            <p:spPr>
              <a:xfrm>
                <a:off x="3717125" y="2706125"/>
                <a:ext cx="785525" cy="785525"/>
              </a:xfrm>
              <a:custGeom>
                <a:avLst/>
                <a:gdLst/>
                <a:ahLst/>
                <a:cxnLst/>
                <a:rect l="l" t="t" r="r" b="b"/>
                <a:pathLst>
                  <a:path w="31421" h="31421" extrusionOk="0">
                    <a:moveTo>
                      <a:pt x="31314" y="0"/>
                    </a:moveTo>
                    <a:lnTo>
                      <a:pt x="0" y="31325"/>
                    </a:lnTo>
                    <a:lnTo>
                      <a:pt x="131" y="31421"/>
                    </a:lnTo>
                    <a:lnTo>
                      <a:pt x="31421" y="143"/>
                    </a:lnTo>
                    <a:cubicBezTo>
                      <a:pt x="31385" y="95"/>
                      <a:pt x="31349" y="48"/>
                      <a:pt x="3131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3" name="Google Shape;553;p4"/>
              <p:cNvSpPr/>
              <p:nvPr/>
            </p:nvSpPr>
            <p:spPr>
              <a:xfrm>
                <a:off x="3736475" y="2725750"/>
                <a:ext cx="780475" cy="780500"/>
              </a:xfrm>
              <a:custGeom>
                <a:avLst/>
                <a:gdLst/>
                <a:ahLst/>
                <a:cxnLst/>
                <a:rect l="l" t="t" r="r" b="b"/>
                <a:pathLst>
                  <a:path w="31219" h="31220" extrusionOk="0">
                    <a:moveTo>
                      <a:pt x="31123" y="1"/>
                    </a:moveTo>
                    <a:lnTo>
                      <a:pt x="0" y="31112"/>
                    </a:lnTo>
                    <a:cubicBezTo>
                      <a:pt x="48" y="31148"/>
                      <a:pt x="95" y="31183"/>
                      <a:pt x="143" y="31219"/>
                    </a:cubicBezTo>
                    <a:lnTo>
                      <a:pt x="31218" y="132"/>
                    </a:lnTo>
                    <a:cubicBezTo>
                      <a:pt x="31183" y="84"/>
                      <a:pt x="31159" y="37"/>
                      <a:pt x="3112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4" name="Google Shape;554;p4"/>
              <p:cNvSpPr/>
              <p:nvPr/>
            </p:nvSpPr>
            <p:spPr>
              <a:xfrm>
                <a:off x="3756400" y="2745700"/>
                <a:ext cx="773950" cy="774225"/>
              </a:xfrm>
              <a:custGeom>
                <a:avLst/>
                <a:gdLst/>
                <a:ahLst/>
                <a:cxnLst/>
                <a:rect l="l" t="t" r="r" b="b"/>
                <a:pathLst>
                  <a:path w="30958" h="30969" extrusionOk="0">
                    <a:moveTo>
                      <a:pt x="30874" y="1"/>
                    </a:moveTo>
                    <a:lnTo>
                      <a:pt x="1" y="30874"/>
                    </a:lnTo>
                    <a:cubicBezTo>
                      <a:pt x="60" y="30897"/>
                      <a:pt x="108" y="30933"/>
                      <a:pt x="156" y="30969"/>
                    </a:cubicBezTo>
                    <a:lnTo>
                      <a:pt x="30957" y="144"/>
                    </a:lnTo>
                    <a:lnTo>
                      <a:pt x="3087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5" name="Google Shape;555;p4"/>
              <p:cNvSpPr/>
              <p:nvPr/>
            </p:nvSpPr>
            <p:spPr>
              <a:xfrm>
                <a:off x="3777550" y="2766550"/>
                <a:ext cx="765875" cy="766175"/>
              </a:xfrm>
              <a:custGeom>
                <a:avLst/>
                <a:gdLst/>
                <a:ahLst/>
                <a:cxnLst/>
                <a:rect l="l" t="t" r="r" b="b"/>
                <a:pathLst>
                  <a:path w="30635" h="30647" extrusionOk="0">
                    <a:moveTo>
                      <a:pt x="30552" y="0"/>
                    </a:moveTo>
                    <a:lnTo>
                      <a:pt x="0" y="30552"/>
                    </a:lnTo>
                    <a:cubicBezTo>
                      <a:pt x="48" y="30587"/>
                      <a:pt x="95" y="30611"/>
                      <a:pt x="143" y="30647"/>
                    </a:cubicBezTo>
                    <a:lnTo>
                      <a:pt x="30635" y="155"/>
                    </a:lnTo>
                    <a:cubicBezTo>
                      <a:pt x="30611" y="107"/>
                      <a:pt x="30575" y="60"/>
                      <a:pt x="3055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" name="Google Shape;556;p4"/>
              <p:cNvSpPr/>
              <p:nvPr/>
            </p:nvSpPr>
            <p:spPr>
              <a:xfrm>
                <a:off x="3799275" y="2788575"/>
                <a:ext cx="756075" cy="756075"/>
              </a:xfrm>
              <a:custGeom>
                <a:avLst/>
                <a:gdLst/>
                <a:ahLst/>
                <a:cxnLst/>
                <a:rect l="l" t="t" r="r" b="b"/>
                <a:pathLst>
                  <a:path w="30243" h="30243" extrusionOk="0">
                    <a:moveTo>
                      <a:pt x="30171" y="0"/>
                    </a:moveTo>
                    <a:lnTo>
                      <a:pt x="0" y="30159"/>
                    </a:lnTo>
                    <a:lnTo>
                      <a:pt x="155" y="30242"/>
                    </a:lnTo>
                    <a:lnTo>
                      <a:pt x="30242" y="155"/>
                    </a:lnTo>
                    <a:cubicBezTo>
                      <a:pt x="30218" y="95"/>
                      <a:pt x="30195" y="48"/>
                      <a:pt x="3017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7" name="Google Shape;557;p4"/>
              <p:cNvSpPr/>
              <p:nvPr/>
            </p:nvSpPr>
            <p:spPr>
              <a:xfrm>
                <a:off x="3821900" y="2811200"/>
                <a:ext cx="744750" cy="744750"/>
              </a:xfrm>
              <a:custGeom>
                <a:avLst/>
                <a:gdLst/>
                <a:ahLst/>
                <a:cxnLst/>
                <a:rect l="l" t="t" r="r" b="b"/>
                <a:pathLst>
                  <a:path w="29790" h="29790" extrusionOk="0">
                    <a:moveTo>
                      <a:pt x="29706" y="0"/>
                    </a:moveTo>
                    <a:lnTo>
                      <a:pt x="0" y="29706"/>
                    </a:lnTo>
                    <a:lnTo>
                      <a:pt x="167" y="29789"/>
                    </a:lnTo>
                    <a:lnTo>
                      <a:pt x="29790" y="155"/>
                    </a:lnTo>
                    <a:cubicBezTo>
                      <a:pt x="29766" y="107"/>
                      <a:pt x="29742" y="48"/>
                      <a:pt x="2970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" name="Google Shape;558;p4"/>
              <p:cNvSpPr/>
              <p:nvPr/>
            </p:nvSpPr>
            <p:spPr>
              <a:xfrm>
                <a:off x="3845400" y="2834700"/>
                <a:ext cx="731375" cy="731375"/>
              </a:xfrm>
              <a:custGeom>
                <a:avLst/>
                <a:gdLst/>
                <a:ahLst/>
                <a:cxnLst/>
                <a:rect l="l" t="t" r="r" b="b"/>
                <a:pathLst>
                  <a:path w="29255" h="29255" extrusionOk="0">
                    <a:moveTo>
                      <a:pt x="29183" y="1"/>
                    </a:moveTo>
                    <a:lnTo>
                      <a:pt x="1" y="29183"/>
                    </a:lnTo>
                    <a:lnTo>
                      <a:pt x="168" y="29254"/>
                    </a:lnTo>
                    <a:lnTo>
                      <a:pt x="29255" y="167"/>
                    </a:lnTo>
                    <a:cubicBezTo>
                      <a:pt x="29243" y="108"/>
                      <a:pt x="29207" y="48"/>
                      <a:pt x="2918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" name="Google Shape;559;p4"/>
              <p:cNvSpPr/>
              <p:nvPr/>
            </p:nvSpPr>
            <p:spPr>
              <a:xfrm>
                <a:off x="3869825" y="2859100"/>
                <a:ext cx="716475" cy="716500"/>
              </a:xfrm>
              <a:custGeom>
                <a:avLst/>
                <a:gdLst/>
                <a:ahLst/>
                <a:cxnLst/>
                <a:rect l="l" t="t" r="r" b="b"/>
                <a:pathLst>
                  <a:path w="28659" h="28660" extrusionOk="0">
                    <a:moveTo>
                      <a:pt x="28587" y="1"/>
                    </a:moveTo>
                    <a:lnTo>
                      <a:pt x="0" y="28600"/>
                    </a:lnTo>
                    <a:lnTo>
                      <a:pt x="179" y="28659"/>
                    </a:lnTo>
                    <a:lnTo>
                      <a:pt x="28659" y="168"/>
                    </a:lnTo>
                    <a:cubicBezTo>
                      <a:pt x="28635" y="108"/>
                      <a:pt x="28611" y="61"/>
                      <a:pt x="2858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" name="Google Shape;560;p4"/>
              <p:cNvSpPr/>
              <p:nvPr/>
            </p:nvSpPr>
            <p:spPr>
              <a:xfrm>
                <a:off x="3895425" y="2884425"/>
                <a:ext cx="699200" cy="699200"/>
              </a:xfrm>
              <a:custGeom>
                <a:avLst/>
                <a:gdLst/>
                <a:ahLst/>
                <a:cxnLst/>
                <a:rect l="l" t="t" r="r" b="b"/>
                <a:pathLst>
                  <a:path w="27968" h="27968" extrusionOk="0">
                    <a:moveTo>
                      <a:pt x="27908" y="0"/>
                    </a:moveTo>
                    <a:lnTo>
                      <a:pt x="0" y="27908"/>
                    </a:lnTo>
                    <a:lnTo>
                      <a:pt x="179" y="27968"/>
                    </a:lnTo>
                    <a:lnTo>
                      <a:pt x="27968" y="179"/>
                    </a:lnTo>
                    <a:cubicBezTo>
                      <a:pt x="27944" y="119"/>
                      <a:pt x="27920" y="60"/>
                      <a:pt x="2790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" name="Google Shape;561;p4"/>
              <p:cNvSpPr/>
              <p:nvPr/>
            </p:nvSpPr>
            <p:spPr>
              <a:xfrm>
                <a:off x="3921600" y="2910900"/>
                <a:ext cx="680175" cy="680175"/>
              </a:xfrm>
              <a:custGeom>
                <a:avLst/>
                <a:gdLst/>
                <a:ahLst/>
                <a:cxnLst/>
                <a:rect l="l" t="t" r="r" b="b"/>
                <a:pathLst>
                  <a:path w="27207" h="27207" extrusionOk="0">
                    <a:moveTo>
                      <a:pt x="27159" y="1"/>
                    </a:moveTo>
                    <a:lnTo>
                      <a:pt x="1" y="27147"/>
                    </a:lnTo>
                    <a:lnTo>
                      <a:pt x="191" y="27206"/>
                    </a:lnTo>
                    <a:lnTo>
                      <a:pt x="27207" y="191"/>
                    </a:lnTo>
                    <a:cubicBezTo>
                      <a:pt x="27195" y="132"/>
                      <a:pt x="27171" y="60"/>
                      <a:pt x="2715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" name="Google Shape;562;p4"/>
              <p:cNvSpPr/>
              <p:nvPr/>
            </p:nvSpPr>
            <p:spPr>
              <a:xfrm>
                <a:off x="3949300" y="2938575"/>
                <a:ext cx="658725" cy="658450"/>
              </a:xfrm>
              <a:custGeom>
                <a:avLst/>
                <a:gdLst/>
                <a:ahLst/>
                <a:cxnLst/>
                <a:rect l="l" t="t" r="r" b="b"/>
                <a:pathLst>
                  <a:path w="26349" h="26338" extrusionOk="0">
                    <a:moveTo>
                      <a:pt x="26301" y="1"/>
                    </a:moveTo>
                    <a:lnTo>
                      <a:pt x="0" y="26302"/>
                    </a:lnTo>
                    <a:lnTo>
                      <a:pt x="203" y="26338"/>
                    </a:lnTo>
                    <a:lnTo>
                      <a:pt x="26349" y="203"/>
                    </a:lnTo>
                    <a:cubicBezTo>
                      <a:pt x="26325" y="132"/>
                      <a:pt x="26313" y="60"/>
                      <a:pt x="2630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" name="Google Shape;563;p4"/>
              <p:cNvSpPr/>
              <p:nvPr/>
            </p:nvSpPr>
            <p:spPr>
              <a:xfrm>
                <a:off x="3978175" y="2967450"/>
                <a:ext cx="634625" cy="634350"/>
              </a:xfrm>
              <a:custGeom>
                <a:avLst/>
                <a:gdLst/>
                <a:ahLst/>
                <a:cxnLst/>
                <a:rect l="l" t="t" r="r" b="b"/>
                <a:pathLst>
                  <a:path w="25385" h="25374" extrusionOk="0">
                    <a:moveTo>
                      <a:pt x="25348" y="1"/>
                    </a:moveTo>
                    <a:lnTo>
                      <a:pt x="0" y="25349"/>
                    </a:lnTo>
                    <a:lnTo>
                      <a:pt x="214" y="25373"/>
                    </a:lnTo>
                    <a:lnTo>
                      <a:pt x="25384" y="215"/>
                    </a:lnTo>
                    <a:cubicBezTo>
                      <a:pt x="25372" y="144"/>
                      <a:pt x="25360" y="72"/>
                      <a:pt x="2534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" name="Google Shape;564;p4"/>
              <p:cNvSpPr/>
              <p:nvPr/>
            </p:nvSpPr>
            <p:spPr>
              <a:xfrm>
                <a:off x="4008525" y="2997825"/>
                <a:ext cx="607250" cy="607225"/>
              </a:xfrm>
              <a:custGeom>
                <a:avLst/>
                <a:gdLst/>
                <a:ahLst/>
                <a:cxnLst/>
                <a:rect l="l" t="t" r="r" b="b"/>
                <a:pathLst>
                  <a:path w="24290" h="24289" extrusionOk="0">
                    <a:moveTo>
                      <a:pt x="24277" y="0"/>
                    </a:moveTo>
                    <a:lnTo>
                      <a:pt x="0" y="24277"/>
                    </a:lnTo>
                    <a:cubicBezTo>
                      <a:pt x="72" y="24277"/>
                      <a:pt x="155" y="24289"/>
                      <a:pt x="227" y="24289"/>
                    </a:cubicBezTo>
                    <a:lnTo>
                      <a:pt x="24289" y="215"/>
                    </a:lnTo>
                    <a:cubicBezTo>
                      <a:pt x="24289" y="143"/>
                      <a:pt x="24289" y="72"/>
                      <a:pt x="2427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" name="Google Shape;565;p4"/>
              <p:cNvSpPr/>
              <p:nvPr/>
            </p:nvSpPr>
            <p:spPr>
              <a:xfrm>
                <a:off x="4040675" y="3029675"/>
                <a:ext cx="576875" cy="576875"/>
              </a:xfrm>
              <a:custGeom>
                <a:avLst/>
                <a:gdLst/>
                <a:ahLst/>
                <a:cxnLst/>
                <a:rect l="l" t="t" r="r" b="b"/>
                <a:pathLst>
                  <a:path w="23075" h="23075" extrusionOk="0">
                    <a:moveTo>
                      <a:pt x="23075" y="0"/>
                    </a:moveTo>
                    <a:lnTo>
                      <a:pt x="0" y="23075"/>
                    </a:lnTo>
                    <a:lnTo>
                      <a:pt x="238" y="23075"/>
                    </a:lnTo>
                    <a:lnTo>
                      <a:pt x="23075" y="238"/>
                    </a:lnTo>
                    <a:cubicBezTo>
                      <a:pt x="23075" y="155"/>
                      <a:pt x="23075" y="84"/>
                      <a:pt x="230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" name="Google Shape;566;p4"/>
              <p:cNvSpPr/>
              <p:nvPr/>
            </p:nvSpPr>
            <p:spPr>
              <a:xfrm>
                <a:off x="4074300" y="3063600"/>
                <a:ext cx="543250" cy="543250"/>
              </a:xfrm>
              <a:custGeom>
                <a:avLst/>
                <a:gdLst/>
                <a:ahLst/>
                <a:cxnLst/>
                <a:rect l="l" t="t" r="r" b="b"/>
                <a:pathLst>
                  <a:path w="21730" h="21730" extrusionOk="0">
                    <a:moveTo>
                      <a:pt x="21730" y="1"/>
                    </a:moveTo>
                    <a:lnTo>
                      <a:pt x="1" y="21729"/>
                    </a:lnTo>
                    <a:lnTo>
                      <a:pt x="239" y="21729"/>
                    </a:lnTo>
                    <a:lnTo>
                      <a:pt x="21730" y="239"/>
                    </a:lnTo>
                    <a:lnTo>
                      <a:pt x="2173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" name="Google Shape;567;p4"/>
              <p:cNvSpPr/>
              <p:nvPr/>
            </p:nvSpPr>
            <p:spPr>
              <a:xfrm>
                <a:off x="4110325" y="3099325"/>
                <a:ext cx="505450" cy="505450"/>
              </a:xfrm>
              <a:custGeom>
                <a:avLst/>
                <a:gdLst/>
                <a:ahLst/>
                <a:cxnLst/>
                <a:rect l="l" t="t" r="r" b="b"/>
                <a:pathLst>
                  <a:path w="20218" h="20218" extrusionOk="0">
                    <a:moveTo>
                      <a:pt x="20217" y="0"/>
                    </a:moveTo>
                    <a:lnTo>
                      <a:pt x="0" y="20217"/>
                    </a:lnTo>
                    <a:lnTo>
                      <a:pt x="262" y="20193"/>
                    </a:lnTo>
                    <a:lnTo>
                      <a:pt x="20182" y="274"/>
                    </a:lnTo>
                    <a:lnTo>
                      <a:pt x="2021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" name="Google Shape;568;p4"/>
              <p:cNvSpPr/>
              <p:nvPr/>
            </p:nvSpPr>
            <p:spPr>
              <a:xfrm>
                <a:off x="4149325" y="3138325"/>
                <a:ext cx="461375" cy="461375"/>
              </a:xfrm>
              <a:custGeom>
                <a:avLst/>
                <a:gdLst/>
                <a:ahLst/>
                <a:cxnLst/>
                <a:rect l="l" t="t" r="r" b="b"/>
                <a:pathLst>
                  <a:path w="18455" h="18455" extrusionOk="0">
                    <a:moveTo>
                      <a:pt x="18455" y="0"/>
                    </a:moveTo>
                    <a:lnTo>
                      <a:pt x="0" y="18455"/>
                    </a:lnTo>
                    <a:lnTo>
                      <a:pt x="0" y="18455"/>
                    </a:lnTo>
                    <a:lnTo>
                      <a:pt x="286" y="18407"/>
                    </a:lnTo>
                    <a:lnTo>
                      <a:pt x="18407" y="286"/>
                    </a:lnTo>
                    <a:lnTo>
                      <a:pt x="1845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" name="Google Shape;569;p4"/>
              <p:cNvSpPr/>
              <p:nvPr/>
            </p:nvSpPr>
            <p:spPr>
              <a:xfrm>
                <a:off x="4191275" y="3180575"/>
                <a:ext cx="411100" cy="410800"/>
              </a:xfrm>
              <a:custGeom>
                <a:avLst/>
                <a:gdLst/>
                <a:ahLst/>
                <a:cxnLst/>
                <a:rect l="l" t="t" r="r" b="b"/>
                <a:pathLst>
                  <a:path w="16444" h="16432" extrusionOk="0">
                    <a:moveTo>
                      <a:pt x="16443" y="1"/>
                    </a:moveTo>
                    <a:lnTo>
                      <a:pt x="1" y="16431"/>
                    </a:lnTo>
                    <a:cubicBezTo>
                      <a:pt x="120" y="16407"/>
                      <a:pt x="227" y="16384"/>
                      <a:pt x="334" y="16348"/>
                    </a:cubicBezTo>
                    <a:lnTo>
                      <a:pt x="16360" y="322"/>
                    </a:lnTo>
                    <a:cubicBezTo>
                      <a:pt x="16384" y="215"/>
                      <a:pt x="16420" y="108"/>
                      <a:pt x="1644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" name="Google Shape;570;p4"/>
              <p:cNvSpPr/>
              <p:nvPr/>
            </p:nvSpPr>
            <p:spPr>
              <a:xfrm>
                <a:off x="4239200" y="3228500"/>
                <a:ext cx="349175" cy="349175"/>
              </a:xfrm>
              <a:custGeom>
                <a:avLst/>
                <a:gdLst/>
                <a:ahLst/>
                <a:cxnLst/>
                <a:rect l="l" t="t" r="r" b="b"/>
                <a:pathLst>
                  <a:path w="13967" h="13967" extrusionOk="0">
                    <a:moveTo>
                      <a:pt x="13967" y="1"/>
                    </a:moveTo>
                    <a:lnTo>
                      <a:pt x="1" y="13967"/>
                    </a:lnTo>
                    <a:lnTo>
                      <a:pt x="1" y="13967"/>
                    </a:lnTo>
                    <a:lnTo>
                      <a:pt x="370" y="13836"/>
                    </a:lnTo>
                    <a:lnTo>
                      <a:pt x="13836" y="370"/>
                    </a:lnTo>
                    <a:cubicBezTo>
                      <a:pt x="13884" y="239"/>
                      <a:pt x="13919" y="120"/>
                      <a:pt x="1396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" name="Google Shape;571;p4"/>
              <p:cNvSpPr/>
              <p:nvPr/>
            </p:nvSpPr>
            <p:spPr>
              <a:xfrm>
                <a:off x="4295775" y="3284750"/>
                <a:ext cx="269975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799" h="10812" extrusionOk="0">
                    <a:moveTo>
                      <a:pt x="10799" y="1"/>
                    </a:moveTo>
                    <a:lnTo>
                      <a:pt x="0" y="10812"/>
                    </a:lnTo>
                    <a:cubicBezTo>
                      <a:pt x="155" y="10740"/>
                      <a:pt x="310" y="10657"/>
                      <a:pt x="476" y="10574"/>
                    </a:cubicBezTo>
                    <a:lnTo>
                      <a:pt x="10561" y="477"/>
                    </a:lnTo>
                    <a:cubicBezTo>
                      <a:pt x="10644" y="322"/>
                      <a:pt x="10728" y="168"/>
                      <a:pt x="1079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" name="Google Shape;572;p4"/>
              <p:cNvSpPr/>
              <p:nvPr/>
            </p:nvSpPr>
            <p:spPr>
              <a:xfrm>
                <a:off x="4375225" y="3364225"/>
                <a:ext cx="145000" cy="145300"/>
              </a:xfrm>
              <a:custGeom>
                <a:avLst/>
                <a:gdLst/>
                <a:ahLst/>
                <a:cxnLst/>
                <a:rect l="l" t="t" r="r" b="b"/>
                <a:pathLst>
                  <a:path w="5800" h="5812" extrusionOk="0">
                    <a:moveTo>
                      <a:pt x="5799" y="1"/>
                    </a:moveTo>
                    <a:lnTo>
                      <a:pt x="1" y="5811"/>
                    </a:lnTo>
                    <a:cubicBezTo>
                      <a:pt x="287" y="5609"/>
                      <a:pt x="584" y="5406"/>
                      <a:pt x="858" y="5180"/>
                    </a:cubicBezTo>
                    <a:lnTo>
                      <a:pt x="5180" y="870"/>
                    </a:lnTo>
                    <a:cubicBezTo>
                      <a:pt x="5395" y="584"/>
                      <a:pt x="5597" y="299"/>
                      <a:pt x="579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73" name="Google Shape;573;p4"/>
            <p:cNvSpPr/>
            <p:nvPr/>
          </p:nvSpPr>
          <p:spPr>
            <a:xfrm>
              <a:off x="-419716" y="4109573"/>
              <a:ext cx="1759447" cy="1759187"/>
            </a:xfrm>
            <a:custGeom>
              <a:avLst/>
              <a:gdLst/>
              <a:ahLst/>
              <a:cxnLst/>
              <a:rect l="l" t="t" r="r" b="b"/>
              <a:pathLst>
                <a:path w="81249" h="81237" extrusionOk="0">
                  <a:moveTo>
                    <a:pt x="75784" y="56007"/>
                  </a:moveTo>
                  <a:lnTo>
                    <a:pt x="25230" y="5453"/>
                  </a:lnTo>
                  <a:cubicBezTo>
                    <a:pt x="19765" y="0"/>
                    <a:pt x="10931" y="0"/>
                    <a:pt x="5466" y="5453"/>
                  </a:cubicBezTo>
                  <a:lnTo>
                    <a:pt x="5466" y="5453"/>
                  </a:lnTo>
                  <a:cubicBezTo>
                    <a:pt x="13" y="10906"/>
                    <a:pt x="1" y="19764"/>
                    <a:pt x="5466" y="25217"/>
                  </a:cubicBezTo>
                  <a:lnTo>
                    <a:pt x="56032" y="75783"/>
                  </a:lnTo>
                  <a:cubicBezTo>
                    <a:pt x="61485" y="81236"/>
                    <a:pt x="70331" y="81236"/>
                    <a:pt x="75784" y="75771"/>
                  </a:cubicBezTo>
                  <a:cubicBezTo>
                    <a:pt x="81249" y="70318"/>
                    <a:pt x="81249" y="61472"/>
                    <a:pt x="75784" y="56007"/>
                  </a:cubicBez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4"/>
            <p:cNvSpPr/>
            <p:nvPr/>
          </p:nvSpPr>
          <p:spPr>
            <a:xfrm>
              <a:off x="-487687" y="3768500"/>
              <a:ext cx="1646245" cy="1589233"/>
            </a:xfrm>
            <a:custGeom>
              <a:avLst/>
              <a:gdLst/>
              <a:ahLst/>
              <a:cxnLst/>
              <a:rect l="l" t="t" r="r" b="b"/>
              <a:pathLst>
                <a:path w="54055" h="52183" extrusionOk="0">
                  <a:moveTo>
                    <a:pt x="10510" y="759"/>
                  </a:moveTo>
                  <a:cubicBezTo>
                    <a:pt x="12828" y="759"/>
                    <a:pt x="15036" y="1686"/>
                    <a:pt x="16669" y="3331"/>
                  </a:cubicBezTo>
                  <a:lnTo>
                    <a:pt x="49804" y="36454"/>
                  </a:lnTo>
                  <a:cubicBezTo>
                    <a:pt x="53233" y="39883"/>
                    <a:pt x="53233" y="45431"/>
                    <a:pt x="49804" y="48860"/>
                  </a:cubicBezTo>
                  <a:cubicBezTo>
                    <a:pt x="48090" y="50575"/>
                    <a:pt x="45842" y="51432"/>
                    <a:pt x="43595" y="51432"/>
                  </a:cubicBezTo>
                  <a:cubicBezTo>
                    <a:pt x="41348" y="51432"/>
                    <a:pt x="39100" y="50575"/>
                    <a:pt x="37386" y="48860"/>
                  </a:cubicBezTo>
                  <a:lnTo>
                    <a:pt x="4263" y="15737"/>
                  </a:lnTo>
                  <a:cubicBezTo>
                    <a:pt x="1750" y="13225"/>
                    <a:pt x="1012" y="9451"/>
                    <a:pt x="2370" y="6177"/>
                  </a:cubicBezTo>
                  <a:cubicBezTo>
                    <a:pt x="3727" y="2902"/>
                    <a:pt x="6918" y="759"/>
                    <a:pt x="10466" y="759"/>
                  </a:cubicBezTo>
                  <a:cubicBezTo>
                    <a:pt x="10481" y="759"/>
                    <a:pt x="10495" y="759"/>
                    <a:pt x="10510" y="759"/>
                  </a:cubicBezTo>
                  <a:close/>
                  <a:moveTo>
                    <a:pt x="10470" y="0"/>
                  </a:moveTo>
                  <a:cubicBezTo>
                    <a:pt x="8031" y="0"/>
                    <a:pt x="5590" y="932"/>
                    <a:pt x="3727" y="2795"/>
                  </a:cubicBezTo>
                  <a:cubicBezTo>
                    <a:pt x="0" y="6510"/>
                    <a:pt x="0" y="12546"/>
                    <a:pt x="3727" y="16273"/>
                  </a:cubicBezTo>
                  <a:lnTo>
                    <a:pt x="36850" y="49396"/>
                  </a:lnTo>
                  <a:cubicBezTo>
                    <a:pt x="38626" y="51172"/>
                    <a:pt x="41037" y="52182"/>
                    <a:pt x="43545" y="52182"/>
                  </a:cubicBezTo>
                  <a:cubicBezTo>
                    <a:pt x="43560" y="52182"/>
                    <a:pt x="43574" y="52182"/>
                    <a:pt x="43589" y="52182"/>
                  </a:cubicBezTo>
                  <a:cubicBezTo>
                    <a:pt x="43604" y="52182"/>
                    <a:pt x="43618" y="52182"/>
                    <a:pt x="43633" y="52182"/>
                  </a:cubicBezTo>
                  <a:cubicBezTo>
                    <a:pt x="46153" y="52182"/>
                    <a:pt x="48552" y="51172"/>
                    <a:pt x="50340" y="49396"/>
                  </a:cubicBezTo>
                  <a:cubicBezTo>
                    <a:pt x="54055" y="45681"/>
                    <a:pt x="54055" y="39645"/>
                    <a:pt x="50340" y="35918"/>
                  </a:cubicBezTo>
                  <a:lnTo>
                    <a:pt x="17205" y="2795"/>
                  </a:lnTo>
                  <a:cubicBezTo>
                    <a:pt x="15347" y="932"/>
                    <a:pt x="12910" y="0"/>
                    <a:pt x="104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4"/>
            <p:cNvSpPr/>
            <p:nvPr/>
          </p:nvSpPr>
          <p:spPr>
            <a:xfrm>
              <a:off x="8539363" y="392225"/>
              <a:ext cx="1646245" cy="1589233"/>
            </a:xfrm>
            <a:custGeom>
              <a:avLst/>
              <a:gdLst/>
              <a:ahLst/>
              <a:cxnLst/>
              <a:rect l="l" t="t" r="r" b="b"/>
              <a:pathLst>
                <a:path w="54055" h="52183" extrusionOk="0">
                  <a:moveTo>
                    <a:pt x="10510" y="759"/>
                  </a:moveTo>
                  <a:cubicBezTo>
                    <a:pt x="12828" y="759"/>
                    <a:pt x="15036" y="1686"/>
                    <a:pt x="16669" y="3331"/>
                  </a:cubicBezTo>
                  <a:lnTo>
                    <a:pt x="49804" y="36454"/>
                  </a:lnTo>
                  <a:cubicBezTo>
                    <a:pt x="53233" y="39883"/>
                    <a:pt x="53233" y="45431"/>
                    <a:pt x="49804" y="48860"/>
                  </a:cubicBezTo>
                  <a:cubicBezTo>
                    <a:pt x="48090" y="50575"/>
                    <a:pt x="45842" y="51432"/>
                    <a:pt x="43595" y="51432"/>
                  </a:cubicBezTo>
                  <a:cubicBezTo>
                    <a:pt x="41348" y="51432"/>
                    <a:pt x="39100" y="50575"/>
                    <a:pt x="37386" y="48860"/>
                  </a:cubicBezTo>
                  <a:lnTo>
                    <a:pt x="4263" y="15737"/>
                  </a:lnTo>
                  <a:cubicBezTo>
                    <a:pt x="1750" y="13225"/>
                    <a:pt x="1012" y="9451"/>
                    <a:pt x="2370" y="6177"/>
                  </a:cubicBezTo>
                  <a:cubicBezTo>
                    <a:pt x="3727" y="2902"/>
                    <a:pt x="6918" y="759"/>
                    <a:pt x="10466" y="759"/>
                  </a:cubicBezTo>
                  <a:cubicBezTo>
                    <a:pt x="10481" y="759"/>
                    <a:pt x="10495" y="759"/>
                    <a:pt x="10510" y="759"/>
                  </a:cubicBezTo>
                  <a:close/>
                  <a:moveTo>
                    <a:pt x="10470" y="0"/>
                  </a:moveTo>
                  <a:cubicBezTo>
                    <a:pt x="8031" y="0"/>
                    <a:pt x="5590" y="932"/>
                    <a:pt x="3727" y="2795"/>
                  </a:cubicBezTo>
                  <a:cubicBezTo>
                    <a:pt x="0" y="6510"/>
                    <a:pt x="0" y="12546"/>
                    <a:pt x="3727" y="16273"/>
                  </a:cubicBezTo>
                  <a:lnTo>
                    <a:pt x="36850" y="49396"/>
                  </a:lnTo>
                  <a:cubicBezTo>
                    <a:pt x="38626" y="51172"/>
                    <a:pt x="41037" y="52182"/>
                    <a:pt x="43545" y="52182"/>
                  </a:cubicBezTo>
                  <a:cubicBezTo>
                    <a:pt x="43560" y="52182"/>
                    <a:pt x="43574" y="52182"/>
                    <a:pt x="43589" y="52182"/>
                  </a:cubicBezTo>
                  <a:cubicBezTo>
                    <a:pt x="43604" y="52182"/>
                    <a:pt x="43618" y="52182"/>
                    <a:pt x="43633" y="52182"/>
                  </a:cubicBezTo>
                  <a:cubicBezTo>
                    <a:pt x="46153" y="52182"/>
                    <a:pt x="48552" y="51172"/>
                    <a:pt x="50340" y="49396"/>
                  </a:cubicBezTo>
                  <a:cubicBezTo>
                    <a:pt x="54055" y="45681"/>
                    <a:pt x="54055" y="39645"/>
                    <a:pt x="50340" y="35918"/>
                  </a:cubicBezTo>
                  <a:lnTo>
                    <a:pt x="17205" y="2795"/>
                  </a:lnTo>
                  <a:cubicBezTo>
                    <a:pt x="15347" y="932"/>
                    <a:pt x="12910" y="0"/>
                    <a:pt x="104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4"/>
            <p:cNvSpPr/>
            <p:nvPr/>
          </p:nvSpPr>
          <p:spPr>
            <a:xfrm>
              <a:off x="7669053" y="-526847"/>
              <a:ext cx="952044" cy="919073"/>
            </a:xfrm>
            <a:custGeom>
              <a:avLst/>
              <a:gdLst/>
              <a:ahLst/>
              <a:cxnLst/>
              <a:rect l="l" t="t" r="r" b="b"/>
              <a:pathLst>
                <a:path w="54055" h="52183" extrusionOk="0">
                  <a:moveTo>
                    <a:pt x="10510" y="759"/>
                  </a:moveTo>
                  <a:cubicBezTo>
                    <a:pt x="12828" y="759"/>
                    <a:pt x="15036" y="1686"/>
                    <a:pt x="16669" y="3331"/>
                  </a:cubicBezTo>
                  <a:lnTo>
                    <a:pt x="49804" y="36454"/>
                  </a:lnTo>
                  <a:cubicBezTo>
                    <a:pt x="53233" y="39883"/>
                    <a:pt x="53233" y="45431"/>
                    <a:pt x="49804" y="48860"/>
                  </a:cubicBezTo>
                  <a:cubicBezTo>
                    <a:pt x="48090" y="50575"/>
                    <a:pt x="45842" y="51432"/>
                    <a:pt x="43595" y="51432"/>
                  </a:cubicBezTo>
                  <a:cubicBezTo>
                    <a:pt x="41348" y="51432"/>
                    <a:pt x="39100" y="50575"/>
                    <a:pt x="37386" y="48860"/>
                  </a:cubicBezTo>
                  <a:lnTo>
                    <a:pt x="4263" y="15737"/>
                  </a:lnTo>
                  <a:cubicBezTo>
                    <a:pt x="1750" y="13225"/>
                    <a:pt x="1012" y="9451"/>
                    <a:pt x="2370" y="6177"/>
                  </a:cubicBezTo>
                  <a:cubicBezTo>
                    <a:pt x="3727" y="2902"/>
                    <a:pt x="6918" y="759"/>
                    <a:pt x="10466" y="759"/>
                  </a:cubicBezTo>
                  <a:cubicBezTo>
                    <a:pt x="10481" y="759"/>
                    <a:pt x="10495" y="759"/>
                    <a:pt x="10510" y="759"/>
                  </a:cubicBezTo>
                  <a:close/>
                  <a:moveTo>
                    <a:pt x="10470" y="0"/>
                  </a:moveTo>
                  <a:cubicBezTo>
                    <a:pt x="8031" y="0"/>
                    <a:pt x="5590" y="932"/>
                    <a:pt x="3727" y="2795"/>
                  </a:cubicBezTo>
                  <a:cubicBezTo>
                    <a:pt x="0" y="6510"/>
                    <a:pt x="0" y="12546"/>
                    <a:pt x="3727" y="16273"/>
                  </a:cubicBezTo>
                  <a:lnTo>
                    <a:pt x="36850" y="49396"/>
                  </a:lnTo>
                  <a:cubicBezTo>
                    <a:pt x="38626" y="51172"/>
                    <a:pt x="41037" y="52182"/>
                    <a:pt x="43545" y="52182"/>
                  </a:cubicBezTo>
                  <a:cubicBezTo>
                    <a:pt x="43560" y="52182"/>
                    <a:pt x="43574" y="52182"/>
                    <a:pt x="43589" y="52182"/>
                  </a:cubicBezTo>
                  <a:cubicBezTo>
                    <a:pt x="43604" y="52182"/>
                    <a:pt x="43618" y="52182"/>
                    <a:pt x="43633" y="52182"/>
                  </a:cubicBezTo>
                  <a:cubicBezTo>
                    <a:pt x="46153" y="52182"/>
                    <a:pt x="48552" y="51172"/>
                    <a:pt x="50340" y="49396"/>
                  </a:cubicBezTo>
                  <a:cubicBezTo>
                    <a:pt x="54055" y="45681"/>
                    <a:pt x="54055" y="39645"/>
                    <a:pt x="50340" y="35918"/>
                  </a:cubicBezTo>
                  <a:lnTo>
                    <a:pt x="17205" y="2795"/>
                  </a:lnTo>
                  <a:cubicBezTo>
                    <a:pt x="15347" y="932"/>
                    <a:pt x="12910" y="0"/>
                    <a:pt x="104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4"/>
            <p:cNvSpPr/>
            <p:nvPr/>
          </p:nvSpPr>
          <p:spPr>
            <a:xfrm>
              <a:off x="8336798" y="3683514"/>
              <a:ext cx="1759447" cy="1759187"/>
            </a:xfrm>
            <a:custGeom>
              <a:avLst/>
              <a:gdLst/>
              <a:ahLst/>
              <a:cxnLst/>
              <a:rect l="l" t="t" r="r" b="b"/>
              <a:pathLst>
                <a:path w="81249" h="81237" extrusionOk="0">
                  <a:moveTo>
                    <a:pt x="75784" y="56007"/>
                  </a:moveTo>
                  <a:lnTo>
                    <a:pt x="25230" y="5453"/>
                  </a:lnTo>
                  <a:cubicBezTo>
                    <a:pt x="19765" y="0"/>
                    <a:pt x="10931" y="0"/>
                    <a:pt x="5466" y="5453"/>
                  </a:cubicBezTo>
                  <a:lnTo>
                    <a:pt x="5466" y="5453"/>
                  </a:lnTo>
                  <a:cubicBezTo>
                    <a:pt x="13" y="10906"/>
                    <a:pt x="1" y="19764"/>
                    <a:pt x="5466" y="25217"/>
                  </a:cubicBezTo>
                  <a:lnTo>
                    <a:pt x="56032" y="75783"/>
                  </a:lnTo>
                  <a:cubicBezTo>
                    <a:pt x="61485" y="81236"/>
                    <a:pt x="70331" y="81236"/>
                    <a:pt x="75784" y="75771"/>
                  </a:cubicBezTo>
                  <a:cubicBezTo>
                    <a:pt x="81249" y="70318"/>
                    <a:pt x="81249" y="61472"/>
                    <a:pt x="75784" y="56007"/>
                  </a:cubicBez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8" name="Google Shape;578;p4"/>
          <p:cNvSpPr txBox="1">
            <a:spLocks noGrp="1"/>
          </p:cNvSpPr>
          <p:nvPr>
            <p:ph type="title"/>
          </p:nvPr>
        </p:nvSpPr>
        <p:spPr>
          <a:xfrm>
            <a:off x="1445852" y="474925"/>
            <a:ext cx="6252300" cy="43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79" name="Google Shape;579;p4"/>
          <p:cNvSpPr txBox="1">
            <a:spLocks noGrp="1"/>
          </p:cNvSpPr>
          <p:nvPr>
            <p:ph type="body" idx="1"/>
          </p:nvPr>
        </p:nvSpPr>
        <p:spPr>
          <a:xfrm>
            <a:off x="713400" y="994725"/>
            <a:ext cx="7717200" cy="364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Font typeface="Livvic"/>
              <a:buAutoNum type="arabicPeriod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 sz="12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5331338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2">
  <p:cSld name="Three columns 2">
    <p:spTree>
      <p:nvGrpSpPr>
        <p:cNvPr id="1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30" name="Google Shape;2130;p16"/>
          <p:cNvGrpSpPr/>
          <p:nvPr/>
        </p:nvGrpSpPr>
        <p:grpSpPr>
          <a:xfrm>
            <a:off x="-1513887" y="-553356"/>
            <a:ext cx="11818059" cy="7286233"/>
            <a:chOff x="-1513887" y="-553356"/>
            <a:chExt cx="11818059" cy="7286233"/>
          </a:xfrm>
        </p:grpSpPr>
        <p:sp>
          <p:nvSpPr>
            <p:cNvPr id="2131" name="Google Shape;2131;p16"/>
            <p:cNvSpPr/>
            <p:nvPr/>
          </p:nvSpPr>
          <p:spPr>
            <a:xfrm>
              <a:off x="-385728" y="3542050"/>
              <a:ext cx="2031232" cy="2031175"/>
            </a:xfrm>
            <a:custGeom>
              <a:avLst/>
              <a:gdLst/>
              <a:ahLst/>
              <a:cxnLst/>
              <a:rect l="l" t="t" r="r" b="b"/>
              <a:pathLst>
                <a:path w="35375" h="35374" extrusionOk="0">
                  <a:moveTo>
                    <a:pt x="32993" y="33004"/>
                  </a:moveTo>
                  <a:lnTo>
                    <a:pt x="32993" y="33004"/>
                  </a:lnTo>
                  <a:cubicBezTo>
                    <a:pt x="30612" y="35373"/>
                    <a:pt x="26766" y="35373"/>
                    <a:pt x="24385" y="33004"/>
                  </a:cubicBezTo>
                  <a:lnTo>
                    <a:pt x="2382" y="10989"/>
                  </a:lnTo>
                  <a:cubicBezTo>
                    <a:pt x="1" y="8608"/>
                    <a:pt x="1" y="4763"/>
                    <a:pt x="2382" y="2381"/>
                  </a:cubicBezTo>
                  <a:lnTo>
                    <a:pt x="2382" y="2381"/>
                  </a:lnTo>
                  <a:cubicBezTo>
                    <a:pt x="4751" y="0"/>
                    <a:pt x="8597" y="0"/>
                    <a:pt x="10978" y="2381"/>
                  </a:cubicBezTo>
                  <a:lnTo>
                    <a:pt x="32993" y="24396"/>
                  </a:lnTo>
                  <a:cubicBezTo>
                    <a:pt x="35374" y="26765"/>
                    <a:pt x="35374" y="30623"/>
                    <a:pt x="32993" y="33004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32" name="Google Shape;2132;p16"/>
            <p:cNvGrpSpPr/>
            <p:nvPr/>
          </p:nvGrpSpPr>
          <p:grpSpPr>
            <a:xfrm>
              <a:off x="-1293365" y="-116700"/>
              <a:ext cx="2490688" cy="2491358"/>
              <a:chOff x="3502200" y="2491200"/>
              <a:chExt cx="1115350" cy="1115650"/>
            </a:xfrm>
          </p:grpSpPr>
          <p:sp>
            <p:nvSpPr>
              <p:cNvPr id="2133" name="Google Shape;2133;p16"/>
              <p:cNvSpPr/>
              <p:nvPr/>
            </p:nvSpPr>
            <p:spPr>
              <a:xfrm>
                <a:off x="3606975" y="2596575"/>
                <a:ext cx="126550" cy="126525"/>
              </a:xfrm>
              <a:custGeom>
                <a:avLst/>
                <a:gdLst/>
                <a:ahLst/>
                <a:cxnLst/>
                <a:rect l="l" t="t" r="r" b="b"/>
                <a:pathLst>
                  <a:path w="5062" h="5061" extrusionOk="0">
                    <a:moveTo>
                      <a:pt x="5061" y="1"/>
                    </a:moveTo>
                    <a:lnTo>
                      <a:pt x="5061" y="1"/>
                    </a:lnTo>
                    <a:cubicBezTo>
                      <a:pt x="4728" y="251"/>
                      <a:pt x="4382" y="501"/>
                      <a:pt x="4049" y="775"/>
                    </a:cubicBezTo>
                    <a:lnTo>
                      <a:pt x="775" y="4049"/>
                    </a:lnTo>
                    <a:cubicBezTo>
                      <a:pt x="513" y="4370"/>
                      <a:pt x="251" y="4716"/>
                      <a:pt x="1" y="5061"/>
                    </a:cubicBezTo>
                    <a:lnTo>
                      <a:pt x="506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4" name="Google Shape;2134;p16"/>
              <p:cNvSpPr/>
              <p:nvPr/>
            </p:nvSpPr>
            <p:spPr>
              <a:xfrm>
                <a:off x="3557275" y="2546575"/>
                <a:ext cx="260175" cy="260175"/>
              </a:xfrm>
              <a:custGeom>
                <a:avLst/>
                <a:gdLst/>
                <a:ahLst/>
                <a:cxnLst/>
                <a:rect l="l" t="t" r="r" b="b"/>
                <a:pathLst>
                  <a:path w="10407" h="10407" extrusionOk="0">
                    <a:moveTo>
                      <a:pt x="10407" y="0"/>
                    </a:moveTo>
                    <a:cubicBezTo>
                      <a:pt x="10264" y="72"/>
                      <a:pt x="10097" y="155"/>
                      <a:pt x="9942" y="227"/>
                    </a:cubicBezTo>
                    <a:lnTo>
                      <a:pt x="239" y="9930"/>
                    </a:lnTo>
                    <a:cubicBezTo>
                      <a:pt x="155" y="10085"/>
                      <a:pt x="84" y="10252"/>
                      <a:pt x="1" y="10406"/>
                    </a:cubicBezTo>
                    <a:lnTo>
                      <a:pt x="1040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5" name="Google Shape;2135;p16"/>
              <p:cNvSpPr/>
              <p:nvPr/>
            </p:nvSpPr>
            <p:spPr>
              <a:xfrm>
                <a:off x="3532875" y="2522175"/>
                <a:ext cx="342625" cy="342625"/>
              </a:xfrm>
              <a:custGeom>
                <a:avLst/>
                <a:gdLst/>
                <a:ahLst/>
                <a:cxnLst/>
                <a:rect l="l" t="t" r="r" b="b"/>
                <a:pathLst>
                  <a:path w="13705" h="13705" extrusionOk="0">
                    <a:moveTo>
                      <a:pt x="13704" y="0"/>
                    </a:moveTo>
                    <a:lnTo>
                      <a:pt x="13704" y="0"/>
                    </a:lnTo>
                    <a:cubicBezTo>
                      <a:pt x="13585" y="48"/>
                      <a:pt x="13454" y="107"/>
                      <a:pt x="13323" y="155"/>
                    </a:cubicBezTo>
                    <a:lnTo>
                      <a:pt x="155" y="13323"/>
                    </a:lnTo>
                    <a:cubicBezTo>
                      <a:pt x="107" y="13454"/>
                      <a:pt x="60" y="13585"/>
                      <a:pt x="0" y="13704"/>
                    </a:cubicBezTo>
                    <a:lnTo>
                      <a:pt x="1370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6" name="Google Shape;2136;p16"/>
              <p:cNvSpPr/>
              <p:nvPr/>
            </p:nvSpPr>
            <p:spPr>
              <a:xfrm>
                <a:off x="3518575" y="2507875"/>
                <a:ext cx="405450" cy="405425"/>
              </a:xfrm>
              <a:custGeom>
                <a:avLst/>
                <a:gdLst/>
                <a:ahLst/>
                <a:cxnLst/>
                <a:rect l="l" t="t" r="r" b="b"/>
                <a:pathLst>
                  <a:path w="16218" h="16217" extrusionOk="0">
                    <a:moveTo>
                      <a:pt x="16217" y="1"/>
                    </a:moveTo>
                    <a:lnTo>
                      <a:pt x="16217" y="1"/>
                    </a:lnTo>
                    <a:cubicBezTo>
                      <a:pt x="16110" y="24"/>
                      <a:pt x="16003" y="60"/>
                      <a:pt x="15884" y="96"/>
                    </a:cubicBezTo>
                    <a:lnTo>
                      <a:pt x="96" y="15884"/>
                    </a:lnTo>
                    <a:cubicBezTo>
                      <a:pt x="60" y="15991"/>
                      <a:pt x="37" y="16098"/>
                      <a:pt x="1" y="16217"/>
                    </a:cubicBezTo>
                    <a:lnTo>
                      <a:pt x="1621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7" name="Google Shape;2137;p16"/>
              <p:cNvSpPr/>
              <p:nvPr/>
            </p:nvSpPr>
            <p:spPr>
              <a:xfrm>
                <a:off x="3509950" y="2499250"/>
                <a:ext cx="456925" cy="456925"/>
              </a:xfrm>
              <a:custGeom>
                <a:avLst/>
                <a:gdLst/>
                <a:ahLst/>
                <a:cxnLst/>
                <a:rect l="l" t="t" r="r" b="b"/>
                <a:pathLst>
                  <a:path w="18277" h="18277" extrusionOk="0">
                    <a:moveTo>
                      <a:pt x="18277" y="0"/>
                    </a:moveTo>
                    <a:cubicBezTo>
                      <a:pt x="18181" y="12"/>
                      <a:pt x="18074" y="24"/>
                      <a:pt x="17979" y="48"/>
                    </a:cubicBezTo>
                    <a:lnTo>
                      <a:pt x="48" y="17991"/>
                    </a:lnTo>
                    <a:cubicBezTo>
                      <a:pt x="24" y="18086"/>
                      <a:pt x="12" y="18181"/>
                      <a:pt x="1" y="18276"/>
                    </a:cubicBezTo>
                    <a:lnTo>
                      <a:pt x="1827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8" name="Google Shape;2138;p16"/>
              <p:cNvSpPr/>
              <p:nvPr/>
            </p:nvSpPr>
            <p:spPr>
              <a:xfrm>
                <a:off x="3504600" y="2493600"/>
                <a:ext cx="501575" cy="501575"/>
              </a:xfrm>
              <a:custGeom>
                <a:avLst/>
                <a:gdLst/>
                <a:ahLst/>
                <a:cxnLst/>
                <a:rect l="l" t="t" r="r" b="b"/>
                <a:pathLst>
                  <a:path w="20063" h="20063" extrusionOk="0">
                    <a:moveTo>
                      <a:pt x="20062" y="0"/>
                    </a:moveTo>
                    <a:lnTo>
                      <a:pt x="20062" y="0"/>
                    </a:lnTo>
                    <a:cubicBezTo>
                      <a:pt x="19967" y="12"/>
                      <a:pt x="19872" y="24"/>
                      <a:pt x="19788" y="36"/>
                    </a:cubicBezTo>
                    <a:lnTo>
                      <a:pt x="36" y="19788"/>
                    </a:lnTo>
                    <a:cubicBezTo>
                      <a:pt x="24" y="19884"/>
                      <a:pt x="12" y="19979"/>
                      <a:pt x="0" y="20062"/>
                    </a:cubicBezTo>
                    <a:lnTo>
                      <a:pt x="2006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9" name="Google Shape;2139;p16"/>
              <p:cNvSpPr/>
              <p:nvPr/>
            </p:nvSpPr>
            <p:spPr>
              <a:xfrm>
                <a:off x="3502500" y="2491500"/>
                <a:ext cx="539675" cy="539975"/>
              </a:xfrm>
              <a:custGeom>
                <a:avLst/>
                <a:gdLst/>
                <a:ahLst/>
                <a:cxnLst/>
                <a:rect l="l" t="t" r="r" b="b"/>
                <a:pathLst>
                  <a:path w="21587" h="21599" extrusionOk="0">
                    <a:moveTo>
                      <a:pt x="21587" y="1"/>
                    </a:moveTo>
                    <a:lnTo>
                      <a:pt x="21337" y="13"/>
                    </a:lnTo>
                    <a:lnTo>
                      <a:pt x="1" y="21349"/>
                    </a:lnTo>
                    <a:lnTo>
                      <a:pt x="1" y="21599"/>
                    </a:lnTo>
                    <a:lnTo>
                      <a:pt x="2158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0" name="Google Shape;2140;p16"/>
              <p:cNvSpPr/>
              <p:nvPr/>
            </p:nvSpPr>
            <p:spPr>
              <a:xfrm>
                <a:off x="3502200" y="2491200"/>
                <a:ext cx="573925" cy="574200"/>
              </a:xfrm>
              <a:custGeom>
                <a:avLst/>
                <a:gdLst/>
                <a:ahLst/>
                <a:cxnLst/>
                <a:rect l="l" t="t" r="r" b="b"/>
                <a:pathLst>
                  <a:path w="22957" h="22968" extrusionOk="0">
                    <a:moveTo>
                      <a:pt x="22718" y="1"/>
                    </a:moveTo>
                    <a:lnTo>
                      <a:pt x="1" y="22730"/>
                    </a:lnTo>
                    <a:lnTo>
                      <a:pt x="1" y="22968"/>
                    </a:lnTo>
                    <a:lnTo>
                      <a:pt x="22956" y="13"/>
                    </a:lnTo>
                    <a:lnTo>
                      <a:pt x="2271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1" name="Google Shape;2141;p16"/>
              <p:cNvSpPr/>
              <p:nvPr/>
            </p:nvSpPr>
            <p:spPr>
              <a:xfrm>
                <a:off x="3503700" y="2493000"/>
                <a:ext cx="604575" cy="604550"/>
              </a:xfrm>
              <a:custGeom>
                <a:avLst/>
                <a:gdLst/>
                <a:ahLst/>
                <a:cxnLst/>
                <a:rect l="l" t="t" r="r" b="b"/>
                <a:pathLst>
                  <a:path w="24183" h="24182" extrusionOk="0">
                    <a:moveTo>
                      <a:pt x="23956" y="0"/>
                    </a:moveTo>
                    <a:lnTo>
                      <a:pt x="0" y="23956"/>
                    </a:lnTo>
                    <a:cubicBezTo>
                      <a:pt x="0" y="24039"/>
                      <a:pt x="0" y="24110"/>
                      <a:pt x="12" y="24182"/>
                    </a:cubicBezTo>
                    <a:lnTo>
                      <a:pt x="24182" y="24"/>
                    </a:lnTo>
                    <a:cubicBezTo>
                      <a:pt x="24111" y="0"/>
                      <a:pt x="24027" y="0"/>
                      <a:pt x="2395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2" name="Google Shape;2142;p16"/>
              <p:cNvSpPr/>
              <p:nvPr/>
            </p:nvSpPr>
            <p:spPr>
              <a:xfrm>
                <a:off x="3506975" y="2495975"/>
                <a:ext cx="631650" cy="631950"/>
              </a:xfrm>
              <a:custGeom>
                <a:avLst/>
                <a:gdLst/>
                <a:ahLst/>
                <a:cxnLst/>
                <a:rect l="l" t="t" r="r" b="b"/>
                <a:pathLst>
                  <a:path w="25266" h="25278" extrusionOk="0">
                    <a:moveTo>
                      <a:pt x="25051" y="0"/>
                    </a:moveTo>
                    <a:lnTo>
                      <a:pt x="0" y="25063"/>
                    </a:lnTo>
                    <a:cubicBezTo>
                      <a:pt x="0" y="25134"/>
                      <a:pt x="12" y="25206"/>
                      <a:pt x="24" y="25277"/>
                    </a:cubicBezTo>
                    <a:lnTo>
                      <a:pt x="25266" y="24"/>
                    </a:lnTo>
                    <a:lnTo>
                      <a:pt x="2505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3" name="Google Shape;2143;p16"/>
              <p:cNvSpPr/>
              <p:nvPr/>
            </p:nvSpPr>
            <p:spPr>
              <a:xfrm>
                <a:off x="3511450" y="2500725"/>
                <a:ext cx="656350" cy="656075"/>
              </a:xfrm>
              <a:custGeom>
                <a:avLst/>
                <a:gdLst/>
                <a:ahLst/>
                <a:cxnLst/>
                <a:rect l="l" t="t" r="r" b="b"/>
                <a:pathLst>
                  <a:path w="26254" h="26243" extrusionOk="0">
                    <a:moveTo>
                      <a:pt x="26051" y="1"/>
                    </a:moveTo>
                    <a:lnTo>
                      <a:pt x="0" y="26040"/>
                    </a:lnTo>
                    <a:cubicBezTo>
                      <a:pt x="24" y="26111"/>
                      <a:pt x="24" y="26183"/>
                      <a:pt x="48" y="26242"/>
                    </a:cubicBezTo>
                    <a:lnTo>
                      <a:pt x="26253" y="37"/>
                    </a:lnTo>
                    <a:lnTo>
                      <a:pt x="2605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4" name="Google Shape;2144;p16"/>
              <p:cNvSpPr/>
              <p:nvPr/>
            </p:nvSpPr>
            <p:spPr>
              <a:xfrm>
                <a:off x="3517400" y="2506700"/>
                <a:ext cx="678075" cy="678075"/>
              </a:xfrm>
              <a:custGeom>
                <a:avLst/>
                <a:gdLst/>
                <a:ahLst/>
                <a:cxnLst/>
                <a:rect l="l" t="t" r="r" b="b"/>
                <a:pathLst>
                  <a:path w="27123" h="27123" extrusionOk="0">
                    <a:moveTo>
                      <a:pt x="26932" y="0"/>
                    </a:moveTo>
                    <a:lnTo>
                      <a:pt x="0" y="26932"/>
                    </a:lnTo>
                    <a:cubicBezTo>
                      <a:pt x="12" y="26991"/>
                      <a:pt x="36" y="27051"/>
                      <a:pt x="48" y="27122"/>
                    </a:cubicBezTo>
                    <a:lnTo>
                      <a:pt x="27123" y="48"/>
                    </a:lnTo>
                    <a:lnTo>
                      <a:pt x="2693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5" name="Google Shape;2145;p16"/>
              <p:cNvSpPr/>
              <p:nvPr/>
            </p:nvSpPr>
            <p:spPr>
              <a:xfrm>
                <a:off x="3524525" y="2513825"/>
                <a:ext cx="697450" cy="697450"/>
              </a:xfrm>
              <a:custGeom>
                <a:avLst/>
                <a:gdLst/>
                <a:ahLst/>
                <a:cxnLst/>
                <a:rect l="l" t="t" r="r" b="b"/>
                <a:pathLst>
                  <a:path w="27898" h="27898" extrusionOk="0">
                    <a:moveTo>
                      <a:pt x="27719" y="1"/>
                    </a:moveTo>
                    <a:lnTo>
                      <a:pt x="1" y="27718"/>
                    </a:lnTo>
                    <a:cubicBezTo>
                      <a:pt x="25" y="27778"/>
                      <a:pt x="37" y="27838"/>
                      <a:pt x="60" y="27897"/>
                    </a:cubicBezTo>
                    <a:lnTo>
                      <a:pt x="27897" y="48"/>
                    </a:lnTo>
                    <a:lnTo>
                      <a:pt x="2771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6" name="Google Shape;2146;p16"/>
              <p:cNvSpPr/>
              <p:nvPr/>
            </p:nvSpPr>
            <p:spPr>
              <a:xfrm>
                <a:off x="3532875" y="2521875"/>
                <a:ext cx="714700" cy="714975"/>
              </a:xfrm>
              <a:custGeom>
                <a:avLst/>
                <a:gdLst/>
                <a:ahLst/>
                <a:cxnLst/>
                <a:rect l="l" t="t" r="r" b="b"/>
                <a:pathLst>
                  <a:path w="28588" h="28599" extrusionOk="0">
                    <a:moveTo>
                      <a:pt x="28409" y="0"/>
                    </a:moveTo>
                    <a:lnTo>
                      <a:pt x="0" y="28420"/>
                    </a:lnTo>
                    <a:cubicBezTo>
                      <a:pt x="12" y="28480"/>
                      <a:pt x="36" y="28539"/>
                      <a:pt x="60" y="28599"/>
                    </a:cubicBezTo>
                    <a:lnTo>
                      <a:pt x="28587" y="72"/>
                    </a:lnTo>
                    <a:lnTo>
                      <a:pt x="2840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7" name="Google Shape;2147;p16"/>
              <p:cNvSpPr/>
              <p:nvPr/>
            </p:nvSpPr>
            <p:spPr>
              <a:xfrm>
                <a:off x="3542100" y="2531100"/>
                <a:ext cx="730175" cy="730175"/>
              </a:xfrm>
              <a:custGeom>
                <a:avLst/>
                <a:gdLst/>
                <a:ahLst/>
                <a:cxnLst/>
                <a:rect l="l" t="t" r="r" b="b"/>
                <a:pathLst>
                  <a:path w="29207" h="29207" extrusionOk="0">
                    <a:moveTo>
                      <a:pt x="29028" y="0"/>
                    </a:moveTo>
                    <a:lnTo>
                      <a:pt x="0" y="29040"/>
                    </a:lnTo>
                    <a:cubicBezTo>
                      <a:pt x="24" y="29099"/>
                      <a:pt x="48" y="29147"/>
                      <a:pt x="72" y="29206"/>
                    </a:cubicBezTo>
                    <a:lnTo>
                      <a:pt x="29206" y="72"/>
                    </a:lnTo>
                    <a:lnTo>
                      <a:pt x="2902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8" name="Google Shape;2148;p16"/>
              <p:cNvSpPr/>
              <p:nvPr/>
            </p:nvSpPr>
            <p:spPr>
              <a:xfrm>
                <a:off x="3552225" y="2541525"/>
                <a:ext cx="743550" cy="743550"/>
              </a:xfrm>
              <a:custGeom>
                <a:avLst/>
                <a:gdLst/>
                <a:ahLst/>
                <a:cxnLst/>
                <a:rect l="l" t="t" r="r" b="b"/>
                <a:pathLst>
                  <a:path w="29742" h="29742" extrusionOk="0">
                    <a:moveTo>
                      <a:pt x="29575" y="0"/>
                    </a:moveTo>
                    <a:lnTo>
                      <a:pt x="0" y="29575"/>
                    </a:lnTo>
                    <a:cubicBezTo>
                      <a:pt x="24" y="29623"/>
                      <a:pt x="48" y="29682"/>
                      <a:pt x="72" y="29742"/>
                    </a:cubicBezTo>
                    <a:lnTo>
                      <a:pt x="29742" y="71"/>
                    </a:lnTo>
                    <a:lnTo>
                      <a:pt x="2957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9" name="Google Shape;2149;p16"/>
              <p:cNvSpPr/>
              <p:nvPr/>
            </p:nvSpPr>
            <p:spPr>
              <a:xfrm>
                <a:off x="3563225" y="2552525"/>
                <a:ext cx="755175" cy="755175"/>
              </a:xfrm>
              <a:custGeom>
                <a:avLst/>
                <a:gdLst/>
                <a:ahLst/>
                <a:cxnLst/>
                <a:rect l="l" t="t" r="r" b="b"/>
                <a:pathLst>
                  <a:path w="30207" h="30207" extrusionOk="0">
                    <a:moveTo>
                      <a:pt x="30052" y="1"/>
                    </a:moveTo>
                    <a:lnTo>
                      <a:pt x="1" y="30040"/>
                    </a:lnTo>
                    <a:cubicBezTo>
                      <a:pt x="36" y="30100"/>
                      <a:pt x="60" y="30147"/>
                      <a:pt x="84" y="30207"/>
                    </a:cubicBezTo>
                    <a:lnTo>
                      <a:pt x="30207" y="84"/>
                    </a:lnTo>
                    <a:lnTo>
                      <a:pt x="3005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0" name="Google Shape;2150;p16"/>
              <p:cNvSpPr/>
              <p:nvPr/>
            </p:nvSpPr>
            <p:spPr>
              <a:xfrm>
                <a:off x="3575125" y="2564425"/>
                <a:ext cx="765025" cy="765000"/>
              </a:xfrm>
              <a:custGeom>
                <a:avLst/>
                <a:gdLst/>
                <a:ahLst/>
                <a:cxnLst/>
                <a:rect l="l" t="t" r="r" b="b"/>
                <a:pathLst>
                  <a:path w="30601" h="30600" extrusionOk="0">
                    <a:moveTo>
                      <a:pt x="30457" y="1"/>
                    </a:moveTo>
                    <a:lnTo>
                      <a:pt x="1" y="30445"/>
                    </a:lnTo>
                    <a:cubicBezTo>
                      <a:pt x="37" y="30493"/>
                      <a:pt x="61" y="30552"/>
                      <a:pt x="96" y="30600"/>
                    </a:cubicBezTo>
                    <a:lnTo>
                      <a:pt x="30600" y="84"/>
                    </a:lnTo>
                    <a:lnTo>
                      <a:pt x="3045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1" name="Google Shape;2151;p16"/>
              <p:cNvSpPr/>
              <p:nvPr/>
            </p:nvSpPr>
            <p:spPr>
              <a:xfrm>
                <a:off x="3587925" y="2577225"/>
                <a:ext cx="773350" cy="773350"/>
              </a:xfrm>
              <a:custGeom>
                <a:avLst/>
                <a:gdLst/>
                <a:ahLst/>
                <a:cxnLst/>
                <a:rect l="l" t="t" r="r" b="b"/>
                <a:pathLst>
                  <a:path w="30934" h="30934" extrusionOk="0">
                    <a:moveTo>
                      <a:pt x="30791" y="1"/>
                    </a:moveTo>
                    <a:lnTo>
                      <a:pt x="1" y="30778"/>
                    </a:lnTo>
                    <a:lnTo>
                      <a:pt x="96" y="30933"/>
                    </a:lnTo>
                    <a:lnTo>
                      <a:pt x="30933" y="96"/>
                    </a:lnTo>
                    <a:lnTo>
                      <a:pt x="3079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2" name="Google Shape;2152;p16"/>
              <p:cNvSpPr/>
              <p:nvPr/>
            </p:nvSpPr>
            <p:spPr>
              <a:xfrm>
                <a:off x="3601625" y="2590625"/>
                <a:ext cx="780175" cy="780175"/>
              </a:xfrm>
              <a:custGeom>
                <a:avLst/>
                <a:gdLst/>
                <a:ahLst/>
                <a:cxnLst/>
                <a:rect l="l" t="t" r="r" b="b"/>
                <a:pathLst>
                  <a:path w="31207" h="31207" extrusionOk="0">
                    <a:moveTo>
                      <a:pt x="31052" y="1"/>
                    </a:moveTo>
                    <a:lnTo>
                      <a:pt x="1" y="31064"/>
                    </a:lnTo>
                    <a:lnTo>
                      <a:pt x="96" y="31207"/>
                    </a:lnTo>
                    <a:lnTo>
                      <a:pt x="31207" y="108"/>
                    </a:lnTo>
                    <a:lnTo>
                      <a:pt x="3105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3" name="Google Shape;2153;p16"/>
              <p:cNvSpPr/>
              <p:nvPr/>
            </p:nvSpPr>
            <p:spPr>
              <a:xfrm>
                <a:off x="3615925" y="2604925"/>
                <a:ext cx="784925" cy="785225"/>
              </a:xfrm>
              <a:custGeom>
                <a:avLst/>
                <a:gdLst/>
                <a:ahLst/>
                <a:cxnLst/>
                <a:rect l="l" t="t" r="r" b="b"/>
                <a:pathLst>
                  <a:path w="31397" h="31409" extrusionOk="0">
                    <a:moveTo>
                      <a:pt x="31266" y="0"/>
                    </a:moveTo>
                    <a:lnTo>
                      <a:pt x="0" y="31278"/>
                    </a:lnTo>
                    <a:cubicBezTo>
                      <a:pt x="36" y="31325"/>
                      <a:pt x="72" y="31361"/>
                      <a:pt x="107" y="31409"/>
                    </a:cubicBezTo>
                    <a:lnTo>
                      <a:pt x="31397" y="107"/>
                    </a:lnTo>
                    <a:lnTo>
                      <a:pt x="3126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4" name="Google Shape;2154;p16"/>
              <p:cNvSpPr/>
              <p:nvPr/>
            </p:nvSpPr>
            <p:spPr>
              <a:xfrm>
                <a:off x="3630800" y="2620100"/>
                <a:ext cx="789100" cy="788800"/>
              </a:xfrm>
              <a:custGeom>
                <a:avLst/>
                <a:gdLst/>
                <a:ahLst/>
                <a:cxnLst/>
                <a:rect l="l" t="t" r="r" b="b"/>
                <a:pathLst>
                  <a:path w="31564" h="31552" extrusionOk="0">
                    <a:moveTo>
                      <a:pt x="31433" y="0"/>
                    </a:moveTo>
                    <a:lnTo>
                      <a:pt x="0" y="31421"/>
                    </a:lnTo>
                    <a:cubicBezTo>
                      <a:pt x="36" y="31468"/>
                      <a:pt x="72" y="31504"/>
                      <a:pt x="108" y="31552"/>
                    </a:cubicBezTo>
                    <a:lnTo>
                      <a:pt x="31564" y="107"/>
                    </a:lnTo>
                    <a:lnTo>
                      <a:pt x="3143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5" name="Google Shape;2155;p16"/>
              <p:cNvSpPr/>
              <p:nvPr/>
            </p:nvSpPr>
            <p:spPr>
              <a:xfrm>
                <a:off x="3646575" y="2635875"/>
                <a:ext cx="791200" cy="791200"/>
              </a:xfrm>
              <a:custGeom>
                <a:avLst/>
                <a:gdLst/>
                <a:ahLst/>
                <a:cxnLst/>
                <a:rect l="l" t="t" r="r" b="b"/>
                <a:pathLst>
                  <a:path w="31648" h="31648" extrusionOk="0">
                    <a:moveTo>
                      <a:pt x="31528" y="0"/>
                    </a:moveTo>
                    <a:lnTo>
                      <a:pt x="0" y="31516"/>
                    </a:lnTo>
                    <a:lnTo>
                      <a:pt x="120" y="31647"/>
                    </a:lnTo>
                    <a:lnTo>
                      <a:pt x="31647" y="107"/>
                    </a:lnTo>
                    <a:lnTo>
                      <a:pt x="3152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6" name="Google Shape;2156;p16"/>
              <p:cNvSpPr/>
              <p:nvPr/>
            </p:nvSpPr>
            <p:spPr>
              <a:xfrm>
                <a:off x="3663250" y="2652250"/>
                <a:ext cx="792075" cy="792075"/>
              </a:xfrm>
              <a:custGeom>
                <a:avLst/>
                <a:gdLst/>
                <a:ahLst/>
                <a:cxnLst/>
                <a:rect l="l" t="t" r="r" b="b"/>
                <a:pathLst>
                  <a:path w="31683" h="31683" extrusionOk="0">
                    <a:moveTo>
                      <a:pt x="31552" y="0"/>
                    </a:moveTo>
                    <a:lnTo>
                      <a:pt x="0" y="31564"/>
                    </a:lnTo>
                    <a:cubicBezTo>
                      <a:pt x="36" y="31587"/>
                      <a:pt x="60" y="31623"/>
                      <a:pt x="95" y="31659"/>
                    </a:cubicBezTo>
                    <a:lnTo>
                      <a:pt x="119" y="31683"/>
                    </a:lnTo>
                    <a:lnTo>
                      <a:pt x="31683" y="119"/>
                    </a:lnTo>
                    <a:lnTo>
                      <a:pt x="31647" y="95"/>
                    </a:lnTo>
                    <a:cubicBezTo>
                      <a:pt x="31623" y="60"/>
                      <a:pt x="31588" y="36"/>
                      <a:pt x="3155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7" name="Google Shape;2157;p16"/>
              <p:cNvSpPr/>
              <p:nvPr/>
            </p:nvSpPr>
            <p:spPr>
              <a:xfrm>
                <a:off x="3680500" y="2669500"/>
                <a:ext cx="791200" cy="791500"/>
              </a:xfrm>
              <a:custGeom>
                <a:avLst/>
                <a:gdLst/>
                <a:ahLst/>
                <a:cxnLst/>
                <a:rect l="l" t="t" r="r" b="b"/>
                <a:pathLst>
                  <a:path w="31648" h="31660" extrusionOk="0">
                    <a:moveTo>
                      <a:pt x="31529" y="1"/>
                    </a:moveTo>
                    <a:lnTo>
                      <a:pt x="1" y="31540"/>
                    </a:lnTo>
                    <a:cubicBezTo>
                      <a:pt x="37" y="31576"/>
                      <a:pt x="72" y="31612"/>
                      <a:pt x="120" y="31659"/>
                    </a:cubicBezTo>
                    <a:lnTo>
                      <a:pt x="31648" y="120"/>
                    </a:lnTo>
                    <a:cubicBezTo>
                      <a:pt x="31612" y="84"/>
                      <a:pt x="31564" y="48"/>
                      <a:pt x="3152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8" name="Google Shape;2158;p16"/>
              <p:cNvSpPr/>
              <p:nvPr/>
            </p:nvSpPr>
            <p:spPr>
              <a:xfrm>
                <a:off x="3698375" y="2687675"/>
                <a:ext cx="789100" cy="789100"/>
              </a:xfrm>
              <a:custGeom>
                <a:avLst/>
                <a:gdLst/>
                <a:ahLst/>
                <a:cxnLst/>
                <a:rect l="l" t="t" r="r" b="b"/>
                <a:pathLst>
                  <a:path w="31564" h="31564" extrusionOk="0">
                    <a:moveTo>
                      <a:pt x="31456" y="0"/>
                    </a:moveTo>
                    <a:lnTo>
                      <a:pt x="0" y="31444"/>
                    </a:lnTo>
                    <a:lnTo>
                      <a:pt x="131" y="31563"/>
                    </a:lnTo>
                    <a:lnTo>
                      <a:pt x="31564" y="119"/>
                    </a:lnTo>
                    <a:cubicBezTo>
                      <a:pt x="31528" y="83"/>
                      <a:pt x="31492" y="36"/>
                      <a:pt x="3145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9" name="Google Shape;2159;p16"/>
              <p:cNvSpPr/>
              <p:nvPr/>
            </p:nvSpPr>
            <p:spPr>
              <a:xfrm>
                <a:off x="3717125" y="2706125"/>
                <a:ext cx="785525" cy="785525"/>
              </a:xfrm>
              <a:custGeom>
                <a:avLst/>
                <a:gdLst/>
                <a:ahLst/>
                <a:cxnLst/>
                <a:rect l="l" t="t" r="r" b="b"/>
                <a:pathLst>
                  <a:path w="31421" h="31421" extrusionOk="0">
                    <a:moveTo>
                      <a:pt x="31314" y="0"/>
                    </a:moveTo>
                    <a:lnTo>
                      <a:pt x="0" y="31325"/>
                    </a:lnTo>
                    <a:lnTo>
                      <a:pt x="131" y="31421"/>
                    </a:lnTo>
                    <a:lnTo>
                      <a:pt x="31421" y="143"/>
                    </a:lnTo>
                    <a:cubicBezTo>
                      <a:pt x="31385" y="95"/>
                      <a:pt x="31349" y="48"/>
                      <a:pt x="3131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0" name="Google Shape;2160;p16"/>
              <p:cNvSpPr/>
              <p:nvPr/>
            </p:nvSpPr>
            <p:spPr>
              <a:xfrm>
                <a:off x="3736475" y="2725750"/>
                <a:ext cx="780475" cy="780500"/>
              </a:xfrm>
              <a:custGeom>
                <a:avLst/>
                <a:gdLst/>
                <a:ahLst/>
                <a:cxnLst/>
                <a:rect l="l" t="t" r="r" b="b"/>
                <a:pathLst>
                  <a:path w="31219" h="31220" extrusionOk="0">
                    <a:moveTo>
                      <a:pt x="31123" y="1"/>
                    </a:moveTo>
                    <a:lnTo>
                      <a:pt x="0" y="31112"/>
                    </a:lnTo>
                    <a:cubicBezTo>
                      <a:pt x="48" y="31148"/>
                      <a:pt x="95" y="31183"/>
                      <a:pt x="143" y="31219"/>
                    </a:cubicBezTo>
                    <a:lnTo>
                      <a:pt x="31218" y="132"/>
                    </a:lnTo>
                    <a:cubicBezTo>
                      <a:pt x="31183" y="84"/>
                      <a:pt x="31159" y="37"/>
                      <a:pt x="3112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1" name="Google Shape;2161;p16"/>
              <p:cNvSpPr/>
              <p:nvPr/>
            </p:nvSpPr>
            <p:spPr>
              <a:xfrm>
                <a:off x="3756400" y="2745700"/>
                <a:ext cx="773950" cy="774225"/>
              </a:xfrm>
              <a:custGeom>
                <a:avLst/>
                <a:gdLst/>
                <a:ahLst/>
                <a:cxnLst/>
                <a:rect l="l" t="t" r="r" b="b"/>
                <a:pathLst>
                  <a:path w="30958" h="30969" extrusionOk="0">
                    <a:moveTo>
                      <a:pt x="30874" y="1"/>
                    </a:moveTo>
                    <a:lnTo>
                      <a:pt x="1" y="30874"/>
                    </a:lnTo>
                    <a:cubicBezTo>
                      <a:pt x="60" y="30897"/>
                      <a:pt x="108" y="30933"/>
                      <a:pt x="156" y="30969"/>
                    </a:cubicBezTo>
                    <a:lnTo>
                      <a:pt x="30957" y="144"/>
                    </a:lnTo>
                    <a:lnTo>
                      <a:pt x="3087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2" name="Google Shape;2162;p16"/>
              <p:cNvSpPr/>
              <p:nvPr/>
            </p:nvSpPr>
            <p:spPr>
              <a:xfrm>
                <a:off x="3777550" y="2766550"/>
                <a:ext cx="765875" cy="766175"/>
              </a:xfrm>
              <a:custGeom>
                <a:avLst/>
                <a:gdLst/>
                <a:ahLst/>
                <a:cxnLst/>
                <a:rect l="l" t="t" r="r" b="b"/>
                <a:pathLst>
                  <a:path w="30635" h="30647" extrusionOk="0">
                    <a:moveTo>
                      <a:pt x="30552" y="0"/>
                    </a:moveTo>
                    <a:lnTo>
                      <a:pt x="0" y="30552"/>
                    </a:lnTo>
                    <a:cubicBezTo>
                      <a:pt x="48" y="30587"/>
                      <a:pt x="95" y="30611"/>
                      <a:pt x="143" y="30647"/>
                    </a:cubicBezTo>
                    <a:lnTo>
                      <a:pt x="30635" y="155"/>
                    </a:lnTo>
                    <a:cubicBezTo>
                      <a:pt x="30611" y="107"/>
                      <a:pt x="30575" y="60"/>
                      <a:pt x="3055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3" name="Google Shape;2163;p16"/>
              <p:cNvSpPr/>
              <p:nvPr/>
            </p:nvSpPr>
            <p:spPr>
              <a:xfrm>
                <a:off x="3799275" y="2788575"/>
                <a:ext cx="756075" cy="756075"/>
              </a:xfrm>
              <a:custGeom>
                <a:avLst/>
                <a:gdLst/>
                <a:ahLst/>
                <a:cxnLst/>
                <a:rect l="l" t="t" r="r" b="b"/>
                <a:pathLst>
                  <a:path w="30243" h="30243" extrusionOk="0">
                    <a:moveTo>
                      <a:pt x="30171" y="0"/>
                    </a:moveTo>
                    <a:lnTo>
                      <a:pt x="0" y="30159"/>
                    </a:lnTo>
                    <a:lnTo>
                      <a:pt x="155" y="30242"/>
                    </a:lnTo>
                    <a:lnTo>
                      <a:pt x="30242" y="155"/>
                    </a:lnTo>
                    <a:cubicBezTo>
                      <a:pt x="30218" y="95"/>
                      <a:pt x="30195" y="48"/>
                      <a:pt x="3017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4" name="Google Shape;2164;p16"/>
              <p:cNvSpPr/>
              <p:nvPr/>
            </p:nvSpPr>
            <p:spPr>
              <a:xfrm>
                <a:off x="3821900" y="2811200"/>
                <a:ext cx="744750" cy="744750"/>
              </a:xfrm>
              <a:custGeom>
                <a:avLst/>
                <a:gdLst/>
                <a:ahLst/>
                <a:cxnLst/>
                <a:rect l="l" t="t" r="r" b="b"/>
                <a:pathLst>
                  <a:path w="29790" h="29790" extrusionOk="0">
                    <a:moveTo>
                      <a:pt x="29706" y="0"/>
                    </a:moveTo>
                    <a:lnTo>
                      <a:pt x="0" y="29706"/>
                    </a:lnTo>
                    <a:lnTo>
                      <a:pt x="167" y="29789"/>
                    </a:lnTo>
                    <a:lnTo>
                      <a:pt x="29790" y="155"/>
                    </a:lnTo>
                    <a:cubicBezTo>
                      <a:pt x="29766" y="107"/>
                      <a:pt x="29742" y="48"/>
                      <a:pt x="2970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5" name="Google Shape;2165;p16"/>
              <p:cNvSpPr/>
              <p:nvPr/>
            </p:nvSpPr>
            <p:spPr>
              <a:xfrm>
                <a:off x="3845400" y="2834700"/>
                <a:ext cx="731375" cy="731375"/>
              </a:xfrm>
              <a:custGeom>
                <a:avLst/>
                <a:gdLst/>
                <a:ahLst/>
                <a:cxnLst/>
                <a:rect l="l" t="t" r="r" b="b"/>
                <a:pathLst>
                  <a:path w="29255" h="29255" extrusionOk="0">
                    <a:moveTo>
                      <a:pt x="29183" y="1"/>
                    </a:moveTo>
                    <a:lnTo>
                      <a:pt x="1" y="29183"/>
                    </a:lnTo>
                    <a:lnTo>
                      <a:pt x="168" y="29254"/>
                    </a:lnTo>
                    <a:lnTo>
                      <a:pt x="29255" y="167"/>
                    </a:lnTo>
                    <a:cubicBezTo>
                      <a:pt x="29243" y="108"/>
                      <a:pt x="29207" y="48"/>
                      <a:pt x="2918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6" name="Google Shape;2166;p16"/>
              <p:cNvSpPr/>
              <p:nvPr/>
            </p:nvSpPr>
            <p:spPr>
              <a:xfrm>
                <a:off x="3869825" y="2859100"/>
                <a:ext cx="716475" cy="716500"/>
              </a:xfrm>
              <a:custGeom>
                <a:avLst/>
                <a:gdLst/>
                <a:ahLst/>
                <a:cxnLst/>
                <a:rect l="l" t="t" r="r" b="b"/>
                <a:pathLst>
                  <a:path w="28659" h="28660" extrusionOk="0">
                    <a:moveTo>
                      <a:pt x="28587" y="1"/>
                    </a:moveTo>
                    <a:lnTo>
                      <a:pt x="0" y="28600"/>
                    </a:lnTo>
                    <a:lnTo>
                      <a:pt x="179" y="28659"/>
                    </a:lnTo>
                    <a:lnTo>
                      <a:pt x="28659" y="168"/>
                    </a:lnTo>
                    <a:cubicBezTo>
                      <a:pt x="28635" y="108"/>
                      <a:pt x="28611" y="61"/>
                      <a:pt x="2858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7" name="Google Shape;2167;p16"/>
              <p:cNvSpPr/>
              <p:nvPr/>
            </p:nvSpPr>
            <p:spPr>
              <a:xfrm>
                <a:off x="3895425" y="2884425"/>
                <a:ext cx="699200" cy="699200"/>
              </a:xfrm>
              <a:custGeom>
                <a:avLst/>
                <a:gdLst/>
                <a:ahLst/>
                <a:cxnLst/>
                <a:rect l="l" t="t" r="r" b="b"/>
                <a:pathLst>
                  <a:path w="27968" h="27968" extrusionOk="0">
                    <a:moveTo>
                      <a:pt x="27908" y="0"/>
                    </a:moveTo>
                    <a:lnTo>
                      <a:pt x="0" y="27908"/>
                    </a:lnTo>
                    <a:lnTo>
                      <a:pt x="179" y="27968"/>
                    </a:lnTo>
                    <a:lnTo>
                      <a:pt x="27968" y="179"/>
                    </a:lnTo>
                    <a:cubicBezTo>
                      <a:pt x="27944" y="119"/>
                      <a:pt x="27920" y="60"/>
                      <a:pt x="2790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8" name="Google Shape;2168;p16"/>
              <p:cNvSpPr/>
              <p:nvPr/>
            </p:nvSpPr>
            <p:spPr>
              <a:xfrm>
                <a:off x="3921600" y="2910900"/>
                <a:ext cx="680175" cy="680175"/>
              </a:xfrm>
              <a:custGeom>
                <a:avLst/>
                <a:gdLst/>
                <a:ahLst/>
                <a:cxnLst/>
                <a:rect l="l" t="t" r="r" b="b"/>
                <a:pathLst>
                  <a:path w="27207" h="27207" extrusionOk="0">
                    <a:moveTo>
                      <a:pt x="27159" y="1"/>
                    </a:moveTo>
                    <a:lnTo>
                      <a:pt x="1" y="27147"/>
                    </a:lnTo>
                    <a:lnTo>
                      <a:pt x="191" y="27206"/>
                    </a:lnTo>
                    <a:lnTo>
                      <a:pt x="27207" y="191"/>
                    </a:lnTo>
                    <a:cubicBezTo>
                      <a:pt x="27195" y="132"/>
                      <a:pt x="27171" y="60"/>
                      <a:pt x="2715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9" name="Google Shape;2169;p16"/>
              <p:cNvSpPr/>
              <p:nvPr/>
            </p:nvSpPr>
            <p:spPr>
              <a:xfrm>
                <a:off x="3949300" y="2938575"/>
                <a:ext cx="658725" cy="658450"/>
              </a:xfrm>
              <a:custGeom>
                <a:avLst/>
                <a:gdLst/>
                <a:ahLst/>
                <a:cxnLst/>
                <a:rect l="l" t="t" r="r" b="b"/>
                <a:pathLst>
                  <a:path w="26349" h="26338" extrusionOk="0">
                    <a:moveTo>
                      <a:pt x="26301" y="1"/>
                    </a:moveTo>
                    <a:lnTo>
                      <a:pt x="0" y="26302"/>
                    </a:lnTo>
                    <a:lnTo>
                      <a:pt x="203" y="26338"/>
                    </a:lnTo>
                    <a:lnTo>
                      <a:pt x="26349" y="203"/>
                    </a:lnTo>
                    <a:cubicBezTo>
                      <a:pt x="26325" y="132"/>
                      <a:pt x="26313" y="60"/>
                      <a:pt x="2630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0" name="Google Shape;2170;p16"/>
              <p:cNvSpPr/>
              <p:nvPr/>
            </p:nvSpPr>
            <p:spPr>
              <a:xfrm>
                <a:off x="3978175" y="2967450"/>
                <a:ext cx="634625" cy="634350"/>
              </a:xfrm>
              <a:custGeom>
                <a:avLst/>
                <a:gdLst/>
                <a:ahLst/>
                <a:cxnLst/>
                <a:rect l="l" t="t" r="r" b="b"/>
                <a:pathLst>
                  <a:path w="25385" h="25374" extrusionOk="0">
                    <a:moveTo>
                      <a:pt x="25348" y="1"/>
                    </a:moveTo>
                    <a:lnTo>
                      <a:pt x="0" y="25349"/>
                    </a:lnTo>
                    <a:lnTo>
                      <a:pt x="214" y="25373"/>
                    </a:lnTo>
                    <a:lnTo>
                      <a:pt x="25384" y="215"/>
                    </a:lnTo>
                    <a:cubicBezTo>
                      <a:pt x="25372" y="144"/>
                      <a:pt x="25360" y="72"/>
                      <a:pt x="2534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1" name="Google Shape;2171;p16"/>
              <p:cNvSpPr/>
              <p:nvPr/>
            </p:nvSpPr>
            <p:spPr>
              <a:xfrm>
                <a:off x="4008525" y="2997825"/>
                <a:ext cx="607250" cy="607225"/>
              </a:xfrm>
              <a:custGeom>
                <a:avLst/>
                <a:gdLst/>
                <a:ahLst/>
                <a:cxnLst/>
                <a:rect l="l" t="t" r="r" b="b"/>
                <a:pathLst>
                  <a:path w="24290" h="24289" extrusionOk="0">
                    <a:moveTo>
                      <a:pt x="24277" y="0"/>
                    </a:moveTo>
                    <a:lnTo>
                      <a:pt x="0" y="24277"/>
                    </a:lnTo>
                    <a:cubicBezTo>
                      <a:pt x="72" y="24277"/>
                      <a:pt x="155" y="24289"/>
                      <a:pt x="227" y="24289"/>
                    </a:cubicBezTo>
                    <a:lnTo>
                      <a:pt x="24289" y="215"/>
                    </a:lnTo>
                    <a:cubicBezTo>
                      <a:pt x="24289" y="143"/>
                      <a:pt x="24289" y="72"/>
                      <a:pt x="2427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2" name="Google Shape;2172;p16"/>
              <p:cNvSpPr/>
              <p:nvPr/>
            </p:nvSpPr>
            <p:spPr>
              <a:xfrm>
                <a:off x="4040675" y="3029675"/>
                <a:ext cx="576875" cy="576875"/>
              </a:xfrm>
              <a:custGeom>
                <a:avLst/>
                <a:gdLst/>
                <a:ahLst/>
                <a:cxnLst/>
                <a:rect l="l" t="t" r="r" b="b"/>
                <a:pathLst>
                  <a:path w="23075" h="23075" extrusionOk="0">
                    <a:moveTo>
                      <a:pt x="23075" y="0"/>
                    </a:moveTo>
                    <a:lnTo>
                      <a:pt x="0" y="23075"/>
                    </a:lnTo>
                    <a:lnTo>
                      <a:pt x="238" y="23075"/>
                    </a:lnTo>
                    <a:lnTo>
                      <a:pt x="23075" y="238"/>
                    </a:lnTo>
                    <a:cubicBezTo>
                      <a:pt x="23075" y="155"/>
                      <a:pt x="23075" y="84"/>
                      <a:pt x="230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3" name="Google Shape;2173;p16"/>
              <p:cNvSpPr/>
              <p:nvPr/>
            </p:nvSpPr>
            <p:spPr>
              <a:xfrm>
                <a:off x="4074300" y="3063600"/>
                <a:ext cx="543250" cy="543250"/>
              </a:xfrm>
              <a:custGeom>
                <a:avLst/>
                <a:gdLst/>
                <a:ahLst/>
                <a:cxnLst/>
                <a:rect l="l" t="t" r="r" b="b"/>
                <a:pathLst>
                  <a:path w="21730" h="21730" extrusionOk="0">
                    <a:moveTo>
                      <a:pt x="21730" y="1"/>
                    </a:moveTo>
                    <a:lnTo>
                      <a:pt x="1" y="21729"/>
                    </a:lnTo>
                    <a:lnTo>
                      <a:pt x="239" y="21729"/>
                    </a:lnTo>
                    <a:lnTo>
                      <a:pt x="21730" y="239"/>
                    </a:lnTo>
                    <a:lnTo>
                      <a:pt x="2173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4" name="Google Shape;2174;p16"/>
              <p:cNvSpPr/>
              <p:nvPr/>
            </p:nvSpPr>
            <p:spPr>
              <a:xfrm>
                <a:off x="4110325" y="3099325"/>
                <a:ext cx="505450" cy="505450"/>
              </a:xfrm>
              <a:custGeom>
                <a:avLst/>
                <a:gdLst/>
                <a:ahLst/>
                <a:cxnLst/>
                <a:rect l="l" t="t" r="r" b="b"/>
                <a:pathLst>
                  <a:path w="20218" h="20218" extrusionOk="0">
                    <a:moveTo>
                      <a:pt x="20217" y="0"/>
                    </a:moveTo>
                    <a:lnTo>
                      <a:pt x="0" y="20217"/>
                    </a:lnTo>
                    <a:lnTo>
                      <a:pt x="262" y="20193"/>
                    </a:lnTo>
                    <a:lnTo>
                      <a:pt x="20182" y="274"/>
                    </a:lnTo>
                    <a:lnTo>
                      <a:pt x="2021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5" name="Google Shape;2175;p16"/>
              <p:cNvSpPr/>
              <p:nvPr/>
            </p:nvSpPr>
            <p:spPr>
              <a:xfrm>
                <a:off x="4149325" y="3138325"/>
                <a:ext cx="461375" cy="461375"/>
              </a:xfrm>
              <a:custGeom>
                <a:avLst/>
                <a:gdLst/>
                <a:ahLst/>
                <a:cxnLst/>
                <a:rect l="l" t="t" r="r" b="b"/>
                <a:pathLst>
                  <a:path w="18455" h="18455" extrusionOk="0">
                    <a:moveTo>
                      <a:pt x="18455" y="0"/>
                    </a:moveTo>
                    <a:lnTo>
                      <a:pt x="0" y="18455"/>
                    </a:lnTo>
                    <a:lnTo>
                      <a:pt x="0" y="18455"/>
                    </a:lnTo>
                    <a:lnTo>
                      <a:pt x="286" y="18407"/>
                    </a:lnTo>
                    <a:lnTo>
                      <a:pt x="18407" y="286"/>
                    </a:lnTo>
                    <a:lnTo>
                      <a:pt x="1845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6" name="Google Shape;2176;p16"/>
              <p:cNvSpPr/>
              <p:nvPr/>
            </p:nvSpPr>
            <p:spPr>
              <a:xfrm>
                <a:off x="4191275" y="3180575"/>
                <a:ext cx="411100" cy="410800"/>
              </a:xfrm>
              <a:custGeom>
                <a:avLst/>
                <a:gdLst/>
                <a:ahLst/>
                <a:cxnLst/>
                <a:rect l="l" t="t" r="r" b="b"/>
                <a:pathLst>
                  <a:path w="16444" h="16432" extrusionOk="0">
                    <a:moveTo>
                      <a:pt x="16443" y="1"/>
                    </a:moveTo>
                    <a:lnTo>
                      <a:pt x="1" y="16431"/>
                    </a:lnTo>
                    <a:cubicBezTo>
                      <a:pt x="120" y="16407"/>
                      <a:pt x="227" y="16384"/>
                      <a:pt x="334" y="16348"/>
                    </a:cubicBezTo>
                    <a:lnTo>
                      <a:pt x="16360" y="322"/>
                    </a:lnTo>
                    <a:cubicBezTo>
                      <a:pt x="16384" y="215"/>
                      <a:pt x="16420" y="108"/>
                      <a:pt x="1644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7" name="Google Shape;2177;p16"/>
              <p:cNvSpPr/>
              <p:nvPr/>
            </p:nvSpPr>
            <p:spPr>
              <a:xfrm>
                <a:off x="4239200" y="3228500"/>
                <a:ext cx="349175" cy="349175"/>
              </a:xfrm>
              <a:custGeom>
                <a:avLst/>
                <a:gdLst/>
                <a:ahLst/>
                <a:cxnLst/>
                <a:rect l="l" t="t" r="r" b="b"/>
                <a:pathLst>
                  <a:path w="13967" h="13967" extrusionOk="0">
                    <a:moveTo>
                      <a:pt x="13967" y="1"/>
                    </a:moveTo>
                    <a:lnTo>
                      <a:pt x="1" y="13967"/>
                    </a:lnTo>
                    <a:lnTo>
                      <a:pt x="1" y="13967"/>
                    </a:lnTo>
                    <a:lnTo>
                      <a:pt x="370" y="13836"/>
                    </a:lnTo>
                    <a:lnTo>
                      <a:pt x="13836" y="370"/>
                    </a:lnTo>
                    <a:cubicBezTo>
                      <a:pt x="13884" y="239"/>
                      <a:pt x="13919" y="120"/>
                      <a:pt x="1396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8" name="Google Shape;2178;p16"/>
              <p:cNvSpPr/>
              <p:nvPr/>
            </p:nvSpPr>
            <p:spPr>
              <a:xfrm>
                <a:off x="4295775" y="3284750"/>
                <a:ext cx="269975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799" h="10812" extrusionOk="0">
                    <a:moveTo>
                      <a:pt x="10799" y="1"/>
                    </a:moveTo>
                    <a:lnTo>
                      <a:pt x="0" y="10812"/>
                    </a:lnTo>
                    <a:cubicBezTo>
                      <a:pt x="155" y="10740"/>
                      <a:pt x="310" y="10657"/>
                      <a:pt x="476" y="10574"/>
                    </a:cubicBezTo>
                    <a:lnTo>
                      <a:pt x="10561" y="477"/>
                    </a:lnTo>
                    <a:cubicBezTo>
                      <a:pt x="10644" y="322"/>
                      <a:pt x="10728" y="168"/>
                      <a:pt x="1079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9" name="Google Shape;2179;p16"/>
              <p:cNvSpPr/>
              <p:nvPr/>
            </p:nvSpPr>
            <p:spPr>
              <a:xfrm>
                <a:off x="4375225" y="3364225"/>
                <a:ext cx="145000" cy="145300"/>
              </a:xfrm>
              <a:custGeom>
                <a:avLst/>
                <a:gdLst/>
                <a:ahLst/>
                <a:cxnLst/>
                <a:rect l="l" t="t" r="r" b="b"/>
                <a:pathLst>
                  <a:path w="5800" h="5812" extrusionOk="0">
                    <a:moveTo>
                      <a:pt x="5799" y="1"/>
                    </a:moveTo>
                    <a:lnTo>
                      <a:pt x="1" y="5811"/>
                    </a:lnTo>
                    <a:cubicBezTo>
                      <a:pt x="287" y="5609"/>
                      <a:pt x="584" y="5406"/>
                      <a:pt x="858" y="5180"/>
                    </a:cubicBezTo>
                    <a:lnTo>
                      <a:pt x="5180" y="870"/>
                    </a:lnTo>
                    <a:cubicBezTo>
                      <a:pt x="5395" y="584"/>
                      <a:pt x="5597" y="299"/>
                      <a:pt x="579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80" name="Google Shape;2180;p16"/>
            <p:cNvGrpSpPr/>
            <p:nvPr/>
          </p:nvGrpSpPr>
          <p:grpSpPr>
            <a:xfrm>
              <a:off x="224757" y="4071257"/>
              <a:ext cx="1420733" cy="1421115"/>
              <a:chOff x="3502200" y="2491200"/>
              <a:chExt cx="1115350" cy="1115650"/>
            </a:xfrm>
          </p:grpSpPr>
          <p:sp>
            <p:nvSpPr>
              <p:cNvPr id="2181" name="Google Shape;2181;p16"/>
              <p:cNvSpPr/>
              <p:nvPr/>
            </p:nvSpPr>
            <p:spPr>
              <a:xfrm>
                <a:off x="3606975" y="2596575"/>
                <a:ext cx="126550" cy="126525"/>
              </a:xfrm>
              <a:custGeom>
                <a:avLst/>
                <a:gdLst/>
                <a:ahLst/>
                <a:cxnLst/>
                <a:rect l="l" t="t" r="r" b="b"/>
                <a:pathLst>
                  <a:path w="5062" h="5061" extrusionOk="0">
                    <a:moveTo>
                      <a:pt x="5061" y="1"/>
                    </a:moveTo>
                    <a:lnTo>
                      <a:pt x="5061" y="1"/>
                    </a:lnTo>
                    <a:cubicBezTo>
                      <a:pt x="4728" y="251"/>
                      <a:pt x="4382" y="501"/>
                      <a:pt x="4049" y="775"/>
                    </a:cubicBezTo>
                    <a:lnTo>
                      <a:pt x="775" y="4049"/>
                    </a:lnTo>
                    <a:cubicBezTo>
                      <a:pt x="513" y="4370"/>
                      <a:pt x="251" y="4716"/>
                      <a:pt x="1" y="5061"/>
                    </a:cubicBezTo>
                    <a:lnTo>
                      <a:pt x="506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2" name="Google Shape;2182;p16"/>
              <p:cNvSpPr/>
              <p:nvPr/>
            </p:nvSpPr>
            <p:spPr>
              <a:xfrm>
                <a:off x="3557275" y="2546575"/>
                <a:ext cx="260175" cy="260175"/>
              </a:xfrm>
              <a:custGeom>
                <a:avLst/>
                <a:gdLst/>
                <a:ahLst/>
                <a:cxnLst/>
                <a:rect l="l" t="t" r="r" b="b"/>
                <a:pathLst>
                  <a:path w="10407" h="10407" extrusionOk="0">
                    <a:moveTo>
                      <a:pt x="10407" y="0"/>
                    </a:moveTo>
                    <a:cubicBezTo>
                      <a:pt x="10264" y="72"/>
                      <a:pt x="10097" y="155"/>
                      <a:pt x="9942" y="227"/>
                    </a:cubicBezTo>
                    <a:lnTo>
                      <a:pt x="239" y="9930"/>
                    </a:lnTo>
                    <a:cubicBezTo>
                      <a:pt x="155" y="10085"/>
                      <a:pt x="84" y="10252"/>
                      <a:pt x="1" y="10406"/>
                    </a:cubicBezTo>
                    <a:lnTo>
                      <a:pt x="1040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3" name="Google Shape;2183;p16"/>
              <p:cNvSpPr/>
              <p:nvPr/>
            </p:nvSpPr>
            <p:spPr>
              <a:xfrm>
                <a:off x="3532875" y="2522175"/>
                <a:ext cx="342625" cy="342625"/>
              </a:xfrm>
              <a:custGeom>
                <a:avLst/>
                <a:gdLst/>
                <a:ahLst/>
                <a:cxnLst/>
                <a:rect l="l" t="t" r="r" b="b"/>
                <a:pathLst>
                  <a:path w="13705" h="13705" extrusionOk="0">
                    <a:moveTo>
                      <a:pt x="13704" y="0"/>
                    </a:moveTo>
                    <a:lnTo>
                      <a:pt x="13704" y="0"/>
                    </a:lnTo>
                    <a:cubicBezTo>
                      <a:pt x="13585" y="48"/>
                      <a:pt x="13454" y="107"/>
                      <a:pt x="13323" y="155"/>
                    </a:cubicBezTo>
                    <a:lnTo>
                      <a:pt x="155" y="13323"/>
                    </a:lnTo>
                    <a:cubicBezTo>
                      <a:pt x="107" y="13454"/>
                      <a:pt x="60" y="13585"/>
                      <a:pt x="0" y="13704"/>
                    </a:cubicBezTo>
                    <a:lnTo>
                      <a:pt x="1370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4" name="Google Shape;2184;p16"/>
              <p:cNvSpPr/>
              <p:nvPr/>
            </p:nvSpPr>
            <p:spPr>
              <a:xfrm>
                <a:off x="3518575" y="2507875"/>
                <a:ext cx="405450" cy="405425"/>
              </a:xfrm>
              <a:custGeom>
                <a:avLst/>
                <a:gdLst/>
                <a:ahLst/>
                <a:cxnLst/>
                <a:rect l="l" t="t" r="r" b="b"/>
                <a:pathLst>
                  <a:path w="16218" h="16217" extrusionOk="0">
                    <a:moveTo>
                      <a:pt x="16217" y="1"/>
                    </a:moveTo>
                    <a:lnTo>
                      <a:pt x="16217" y="1"/>
                    </a:lnTo>
                    <a:cubicBezTo>
                      <a:pt x="16110" y="24"/>
                      <a:pt x="16003" y="60"/>
                      <a:pt x="15884" y="96"/>
                    </a:cubicBezTo>
                    <a:lnTo>
                      <a:pt x="96" y="15884"/>
                    </a:lnTo>
                    <a:cubicBezTo>
                      <a:pt x="60" y="15991"/>
                      <a:pt x="37" y="16098"/>
                      <a:pt x="1" y="16217"/>
                    </a:cubicBezTo>
                    <a:lnTo>
                      <a:pt x="1621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5" name="Google Shape;2185;p16"/>
              <p:cNvSpPr/>
              <p:nvPr/>
            </p:nvSpPr>
            <p:spPr>
              <a:xfrm>
                <a:off x="3509950" y="2499250"/>
                <a:ext cx="456925" cy="456925"/>
              </a:xfrm>
              <a:custGeom>
                <a:avLst/>
                <a:gdLst/>
                <a:ahLst/>
                <a:cxnLst/>
                <a:rect l="l" t="t" r="r" b="b"/>
                <a:pathLst>
                  <a:path w="18277" h="18277" extrusionOk="0">
                    <a:moveTo>
                      <a:pt x="18277" y="0"/>
                    </a:moveTo>
                    <a:cubicBezTo>
                      <a:pt x="18181" y="12"/>
                      <a:pt x="18074" y="24"/>
                      <a:pt x="17979" y="48"/>
                    </a:cubicBezTo>
                    <a:lnTo>
                      <a:pt x="48" y="17991"/>
                    </a:lnTo>
                    <a:cubicBezTo>
                      <a:pt x="24" y="18086"/>
                      <a:pt x="12" y="18181"/>
                      <a:pt x="1" y="18276"/>
                    </a:cubicBezTo>
                    <a:lnTo>
                      <a:pt x="1827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6" name="Google Shape;2186;p16"/>
              <p:cNvSpPr/>
              <p:nvPr/>
            </p:nvSpPr>
            <p:spPr>
              <a:xfrm>
                <a:off x="3504600" y="2493600"/>
                <a:ext cx="501575" cy="501575"/>
              </a:xfrm>
              <a:custGeom>
                <a:avLst/>
                <a:gdLst/>
                <a:ahLst/>
                <a:cxnLst/>
                <a:rect l="l" t="t" r="r" b="b"/>
                <a:pathLst>
                  <a:path w="20063" h="20063" extrusionOk="0">
                    <a:moveTo>
                      <a:pt x="20062" y="0"/>
                    </a:moveTo>
                    <a:lnTo>
                      <a:pt x="20062" y="0"/>
                    </a:lnTo>
                    <a:cubicBezTo>
                      <a:pt x="19967" y="12"/>
                      <a:pt x="19872" y="24"/>
                      <a:pt x="19788" y="36"/>
                    </a:cubicBezTo>
                    <a:lnTo>
                      <a:pt x="36" y="19788"/>
                    </a:lnTo>
                    <a:cubicBezTo>
                      <a:pt x="24" y="19884"/>
                      <a:pt x="12" y="19979"/>
                      <a:pt x="0" y="20062"/>
                    </a:cubicBezTo>
                    <a:lnTo>
                      <a:pt x="2006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7" name="Google Shape;2187;p16"/>
              <p:cNvSpPr/>
              <p:nvPr/>
            </p:nvSpPr>
            <p:spPr>
              <a:xfrm>
                <a:off x="3502500" y="2491500"/>
                <a:ext cx="539675" cy="539975"/>
              </a:xfrm>
              <a:custGeom>
                <a:avLst/>
                <a:gdLst/>
                <a:ahLst/>
                <a:cxnLst/>
                <a:rect l="l" t="t" r="r" b="b"/>
                <a:pathLst>
                  <a:path w="21587" h="21599" extrusionOk="0">
                    <a:moveTo>
                      <a:pt x="21587" y="1"/>
                    </a:moveTo>
                    <a:lnTo>
                      <a:pt x="21337" y="13"/>
                    </a:lnTo>
                    <a:lnTo>
                      <a:pt x="1" y="21349"/>
                    </a:lnTo>
                    <a:lnTo>
                      <a:pt x="1" y="21599"/>
                    </a:lnTo>
                    <a:lnTo>
                      <a:pt x="2158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8" name="Google Shape;2188;p16"/>
              <p:cNvSpPr/>
              <p:nvPr/>
            </p:nvSpPr>
            <p:spPr>
              <a:xfrm>
                <a:off x="3502200" y="2491200"/>
                <a:ext cx="573925" cy="574200"/>
              </a:xfrm>
              <a:custGeom>
                <a:avLst/>
                <a:gdLst/>
                <a:ahLst/>
                <a:cxnLst/>
                <a:rect l="l" t="t" r="r" b="b"/>
                <a:pathLst>
                  <a:path w="22957" h="22968" extrusionOk="0">
                    <a:moveTo>
                      <a:pt x="22718" y="1"/>
                    </a:moveTo>
                    <a:lnTo>
                      <a:pt x="1" y="22730"/>
                    </a:lnTo>
                    <a:lnTo>
                      <a:pt x="1" y="22968"/>
                    </a:lnTo>
                    <a:lnTo>
                      <a:pt x="22956" y="13"/>
                    </a:lnTo>
                    <a:lnTo>
                      <a:pt x="2271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9" name="Google Shape;2189;p16"/>
              <p:cNvSpPr/>
              <p:nvPr/>
            </p:nvSpPr>
            <p:spPr>
              <a:xfrm>
                <a:off x="3503700" y="2493000"/>
                <a:ext cx="604575" cy="604550"/>
              </a:xfrm>
              <a:custGeom>
                <a:avLst/>
                <a:gdLst/>
                <a:ahLst/>
                <a:cxnLst/>
                <a:rect l="l" t="t" r="r" b="b"/>
                <a:pathLst>
                  <a:path w="24183" h="24182" extrusionOk="0">
                    <a:moveTo>
                      <a:pt x="23956" y="0"/>
                    </a:moveTo>
                    <a:lnTo>
                      <a:pt x="0" y="23956"/>
                    </a:lnTo>
                    <a:cubicBezTo>
                      <a:pt x="0" y="24039"/>
                      <a:pt x="0" y="24110"/>
                      <a:pt x="12" y="24182"/>
                    </a:cubicBezTo>
                    <a:lnTo>
                      <a:pt x="24182" y="24"/>
                    </a:lnTo>
                    <a:cubicBezTo>
                      <a:pt x="24111" y="0"/>
                      <a:pt x="24027" y="0"/>
                      <a:pt x="2395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0" name="Google Shape;2190;p16"/>
              <p:cNvSpPr/>
              <p:nvPr/>
            </p:nvSpPr>
            <p:spPr>
              <a:xfrm>
                <a:off x="3506975" y="2495975"/>
                <a:ext cx="631650" cy="631950"/>
              </a:xfrm>
              <a:custGeom>
                <a:avLst/>
                <a:gdLst/>
                <a:ahLst/>
                <a:cxnLst/>
                <a:rect l="l" t="t" r="r" b="b"/>
                <a:pathLst>
                  <a:path w="25266" h="25278" extrusionOk="0">
                    <a:moveTo>
                      <a:pt x="25051" y="0"/>
                    </a:moveTo>
                    <a:lnTo>
                      <a:pt x="0" y="25063"/>
                    </a:lnTo>
                    <a:cubicBezTo>
                      <a:pt x="0" y="25134"/>
                      <a:pt x="12" y="25206"/>
                      <a:pt x="24" y="25277"/>
                    </a:cubicBezTo>
                    <a:lnTo>
                      <a:pt x="25266" y="24"/>
                    </a:lnTo>
                    <a:lnTo>
                      <a:pt x="2505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1" name="Google Shape;2191;p16"/>
              <p:cNvSpPr/>
              <p:nvPr/>
            </p:nvSpPr>
            <p:spPr>
              <a:xfrm>
                <a:off x="3511450" y="2500725"/>
                <a:ext cx="656350" cy="656075"/>
              </a:xfrm>
              <a:custGeom>
                <a:avLst/>
                <a:gdLst/>
                <a:ahLst/>
                <a:cxnLst/>
                <a:rect l="l" t="t" r="r" b="b"/>
                <a:pathLst>
                  <a:path w="26254" h="26243" extrusionOk="0">
                    <a:moveTo>
                      <a:pt x="26051" y="1"/>
                    </a:moveTo>
                    <a:lnTo>
                      <a:pt x="0" y="26040"/>
                    </a:lnTo>
                    <a:cubicBezTo>
                      <a:pt x="24" y="26111"/>
                      <a:pt x="24" y="26183"/>
                      <a:pt x="48" y="26242"/>
                    </a:cubicBezTo>
                    <a:lnTo>
                      <a:pt x="26253" y="37"/>
                    </a:lnTo>
                    <a:lnTo>
                      <a:pt x="2605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2" name="Google Shape;2192;p16"/>
              <p:cNvSpPr/>
              <p:nvPr/>
            </p:nvSpPr>
            <p:spPr>
              <a:xfrm>
                <a:off x="3517400" y="2506700"/>
                <a:ext cx="678075" cy="678075"/>
              </a:xfrm>
              <a:custGeom>
                <a:avLst/>
                <a:gdLst/>
                <a:ahLst/>
                <a:cxnLst/>
                <a:rect l="l" t="t" r="r" b="b"/>
                <a:pathLst>
                  <a:path w="27123" h="27123" extrusionOk="0">
                    <a:moveTo>
                      <a:pt x="26932" y="0"/>
                    </a:moveTo>
                    <a:lnTo>
                      <a:pt x="0" y="26932"/>
                    </a:lnTo>
                    <a:cubicBezTo>
                      <a:pt x="12" y="26991"/>
                      <a:pt x="36" y="27051"/>
                      <a:pt x="48" y="27122"/>
                    </a:cubicBezTo>
                    <a:lnTo>
                      <a:pt x="27123" y="48"/>
                    </a:lnTo>
                    <a:lnTo>
                      <a:pt x="2693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3" name="Google Shape;2193;p16"/>
              <p:cNvSpPr/>
              <p:nvPr/>
            </p:nvSpPr>
            <p:spPr>
              <a:xfrm>
                <a:off x="3524525" y="2513825"/>
                <a:ext cx="697450" cy="697450"/>
              </a:xfrm>
              <a:custGeom>
                <a:avLst/>
                <a:gdLst/>
                <a:ahLst/>
                <a:cxnLst/>
                <a:rect l="l" t="t" r="r" b="b"/>
                <a:pathLst>
                  <a:path w="27898" h="27898" extrusionOk="0">
                    <a:moveTo>
                      <a:pt x="27719" y="1"/>
                    </a:moveTo>
                    <a:lnTo>
                      <a:pt x="1" y="27718"/>
                    </a:lnTo>
                    <a:cubicBezTo>
                      <a:pt x="25" y="27778"/>
                      <a:pt x="37" y="27838"/>
                      <a:pt x="60" y="27897"/>
                    </a:cubicBezTo>
                    <a:lnTo>
                      <a:pt x="27897" y="48"/>
                    </a:lnTo>
                    <a:lnTo>
                      <a:pt x="2771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4" name="Google Shape;2194;p16"/>
              <p:cNvSpPr/>
              <p:nvPr/>
            </p:nvSpPr>
            <p:spPr>
              <a:xfrm>
                <a:off x="3532875" y="2521875"/>
                <a:ext cx="714700" cy="714975"/>
              </a:xfrm>
              <a:custGeom>
                <a:avLst/>
                <a:gdLst/>
                <a:ahLst/>
                <a:cxnLst/>
                <a:rect l="l" t="t" r="r" b="b"/>
                <a:pathLst>
                  <a:path w="28588" h="28599" extrusionOk="0">
                    <a:moveTo>
                      <a:pt x="28409" y="0"/>
                    </a:moveTo>
                    <a:lnTo>
                      <a:pt x="0" y="28420"/>
                    </a:lnTo>
                    <a:cubicBezTo>
                      <a:pt x="12" y="28480"/>
                      <a:pt x="36" y="28539"/>
                      <a:pt x="60" y="28599"/>
                    </a:cubicBezTo>
                    <a:lnTo>
                      <a:pt x="28587" y="72"/>
                    </a:lnTo>
                    <a:lnTo>
                      <a:pt x="2840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5" name="Google Shape;2195;p16"/>
              <p:cNvSpPr/>
              <p:nvPr/>
            </p:nvSpPr>
            <p:spPr>
              <a:xfrm>
                <a:off x="3542100" y="2531100"/>
                <a:ext cx="730175" cy="730175"/>
              </a:xfrm>
              <a:custGeom>
                <a:avLst/>
                <a:gdLst/>
                <a:ahLst/>
                <a:cxnLst/>
                <a:rect l="l" t="t" r="r" b="b"/>
                <a:pathLst>
                  <a:path w="29207" h="29207" extrusionOk="0">
                    <a:moveTo>
                      <a:pt x="29028" y="0"/>
                    </a:moveTo>
                    <a:lnTo>
                      <a:pt x="0" y="29040"/>
                    </a:lnTo>
                    <a:cubicBezTo>
                      <a:pt x="24" y="29099"/>
                      <a:pt x="48" y="29147"/>
                      <a:pt x="72" y="29206"/>
                    </a:cubicBezTo>
                    <a:lnTo>
                      <a:pt x="29206" y="72"/>
                    </a:lnTo>
                    <a:lnTo>
                      <a:pt x="2902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6" name="Google Shape;2196;p16"/>
              <p:cNvSpPr/>
              <p:nvPr/>
            </p:nvSpPr>
            <p:spPr>
              <a:xfrm>
                <a:off x="3552225" y="2541525"/>
                <a:ext cx="743550" cy="743550"/>
              </a:xfrm>
              <a:custGeom>
                <a:avLst/>
                <a:gdLst/>
                <a:ahLst/>
                <a:cxnLst/>
                <a:rect l="l" t="t" r="r" b="b"/>
                <a:pathLst>
                  <a:path w="29742" h="29742" extrusionOk="0">
                    <a:moveTo>
                      <a:pt x="29575" y="0"/>
                    </a:moveTo>
                    <a:lnTo>
                      <a:pt x="0" y="29575"/>
                    </a:lnTo>
                    <a:cubicBezTo>
                      <a:pt x="24" y="29623"/>
                      <a:pt x="48" y="29682"/>
                      <a:pt x="72" y="29742"/>
                    </a:cubicBezTo>
                    <a:lnTo>
                      <a:pt x="29742" y="71"/>
                    </a:lnTo>
                    <a:lnTo>
                      <a:pt x="2957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7" name="Google Shape;2197;p16"/>
              <p:cNvSpPr/>
              <p:nvPr/>
            </p:nvSpPr>
            <p:spPr>
              <a:xfrm>
                <a:off x="3563225" y="2552525"/>
                <a:ext cx="755175" cy="755175"/>
              </a:xfrm>
              <a:custGeom>
                <a:avLst/>
                <a:gdLst/>
                <a:ahLst/>
                <a:cxnLst/>
                <a:rect l="l" t="t" r="r" b="b"/>
                <a:pathLst>
                  <a:path w="30207" h="30207" extrusionOk="0">
                    <a:moveTo>
                      <a:pt x="30052" y="1"/>
                    </a:moveTo>
                    <a:lnTo>
                      <a:pt x="1" y="30040"/>
                    </a:lnTo>
                    <a:cubicBezTo>
                      <a:pt x="36" y="30100"/>
                      <a:pt x="60" y="30147"/>
                      <a:pt x="84" y="30207"/>
                    </a:cubicBezTo>
                    <a:lnTo>
                      <a:pt x="30207" y="84"/>
                    </a:lnTo>
                    <a:lnTo>
                      <a:pt x="3005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8" name="Google Shape;2198;p16"/>
              <p:cNvSpPr/>
              <p:nvPr/>
            </p:nvSpPr>
            <p:spPr>
              <a:xfrm>
                <a:off x="3575125" y="2564425"/>
                <a:ext cx="765025" cy="765000"/>
              </a:xfrm>
              <a:custGeom>
                <a:avLst/>
                <a:gdLst/>
                <a:ahLst/>
                <a:cxnLst/>
                <a:rect l="l" t="t" r="r" b="b"/>
                <a:pathLst>
                  <a:path w="30601" h="30600" extrusionOk="0">
                    <a:moveTo>
                      <a:pt x="30457" y="1"/>
                    </a:moveTo>
                    <a:lnTo>
                      <a:pt x="1" y="30445"/>
                    </a:lnTo>
                    <a:cubicBezTo>
                      <a:pt x="37" y="30493"/>
                      <a:pt x="61" y="30552"/>
                      <a:pt x="96" y="30600"/>
                    </a:cubicBezTo>
                    <a:lnTo>
                      <a:pt x="30600" y="84"/>
                    </a:lnTo>
                    <a:lnTo>
                      <a:pt x="3045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9" name="Google Shape;2199;p16"/>
              <p:cNvSpPr/>
              <p:nvPr/>
            </p:nvSpPr>
            <p:spPr>
              <a:xfrm>
                <a:off x="3587925" y="2577225"/>
                <a:ext cx="773350" cy="773350"/>
              </a:xfrm>
              <a:custGeom>
                <a:avLst/>
                <a:gdLst/>
                <a:ahLst/>
                <a:cxnLst/>
                <a:rect l="l" t="t" r="r" b="b"/>
                <a:pathLst>
                  <a:path w="30934" h="30934" extrusionOk="0">
                    <a:moveTo>
                      <a:pt x="30791" y="1"/>
                    </a:moveTo>
                    <a:lnTo>
                      <a:pt x="1" y="30778"/>
                    </a:lnTo>
                    <a:lnTo>
                      <a:pt x="96" y="30933"/>
                    </a:lnTo>
                    <a:lnTo>
                      <a:pt x="30933" y="96"/>
                    </a:lnTo>
                    <a:lnTo>
                      <a:pt x="3079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0" name="Google Shape;2200;p16"/>
              <p:cNvSpPr/>
              <p:nvPr/>
            </p:nvSpPr>
            <p:spPr>
              <a:xfrm>
                <a:off x="3601625" y="2590625"/>
                <a:ext cx="780175" cy="780175"/>
              </a:xfrm>
              <a:custGeom>
                <a:avLst/>
                <a:gdLst/>
                <a:ahLst/>
                <a:cxnLst/>
                <a:rect l="l" t="t" r="r" b="b"/>
                <a:pathLst>
                  <a:path w="31207" h="31207" extrusionOk="0">
                    <a:moveTo>
                      <a:pt x="31052" y="1"/>
                    </a:moveTo>
                    <a:lnTo>
                      <a:pt x="1" y="31064"/>
                    </a:lnTo>
                    <a:lnTo>
                      <a:pt x="96" y="31207"/>
                    </a:lnTo>
                    <a:lnTo>
                      <a:pt x="31207" y="108"/>
                    </a:lnTo>
                    <a:lnTo>
                      <a:pt x="3105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1" name="Google Shape;2201;p16"/>
              <p:cNvSpPr/>
              <p:nvPr/>
            </p:nvSpPr>
            <p:spPr>
              <a:xfrm>
                <a:off x="3615925" y="2604925"/>
                <a:ext cx="784925" cy="785225"/>
              </a:xfrm>
              <a:custGeom>
                <a:avLst/>
                <a:gdLst/>
                <a:ahLst/>
                <a:cxnLst/>
                <a:rect l="l" t="t" r="r" b="b"/>
                <a:pathLst>
                  <a:path w="31397" h="31409" extrusionOk="0">
                    <a:moveTo>
                      <a:pt x="31266" y="0"/>
                    </a:moveTo>
                    <a:lnTo>
                      <a:pt x="0" y="31278"/>
                    </a:lnTo>
                    <a:cubicBezTo>
                      <a:pt x="36" y="31325"/>
                      <a:pt x="72" y="31361"/>
                      <a:pt x="107" y="31409"/>
                    </a:cubicBezTo>
                    <a:lnTo>
                      <a:pt x="31397" y="107"/>
                    </a:lnTo>
                    <a:lnTo>
                      <a:pt x="3126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2" name="Google Shape;2202;p16"/>
              <p:cNvSpPr/>
              <p:nvPr/>
            </p:nvSpPr>
            <p:spPr>
              <a:xfrm>
                <a:off x="3630800" y="2620100"/>
                <a:ext cx="789100" cy="788800"/>
              </a:xfrm>
              <a:custGeom>
                <a:avLst/>
                <a:gdLst/>
                <a:ahLst/>
                <a:cxnLst/>
                <a:rect l="l" t="t" r="r" b="b"/>
                <a:pathLst>
                  <a:path w="31564" h="31552" extrusionOk="0">
                    <a:moveTo>
                      <a:pt x="31433" y="0"/>
                    </a:moveTo>
                    <a:lnTo>
                      <a:pt x="0" y="31421"/>
                    </a:lnTo>
                    <a:cubicBezTo>
                      <a:pt x="36" y="31468"/>
                      <a:pt x="72" y="31504"/>
                      <a:pt x="108" y="31552"/>
                    </a:cubicBezTo>
                    <a:lnTo>
                      <a:pt x="31564" y="107"/>
                    </a:lnTo>
                    <a:lnTo>
                      <a:pt x="3143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3" name="Google Shape;2203;p16"/>
              <p:cNvSpPr/>
              <p:nvPr/>
            </p:nvSpPr>
            <p:spPr>
              <a:xfrm>
                <a:off x="3646575" y="2635875"/>
                <a:ext cx="791200" cy="791200"/>
              </a:xfrm>
              <a:custGeom>
                <a:avLst/>
                <a:gdLst/>
                <a:ahLst/>
                <a:cxnLst/>
                <a:rect l="l" t="t" r="r" b="b"/>
                <a:pathLst>
                  <a:path w="31648" h="31648" extrusionOk="0">
                    <a:moveTo>
                      <a:pt x="31528" y="0"/>
                    </a:moveTo>
                    <a:lnTo>
                      <a:pt x="0" y="31516"/>
                    </a:lnTo>
                    <a:lnTo>
                      <a:pt x="120" y="31647"/>
                    </a:lnTo>
                    <a:lnTo>
                      <a:pt x="31647" y="107"/>
                    </a:lnTo>
                    <a:lnTo>
                      <a:pt x="3152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4" name="Google Shape;2204;p16"/>
              <p:cNvSpPr/>
              <p:nvPr/>
            </p:nvSpPr>
            <p:spPr>
              <a:xfrm>
                <a:off x="3663250" y="2652250"/>
                <a:ext cx="792075" cy="792075"/>
              </a:xfrm>
              <a:custGeom>
                <a:avLst/>
                <a:gdLst/>
                <a:ahLst/>
                <a:cxnLst/>
                <a:rect l="l" t="t" r="r" b="b"/>
                <a:pathLst>
                  <a:path w="31683" h="31683" extrusionOk="0">
                    <a:moveTo>
                      <a:pt x="31552" y="0"/>
                    </a:moveTo>
                    <a:lnTo>
                      <a:pt x="0" y="31564"/>
                    </a:lnTo>
                    <a:cubicBezTo>
                      <a:pt x="36" y="31587"/>
                      <a:pt x="60" y="31623"/>
                      <a:pt x="95" y="31659"/>
                    </a:cubicBezTo>
                    <a:lnTo>
                      <a:pt x="119" y="31683"/>
                    </a:lnTo>
                    <a:lnTo>
                      <a:pt x="31683" y="119"/>
                    </a:lnTo>
                    <a:lnTo>
                      <a:pt x="31647" y="95"/>
                    </a:lnTo>
                    <a:cubicBezTo>
                      <a:pt x="31623" y="60"/>
                      <a:pt x="31588" y="36"/>
                      <a:pt x="3155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5" name="Google Shape;2205;p16"/>
              <p:cNvSpPr/>
              <p:nvPr/>
            </p:nvSpPr>
            <p:spPr>
              <a:xfrm>
                <a:off x="3680500" y="2669500"/>
                <a:ext cx="791200" cy="791500"/>
              </a:xfrm>
              <a:custGeom>
                <a:avLst/>
                <a:gdLst/>
                <a:ahLst/>
                <a:cxnLst/>
                <a:rect l="l" t="t" r="r" b="b"/>
                <a:pathLst>
                  <a:path w="31648" h="31660" extrusionOk="0">
                    <a:moveTo>
                      <a:pt x="31529" y="1"/>
                    </a:moveTo>
                    <a:lnTo>
                      <a:pt x="1" y="31540"/>
                    </a:lnTo>
                    <a:cubicBezTo>
                      <a:pt x="37" y="31576"/>
                      <a:pt x="72" y="31612"/>
                      <a:pt x="120" y="31659"/>
                    </a:cubicBezTo>
                    <a:lnTo>
                      <a:pt x="31648" y="120"/>
                    </a:lnTo>
                    <a:cubicBezTo>
                      <a:pt x="31612" y="84"/>
                      <a:pt x="31564" y="48"/>
                      <a:pt x="3152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6" name="Google Shape;2206;p16"/>
              <p:cNvSpPr/>
              <p:nvPr/>
            </p:nvSpPr>
            <p:spPr>
              <a:xfrm>
                <a:off x="3698375" y="2687675"/>
                <a:ext cx="789100" cy="789100"/>
              </a:xfrm>
              <a:custGeom>
                <a:avLst/>
                <a:gdLst/>
                <a:ahLst/>
                <a:cxnLst/>
                <a:rect l="l" t="t" r="r" b="b"/>
                <a:pathLst>
                  <a:path w="31564" h="31564" extrusionOk="0">
                    <a:moveTo>
                      <a:pt x="31456" y="0"/>
                    </a:moveTo>
                    <a:lnTo>
                      <a:pt x="0" y="31444"/>
                    </a:lnTo>
                    <a:lnTo>
                      <a:pt x="131" y="31563"/>
                    </a:lnTo>
                    <a:lnTo>
                      <a:pt x="31564" y="119"/>
                    </a:lnTo>
                    <a:cubicBezTo>
                      <a:pt x="31528" y="83"/>
                      <a:pt x="31492" y="36"/>
                      <a:pt x="3145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7" name="Google Shape;2207;p16"/>
              <p:cNvSpPr/>
              <p:nvPr/>
            </p:nvSpPr>
            <p:spPr>
              <a:xfrm>
                <a:off x="3717125" y="2706125"/>
                <a:ext cx="785525" cy="785525"/>
              </a:xfrm>
              <a:custGeom>
                <a:avLst/>
                <a:gdLst/>
                <a:ahLst/>
                <a:cxnLst/>
                <a:rect l="l" t="t" r="r" b="b"/>
                <a:pathLst>
                  <a:path w="31421" h="31421" extrusionOk="0">
                    <a:moveTo>
                      <a:pt x="31314" y="0"/>
                    </a:moveTo>
                    <a:lnTo>
                      <a:pt x="0" y="31325"/>
                    </a:lnTo>
                    <a:lnTo>
                      <a:pt x="131" y="31421"/>
                    </a:lnTo>
                    <a:lnTo>
                      <a:pt x="31421" y="143"/>
                    </a:lnTo>
                    <a:cubicBezTo>
                      <a:pt x="31385" y="95"/>
                      <a:pt x="31349" y="48"/>
                      <a:pt x="3131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8" name="Google Shape;2208;p16"/>
              <p:cNvSpPr/>
              <p:nvPr/>
            </p:nvSpPr>
            <p:spPr>
              <a:xfrm>
                <a:off x="3736475" y="2725750"/>
                <a:ext cx="780475" cy="780500"/>
              </a:xfrm>
              <a:custGeom>
                <a:avLst/>
                <a:gdLst/>
                <a:ahLst/>
                <a:cxnLst/>
                <a:rect l="l" t="t" r="r" b="b"/>
                <a:pathLst>
                  <a:path w="31219" h="31220" extrusionOk="0">
                    <a:moveTo>
                      <a:pt x="31123" y="1"/>
                    </a:moveTo>
                    <a:lnTo>
                      <a:pt x="0" y="31112"/>
                    </a:lnTo>
                    <a:cubicBezTo>
                      <a:pt x="48" y="31148"/>
                      <a:pt x="95" y="31183"/>
                      <a:pt x="143" y="31219"/>
                    </a:cubicBezTo>
                    <a:lnTo>
                      <a:pt x="31218" y="132"/>
                    </a:lnTo>
                    <a:cubicBezTo>
                      <a:pt x="31183" y="84"/>
                      <a:pt x="31159" y="37"/>
                      <a:pt x="3112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9" name="Google Shape;2209;p16"/>
              <p:cNvSpPr/>
              <p:nvPr/>
            </p:nvSpPr>
            <p:spPr>
              <a:xfrm>
                <a:off x="3756400" y="2745700"/>
                <a:ext cx="773950" cy="774225"/>
              </a:xfrm>
              <a:custGeom>
                <a:avLst/>
                <a:gdLst/>
                <a:ahLst/>
                <a:cxnLst/>
                <a:rect l="l" t="t" r="r" b="b"/>
                <a:pathLst>
                  <a:path w="30958" h="30969" extrusionOk="0">
                    <a:moveTo>
                      <a:pt x="30874" y="1"/>
                    </a:moveTo>
                    <a:lnTo>
                      <a:pt x="1" y="30874"/>
                    </a:lnTo>
                    <a:cubicBezTo>
                      <a:pt x="60" y="30897"/>
                      <a:pt x="108" y="30933"/>
                      <a:pt x="156" y="30969"/>
                    </a:cubicBezTo>
                    <a:lnTo>
                      <a:pt x="30957" y="144"/>
                    </a:lnTo>
                    <a:lnTo>
                      <a:pt x="3087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0" name="Google Shape;2210;p16"/>
              <p:cNvSpPr/>
              <p:nvPr/>
            </p:nvSpPr>
            <p:spPr>
              <a:xfrm>
                <a:off x="3777550" y="2766550"/>
                <a:ext cx="765875" cy="766175"/>
              </a:xfrm>
              <a:custGeom>
                <a:avLst/>
                <a:gdLst/>
                <a:ahLst/>
                <a:cxnLst/>
                <a:rect l="l" t="t" r="r" b="b"/>
                <a:pathLst>
                  <a:path w="30635" h="30647" extrusionOk="0">
                    <a:moveTo>
                      <a:pt x="30552" y="0"/>
                    </a:moveTo>
                    <a:lnTo>
                      <a:pt x="0" y="30552"/>
                    </a:lnTo>
                    <a:cubicBezTo>
                      <a:pt x="48" y="30587"/>
                      <a:pt x="95" y="30611"/>
                      <a:pt x="143" y="30647"/>
                    </a:cubicBezTo>
                    <a:lnTo>
                      <a:pt x="30635" y="155"/>
                    </a:lnTo>
                    <a:cubicBezTo>
                      <a:pt x="30611" y="107"/>
                      <a:pt x="30575" y="60"/>
                      <a:pt x="3055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1" name="Google Shape;2211;p16"/>
              <p:cNvSpPr/>
              <p:nvPr/>
            </p:nvSpPr>
            <p:spPr>
              <a:xfrm>
                <a:off x="3799275" y="2788575"/>
                <a:ext cx="756075" cy="756075"/>
              </a:xfrm>
              <a:custGeom>
                <a:avLst/>
                <a:gdLst/>
                <a:ahLst/>
                <a:cxnLst/>
                <a:rect l="l" t="t" r="r" b="b"/>
                <a:pathLst>
                  <a:path w="30243" h="30243" extrusionOk="0">
                    <a:moveTo>
                      <a:pt x="30171" y="0"/>
                    </a:moveTo>
                    <a:lnTo>
                      <a:pt x="0" y="30159"/>
                    </a:lnTo>
                    <a:lnTo>
                      <a:pt x="155" y="30242"/>
                    </a:lnTo>
                    <a:lnTo>
                      <a:pt x="30242" y="155"/>
                    </a:lnTo>
                    <a:cubicBezTo>
                      <a:pt x="30218" y="95"/>
                      <a:pt x="30195" y="48"/>
                      <a:pt x="3017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2" name="Google Shape;2212;p16"/>
              <p:cNvSpPr/>
              <p:nvPr/>
            </p:nvSpPr>
            <p:spPr>
              <a:xfrm>
                <a:off x="3821900" y="2811200"/>
                <a:ext cx="744750" cy="744750"/>
              </a:xfrm>
              <a:custGeom>
                <a:avLst/>
                <a:gdLst/>
                <a:ahLst/>
                <a:cxnLst/>
                <a:rect l="l" t="t" r="r" b="b"/>
                <a:pathLst>
                  <a:path w="29790" h="29790" extrusionOk="0">
                    <a:moveTo>
                      <a:pt x="29706" y="0"/>
                    </a:moveTo>
                    <a:lnTo>
                      <a:pt x="0" y="29706"/>
                    </a:lnTo>
                    <a:lnTo>
                      <a:pt x="167" y="29789"/>
                    </a:lnTo>
                    <a:lnTo>
                      <a:pt x="29790" y="155"/>
                    </a:lnTo>
                    <a:cubicBezTo>
                      <a:pt x="29766" y="107"/>
                      <a:pt x="29742" y="48"/>
                      <a:pt x="2970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3" name="Google Shape;2213;p16"/>
              <p:cNvSpPr/>
              <p:nvPr/>
            </p:nvSpPr>
            <p:spPr>
              <a:xfrm>
                <a:off x="3845400" y="2834700"/>
                <a:ext cx="731375" cy="731375"/>
              </a:xfrm>
              <a:custGeom>
                <a:avLst/>
                <a:gdLst/>
                <a:ahLst/>
                <a:cxnLst/>
                <a:rect l="l" t="t" r="r" b="b"/>
                <a:pathLst>
                  <a:path w="29255" h="29255" extrusionOk="0">
                    <a:moveTo>
                      <a:pt x="29183" y="1"/>
                    </a:moveTo>
                    <a:lnTo>
                      <a:pt x="1" y="29183"/>
                    </a:lnTo>
                    <a:lnTo>
                      <a:pt x="168" y="29254"/>
                    </a:lnTo>
                    <a:lnTo>
                      <a:pt x="29255" y="167"/>
                    </a:lnTo>
                    <a:cubicBezTo>
                      <a:pt x="29243" y="108"/>
                      <a:pt x="29207" y="48"/>
                      <a:pt x="2918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4" name="Google Shape;2214;p16"/>
              <p:cNvSpPr/>
              <p:nvPr/>
            </p:nvSpPr>
            <p:spPr>
              <a:xfrm>
                <a:off x="3869825" y="2859100"/>
                <a:ext cx="716475" cy="716500"/>
              </a:xfrm>
              <a:custGeom>
                <a:avLst/>
                <a:gdLst/>
                <a:ahLst/>
                <a:cxnLst/>
                <a:rect l="l" t="t" r="r" b="b"/>
                <a:pathLst>
                  <a:path w="28659" h="28660" extrusionOk="0">
                    <a:moveTo>
                      <a:pt x="28587" y="1"/>
                    </a:moveTo>
                    <a:lnTo>
                      <a:pt x="0" y="28600"/>
                    </a:lnTo>
                    <a:lnTo>
                      <a:pt x="179" y="28659"/>
                    </a:lnTo>
                    <a:lnTo>
                      <a:pt x="28659" y="168"/>
                    </a:lnTo>
                    <a:cubicBezTo>
                      <a:pt x="28635" y="108"/>
                      <a:pt x="28611" y="61"/>
                      <a:pt x="2858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5" name="Google Shape;2215;p16"/>
              <p:cNvSpPr/>
              <p:nvPr/>
            </p:nvSpPr>
            <p:spPr>
              <a:xfrm>
                <a:off x="3895425" y="2884425"/>
                <a:ext cx="699200" cy="699200"/>
              </a:xfrm>
              <a:custGeom>
                <a:avLst/>
                <a:gdLst/>
                <a:ahLst/>
                <a:cxnLst/>
                <a:rect l="l" t="t" r="r" b="b"/>
                <a:pathLst>
                  <a:path w="27968" h="27968" extrusionOk="0">
                    <a:moveTo>
                      <a:pt x="27908" y="0"/>
                    </a:moveTo>
                    <a:lnTo>
                      <a:pt x="0" y="27908"/>
                    </a:lnTo>
                    <a:lnTo>
                      <a:pt x="179" y="27968"/>
                    </a:lnTo>
                    <a:lnTo>
                      <a:pt x="27968" y="179"/>
                    </a:lnTo>
                    <a:cubicBezTo>
                      <a:pt x="27944" y="119"/>
                      <a:pt x="27920" y="60"/>
                      <a:pt x="2790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6" name="Google Shape;2216;p16"/>
              <p:cNvSpPr/>
              <p:nvPr/>
            </p:nvSpPr>
            <p:spPr>
              <a:xfrm>
                <a:off x="3921600" y="2910900"/>
                <a:ext cx="680175" cy="680175"/>
              </a:xfrm>
              <a:custGeom>
                <a:avLst/>
                <a:gdLst/>
                <a:ahLst/>
                <a:cxnLst/>
                <a:rect l="l" t="t" r="r" b="b"/>
                <a:pathLst>
                  <a:path w="27207" h="27207" extrusionOk="0">
                    <a:moveTo>
                      <a:pt x="27159" y="1"/>
                    </a:moveTo>
                    <a:lnTo>
                      <a:pt x="1" y="27147"/>
                    </a:lnTo>
                    <a:lnTo>
                      <a:pt x="191" y="27206"/>
                    </a:lnTo>
                    <a:lnTo>
                      <a:pt x="27207" y="191"/>
                    </a:lnTo>
                    <a:cubicBezTo>
                      <a:pt x="27195" y="132"/>
                      <a:pt x="27171" y="60"/>
                      <a:pt x="2715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7" name="Google Shape;2217;p16"/>
              <p:cNvSpPr/>
              <p:nvPr/>
            </p:nvSpPr>
            <p:spPr>
              <a:xfrm>
                <a:off x="3949300" y="2938575"/>
                <a:ext cx="658725" cy="658450"/>
              </a:xfrm>
              <a:custGeom>
                <a:avLst/>
                <a:gdLst/>
                <a:ahLst/>
                <a:cxnLst/>
                <a:rect l="l" t="t" r="r" b="b"/>
                <a:pathLst>
                  <a:path w="26349" h="26338" extrusionOk="0">
                    <a:moveTo>
                      <a:pt x="26301" y="1"/>
                    </a:moveTo>
                    <a:lnTo>
                      <a:pt x="0" y="26302"/>
                    </a:lnTo>
                    <a:lnTo>
                      <a:pt x="203" y="26338"/>
                    </a:lnTo>
                    <a:lnTo>
                      <a:pt x="26349" y="203"/>
                    </a:lnTo>
                    <a:cubicBezTo>
                      <a:pt x="26325" y="132"/>
                      <a:pt x="26313" y="60"/>
                      <a:pt x="2630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8" name="Google Shape;2218;p16"/>
              <p:cNvSpPr/>
              <p:nvPr/>
            </p:nvSpPr>
            <p:spPr>
              <a:xfrm>
                <a:off x="3978175" y="2967450"/>
                <a:ext cx="634625" cy="634350"/>
              </a:xfrm>
              <a:custGeom>
                <a:avLst/>
                <a:gdLst/>
                <a:ahLst/>
                <a:cxnLst/>
                <a:rect l="l" t="t" r="r" b="b"/>
                <a:pathLst>
                  <a:path w="25385" h="25374" extrusionOk="0">
                    <a:moveTo>
                      <a:pt x="25348" y="1"/>
                    </a:moveTo>
                    <a:lnTo>
                      <a:pt x="0" y="25349"/>
                    </a:lnTo>
                    <a:lnTo>
                      <a:pt x="214" y="25373"/>
                    </a:lnTo>
                    <a:lnTo>
                      <a:pt x="25384" y="215"/>
                    </a:lnTo>
                    <a:cubicBezTo>
                      <a:pt x="25372" y="144"/>
                      <a:pt x="25360" y="72"/>
                      <a:pt x="2534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9" name="Google Shape;2219;p16"/>
              <p:cNvSpPr/>
              <p:nvPr/>
            </p:nvSpPr>
            <p:spPr>
              <a:xfrm>
                <a:off x="4008525" y="2997825"/>
                <a:ext cx="607250" cy="607225"/>
              </a:xfrm>
              <a:custGeom>
                <a:avLst/>
                <a:gdLst/>
                <a:ahLst/>
                <a:cxnLst/>
                <a:rect l="l" t="t" r="r" b="b"/>
                <a:pathLst>
                  <a:path w="24290" h="24289" extrusionOk="0">
                    <a:moveTo>
                      <a:pt x="24277" y="0"/>
                    </a:moveTo>
                    <a:lnTo>
                      <a:pt x="0" y="24277"/>
                    </a:lnTo>
                    <a:cubicBezTo>
                      <a:pt x="72" y="24277"/>
                      <a:pt x="155" y="24289"/>
                      <a:pt x="227" y="24289"/>
                    </a:cubicBezTo>
                    <a:lnTo>
                      <a:pt x="24289" y="215"/>
                    </a:lnTo>
                    <a:cubicBezTo>
                      <a:pt x="24289" y="143"/>
                      <a:pt x="24289" y="72"/>
                      <a:pt x="2427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0" name="Google Shape;2220;p16"/>
              <p:cNvSpPr/>
              <p:nvPr/>
            </p:nvSpPr>
            <p:spPr>
              <a:xfrm>
                <a:off x="4040675" y="3029675"/>
                <a:ext cx="576875" cy="576875"/>
              </a:xfrm>
              <a:custGeom>
                <a:avLst/>
                <a:gdLst/>
                <a:ahLst/>
                <a:cxnLst/>
                <a:rect l="l" t="t" r="r" b="b"/>
                <a:pathLst>
                  <a:path w="23075" h="23075" extrusionOk="0">
                    <a:moveTo>
                      <a:pt x="23075" y="0"/>
                    </a:moveTo>
                    <a:lnTo>
                      <a:pt x="0" y="23075"/>
                    </a:lnTo>
                    <a:lnTo>
                      <a:pt x="238" y="23075"/>
                    </a:lnTo>
                    <a:lnTo>
                      <a:pt x="23075" y="238"/>
                    </a:lnTo>
                    <a:cubicBezTo>
                      <a:pt x="23075" y="155"/>
                      <a:pt x="23075" y="84"/>
                      <a:pt x="230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1" name="Google Shape;2221;p16"/>
              <p:cNvSpPr/>
              <p:nvPr/>
            </p:nvSpPr>
            <p:spPr>
              <a:xfrm>
                <a:off x="4074300" y="3063600"/>
                <a:ext cx="543250" cy="543250"/>
              </a:xfrm>
              <a:custGeom>
                <a:avLst/>
                <a:gdLst/>
                <a:ahLst/>
                <a:cxnLst/>
                <a:rect l="l" t="t" r="r" b="b"/>
                <a:pathLst>
                  <a:path w="21730" h="21730" extrusionOk="0">
                    <a:moveTo>
                      <a:pt x="21730" y="1"/>
                    </a:moveTo>
                    <a:lnTo>
                      <a:pt x="1" y="21729"/>
                    </a:lnTo>
                    <a:lnTo>
                      <a:pt x="239" y="21729"/>
                    </a:lnTo>
                    <a:lnTo>
                      <a:pt x="21730" y="239"/>
                    </a:lnTo>
                    <a:lnTo>
                      <a:pt x="2173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2" name="Google Shape;2222;p16"/>
              <p:cNvSpPr/>
              <p:nvPr/>
            </p:nvSpPr>
            <p:spPr>
              <a:xfrm>
                <a:off x="4110325" y="3099325"/>
                <a:ext cx="505450" cy="505450"/>
              </a:xfrm>
              <a:custGeom>
                <a:avLst/>
                <a:gdLst/>
                <a:ahLst/>
                <a:cxnLst/>
                <a:rect l="l" t="t" r="r" b="b"/>
                <a:pathLst>
                  <a:path w="20218" h="20218" extrusionOk="0">
                    <a:moveTo>
                      <a:pt x="20217" y="0"/>
                    </a:moveTo>
                    <a:lnTo>
                      <a:pt x="0" y="20217"/>
                    </a:lnTo>
                    <a:lnTo>
                      <a:pt x="262" y="20193"/>
                    </a:lnTo>
                    <a:lnTo>
                      <a:pt x="20182" y="274"/>
                    </a:lnTo>
                    <a:lnTo>
                      <a:pt x="2021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3" name="Google Shape;2223;p16"/>
              <p:cNvSpPr/>
              <p:nvPr/>
            </p:nvSpPr>
            <p:spPr>
              <a:xfrm>
                <a:off x="4149325" y="3138325"/>
                <a:ext cx="461375" cy="461375"/>
              </a:xfrm>
              <a:custGeom>
                <a:avLst/>
                <a:gdLst/>
                <a:ahLst/>
                <a:cxnLst/>
                <a:rect l="l" t="t" r="r" b="b"/>
                <a:pathLst>
                  <a:path w="18455" h="18455" extrusionOk="0">
                    <a:moveTo>
                      <a:pt x="18455" y="0"/>
                    </a:moveTo>
                    <a:lnTo>
                      <a:pt x="0" y="18455"/>
                    </a:lnTo>
                    <a:lnTo>
                      <a:pt x="0" y="18455"/>
                    </a:lnTo>
                    <a:lnTo>
                      <a:pt x="286" y="18407"/>
                    </a:lnTo>
                    <a:lnTo>
                      <a:pt x="18407" y="286"/>
                    </a:lnTo>
                    <a:lnTo>
                      <a:pt x="1845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4" name="Google Shape;2224;p16"/>
              <p:cNvSpPr/>
              <p:nvPr/>
            </p:nvSpPr>
            <p:spPr>
              <a:xfrm>
                <a:off x="4191275" y="3180575"/>
                <a:ext cx="411100" cy="410800"/>
              </a:xfrm>
              <a:custGeom>
                <a:avLst/>
                <a:gdLst/>
                <a:ahLst/>
                <a:cxnLst/>
                <a:rect l="l" t="t" r="r" b="b"/>
                <a:pathLst>
                  <a:path w="16444" h="16432" extrusionOk="0">
                    <a:moveTo>
                      <a:pt x="16443" y="1"/>
                    </a:moveTo>
                    <a:lnTo>
                      <a:pt x="1" y="16431"/>
                    </a:lnTo>
                    <a:cubicBezTo>
                      <a:pt x="120" y="16407"/>
                      <a:pt x="227" y="16384"/>
                      <a:pt x="334" y="16348"/>
                    </a:cubicBezTo>
                    <a:lnTo>
                      <a:pt x="16360" y="322"/>
                    </a:lnTo>
                    <a:cubicBezTo>
                      <a:pt x="16384" y="215"/>
                      <a:pt x="16420" y="108"/>
                      <a:pt x="1644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5" name="Google Shape;2225;p16"/>
              <p:cNvSpPr/>
              <p:nvPr/>
            </p:nvSpPr>
            <p:spPr>
              <a:xfrm>
                <a:off x="4239200" y="3228500"/>
                <a:ext cx="349175" cy="349175"/>
              </a:xfrm>
              <a:custGeom>
                <a:avLst/>
                <a:gdLst/>
                <a:ahLst/>
                <a:cxnLst/>
                <a:rect l="l" t="t" r="r" b="b"/>
                <a:pathLst>
                  <a:path w="13967" h="13967" extrusionOk="0">
                    <a:moveTo>
                      <a:pt x="13967" y="1"/>
                    </a:moveTo>
                    <a:lnTo>
                      <a:pt x="1" y="13967"/>
                    </a:lnTo>
                    <a:lnTo>
                      <a:pt x="1" y="13967"/>
                    </a:lnTo>
                    <a:lnTo>
                      <a:pt x="370" y="13836"/>
                    </a:lnTo>
                    <a:lnTo>
                      <a:pt x="13836" y="370"/>
                    </a:lnTo>
                    <a:cubicBezTo>
                      <a:pt x="13884" y="239"/>
                      <a:pt x="13919" y="120"/>
                      <a:pt x="1396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6" name="Google Shape;2226;p16"/>
              <p:cNvSpPr/>
              <p:nvPr/>
            </p:nvSpPr>
            <p:spPr>
              <a:xfrm>
                <a:off x="4295775" y="3284750"/>
                <a:ext cx="269975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799" h="10812" extrusionOk="0">
                    <a:moveTo>
                      <a:pt x="10799" y="1"/>
                    </a:moveTo>
                    <a:lnTo>
                      <a:pt x="0" y="10812"/>
                    </a:lnTo>
                    <a:cubicBezTo>
                      <a:pt x="155" y="10740"/>
                      <a:pt x="310" y="10657"/>
                      <a:pt x="476" y="10574"/>
                    </a:cubicBezTo>
                    <a:lnTo>
                      <a:pt x="10561" y="477"/>
                    </a:lnTo>
                    <a:cubicBezTo>
                      <a:pt x="10644" y="322"/>
                      <a:pt x="10728" y="168"/>
                      <a:pt x="1079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7" name="Google Shape;2227;p16"/>
              <p:cNvSpPr/>
              <p:nvPr/>
            </p:nvSpPr>
            <p:spPr>
              <a:xfrm>
                <a:off x="4375225" y="3364225"/>
                <a:ext cx="145000" cy="145300"/>
              </a:xfrm>
              <a:custGeom>
                <a:avLst/>
                <a:gdLst/>
                <a:ahLst/>
                <a:cxnLst/>
                <a:rect l="l" t="t" r="r" b="b"/>
                <a:pathLst>
                  <a:path w="5800" h="5812" extrusionOk="0">
                    <a:moveTo>
                      <a:pt x="5799" y="1"/>
                    </a:moveTo>
                    <a:lnTo>
                      <a:pt x="1" y="5811"/>
                    </a:lnTo>
                    <a:cubicBezTo>
                      <a:pt x="287" y="5609"/>
                      <a:pt x="584" y="5406"/>
                      <a:pt x="858" y="5180"/>
                    </a:cubicBezTo>
                    <a:lnTo>
                      <a:pt x="5180" y="870"/>
                    </a:lnTo>
                    <a:cubicBezTo>
                      <a:pt x="5395" y="584"/>
                      <a:pt x="5597" y="299"/>
                      <a:pt x="579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228" name="Google Shape;2228;p16"/>
            <p:cNvSpPr/>
            <p:nvPr/>
          </p:nvSpPr>
          <p:spPr>
            <a:xfrm>
              <a:off x="8593338" y="4318463"/>
              <a:ext cx="1098690" cy="1098527"/>
            </a:xfrm>
            <a:custGeom>
              <a:avLst/>
              <a:gdLst/>
              <a:ahLst/>
              <a:cxnLst/>
              <a:rect l="l" t="t" r="r" b="b"/>
              <a:pathLst>
                <a:path w="81249" h="81237" extrusionOk="0">
                  <a:moveTo>
                    <a:pt x="75784" y="56007"/>
                  </a:moveTo>
                  <a:lnTo>
                    <a:pt x="25230" y="5453"/>
                  </a:lnTo>
                  <a:cubicBezTo>
                    <a:pt x="19765" y="0"/>
                    <a:pt x="10931" y="0"/>
                    <a:pt x="5466" y="5453"/>
                  </a:cubicBezTo>
                  <a:lnTo>
                    <a:pt x="5466" y="5453"/>
                  </a:lnTo>
                  <a:cubicBezTo>
                    <a:pt x="13" y="10906"/>
                    <a:pt x="1" y="19764"/>
                    <a:pt x="5466" y="25217"/>
                  </a:cubicBezTo>
                  <a:lnTo>
                    <a:pt x="56032" y="75783"/>
                  </a:lnTo>
                  <a:cubicBezTo>
                    <a:pt x="61485" y="81236"/>
                    <a:pt x="70331" y="81236"/>
                    <a:pt x="75784" y="75771"/>
                  </a:cubicBezTo>
                  <a:cubicBezTo>
                    <a:pt x="81249" y="70318"/>
                    <a:pt x="81249" y="61472"/>
                    <a:pt x="75784" y="56007"/>
                  </a:cubicBez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229" name="Google Shape;2229;p16"/>
            <p:cNvGrpSpPr/>
            <p:nvPr/>
          </p:nvGrpSpPr>
          <p:grpSpPr>
            <a:xfrm>
              <a:off x="7829713" y="77864"/>
              <a:ext cx="1758795" cy="1759268"/>
              <a:chOff x="3502200" y="2491200"/>
              <a:chExt cx="1115350" cy="1115650"/>
            </a:xfrm>
          </p:grpSpPr>
          <p:sp>
            <p:nvSpPr>
              <p:cNvPr id="2230" name="Google Shape;2230;p16"/>
              <p:cNvSpPr/>
              <p:nvPr/>
            </p:nvSpPr>
            <p:spPr>
              <a:xfrm>
                <a:off x="3606975" y="2596575"/>
                <a:ext cx="126550" cy="126525"/>
              </a:xfrm>
              <a:custGeom>
                <a:avLst/>
                <a:gdLst/>
                <a:ahLst/>
                <a:cxnLst/>
                <a:rect l="l" t="t" r="r" b="b"/>
                <a:pathLst>
                  <a:path w="5062" h="5061" extrusionOk="0">
                    <a:moveTo>
                      <a:pt x="5061" y="1"/>
                    </a:moveTo>
                    <a:lnTo>
                      <a:pt x="5061" y="1"/>
                    </a:lnTo>
                    <a:cubicBezTo>
                      <a:pt x="4728" y="251"/>
                      <a:pt x="4382" y="501"/>
                      <a:pt x="4049" y="775"/>
                    </a:cubicBezTo>
                    <a:lnTo>
                      <a:pt x="775" y="4049"/>
                    </a:lnTo>
                    <a:cubicBezTo>
                      <a:pt x="513" y="4370"/>
                      <a:pt x="251" y="4716"/>
                      <a:pt x="1" y="5061"/>
                    </a:cubicBezTo>
                    <a:lnTo>
                      <a:pt x="506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1" name="Google Shape;2231;p16"/>
              <p:cNvSpPr/>
              <p:nvPr/>
            </p:nvSpPr>
            <p:spPr>
              <a:xfrm>
                <a:off x="3557275" y="2546575"/>
                <a:ext cx="260175" cy="260175"/>
              </a:xfrm>
              <a:custGeom>
                <a:avLst/>
                <a:gdLst/>
                <a:ahLst/>
                <a:cxnLst/>
                <a:rect l="l" t="t" r="r" b="b"/>
                <a:pathLst>
                  <a:path w="10407" h="10407" extrusionOk="0">
                    <a:moveTo>
                      <a:pt x="10407" y="0"/>
                    </a:moveTo>
                    <a:cubicBezTo>
                      <a:pt x="10264" y="72"/>
                      <a:pt x="10097" y="155"/>
                      <a:pt x="9942" y="227"/>
                    </a:cubicBezTo>
                    <a:lnTo>
                      <a:pt x="239" y="9930"/>
                    </a:lnTo>
                    <a:cubicBezTo>
                      <a:pt x="155" y="10085"/>
                      <a:pt x="84" y="10252"/>
                      <a:pt x="1" y="10406"/>
                    </a:cubicBezTo>
                    <a:lnTo>
                      <a:pt x="1040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2" name="Google Shape;2232;p16"/>
              <p:cNvSpPr/>
              <p:nvPr/>
            </p:nvSpPr>
            <p:spPr>
              <a:xfrm>
                <a:off x="3532875" y="2522175"/>
                <a:ext cx="342625" cy="342625"/>
              </a:xfrm>
              <a:custGeom>
                <a:avLst/>
                <a:gdLst/>
                <a:ahLst/>
                <a:cxnLst/>
                <a:rect l="l" t="t" r="r" b="b"/>
                <a:pathLst>
                  <a:path w="13705" h="13705" extrusionOk="0">
                    <a:moveTo>
                      <a:pt x="13704" y="0"/>
                    </a:moveTo>
                    <a:lnTo>
                      <a:pt x="13704" y="0"/>
                    </a:lnTo>
                    <a:cubicBezTo>
                      <a:pt x="13585" y="48"/>
                      <a:pt x="13454" y="107"/>
                      <a:pt x="13323" y="155"/>
                    </a:cubicBezTo>
                    <a:lnTo>
                      <a:pt x="155" y="13323"/>
                    </a:lnTo>
                    <a:cubicBezTo>
                      <a:pt x="107" y="13454"/>
                      <a:pt x="60" y="13585"/>
                      <a:pt x="0" y="13704"/>
                    </a:cubicBezTo>
                    <a:lnTo>
                      <a:pt x="1370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3" name="Google Shape;2233;p16"/>
              <p:cNvSpPr/>
              <p:nvPr/>
            </p:nvSpPr>
            <p:spPr>
              <a:xfrm>
                <a:off x="3518575" y="2507875"/>
                <a:ext cx="405450" cy="405425"/>
              </a:xfrm>
              <a:custGeom>
                <a:avLst/>
                <a:gdLst/>
                <a:ahLst/>
                <a:cxnLst/>
                <a:rect l="l" t="t" r="r" b="b"/>
                <a:pathLst>
                  <a:path w="16218" h="16217" extrusionOk="0">
                    <a:moveTo>
                      <a:pt x="16217" y="1"/>
                    </a:moveTo>
                    <a:lnTo>
                      <a:pt x="16217" y="1"/>
                    </a:lnTo>
                    <a:cubicBezTo>
                      <a:pt x="16110" y="24"/>
                      <a:pt x="16003" y="60"/>
                      <a:pt x="15884" y="96"/>
                    </a:cubicBezTo>
                    <a:lnTo>
                      <a:pt x="96" y="15884"/>
                    </a:lnTo>
                    <a:cubicBezTo>
                      <a:pt x="60" y="15991"/>
                      <a:pt x="37" y="16098"/>
                      <a:pt x="1" y="16217"/>
                    </a:cubicBezTo>
                    <a:lnTo>
                      <a:pt x="1621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4" name="Google Shape;2234;p16"/>
              <p:cNvSpPr/>
              <p:nvPr/>
            </p:nvSpPr>
            <p:spPr>
              <a:xfrm>
                <a:off x="3509950" y="2499250"/>
                <a:ext cx="456925" cy="456925"/>
              </a:xfrm>
              <a:custGeom>
                <a:avLst/>
                <a:gdLst/>
                <a:ahLst/>
                <a:cxnLst/>
                <a:rect l="l" t="t" r="r" b="b"/>
                <a:pathLst>
                  <a:path w="18277" h="18277" extrusionOk="0">
                    <a:moveTo>
                      <a:pt x="18277" y="0"/>
                    </a:moveTo>
                    <a:cubicBezTo>
                      <a:pt x="18181" y="12"/>
                      <a:pt x="18074" y="24"/>
                      <a:pt x="17979" y="48"/>
                    </a:cubicBezTo>
                    <a:lnTo>
                      <a:pt x="48" y="17991"/>
                    </a:lnTo>
                    <a:cubicBezTo>
                      <a:pt x="24" y="18086"/>
                      <a:pt x="12" y="18181"/>
                      <a:pt x="1" y="18276"/>
                    </a:cubicBezTo>
                    <a:lnTo>
                      <a:pt x="1827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5" name="Google Shape;2235;p16"/>
              <p:cNvSpPr/>
              <p:nvPr/>
            </p:nvSpPr>
            <p:spPr>
              <a:xfrm>
                <a:off x="3504600" y="2493600"/>
                <a:ext cx="501575" cy="501575"/>
              </a:xfrm>
              <a:custGeom>
                <a:avLst/>
                <a:gdLst/>
                <a:ahLst/>
                <a:cxnLst/>
                <a:rect l="l" t="t" r="r" b="b"/>
                <a:pathLst>
                  <a:path w="20063" h="20063" extrusionOk="0">
                    <a:moveTo>
                      <a:pt x="20062" y="0"/>
                    </a:moveTo>
                    <a:lnTo>
                      <a:pt x="20062" y="0"/>
                    </a:lnTo>
                    <a:cubicBezTo>
                      <a:pt x="19967" y="12"/>
                      <a:pt x="19872" y="24"/>
                      <a:pt x="19788" y="36"/>
                    </a:cubicBezTo>
                    <a:lnTo>
                      <a:pt x="36" y="19788"/>
                    </a:lnTo>
                    <a:cubicBezTo>
                      <a:pt x="24" y="19884"/>
                      <a:pt x="12" y="19979"/>
                      <a:pt x="0" y="20062"/>
                    </a:cubicBezTo>
                    <a:lnTo>
                      <a:pt x="2006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6" name="Google Shape;2236;p16"/>
              <p:cNvSpPr/>
              <p:nvPr/>
            </p:nvSpPr>
            <p:spPr>
              <a:xfrm>
                <a:off x="3502500" y="2491500"/>
                <a:ext cx="539675" cy="539975"/>
              </a:xfrm>
              <a:custGeom>
                <a:avLst/>
                <a:gdLst/>
                <a:ahLst/>
                <a:cxnLst/>
                <a:rect l="l" t="t" r="r" b="b"/>
                <a:pathLst>
                  <a:path w="21587" h="21599" extrusionOk="0">
                    <a:moveTo>
                      <a:pt x="21587" y="1"/>
                    </a:moveTo>
                    <a:lnTo>
                      <a:pt x="21337" y="13"/>
                    </a:lnTo>
                    <a:lnTo>
                      <a:pt x="1" y="21349"/>
                    </a:lnTo>
                    <a:lnTo>
                      <a:pt x="1" y="21599"/>
                    </a:lnTo>
                    <a:lnTo>
                      <a:pt x="2158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7" name="Google Shape;2237;p16"/>
              <p:cNvSpPr/>
              <p:nvPr/>
            </p:nvSpPr>
            <p:spPr>
              <a:xfrm>
                <a:off x="3502200" y="2491200"/>
                <a:ext cx="573925" cy="574200"/>
              </a:xfrm>
              <a:custGeom>
                <a:avLst/>
                <a:gdLst/>
                <a:ahLst/>
                <a:cxnLst/>
                <a:rect l="l" t="t" r="r" b="b"/>
                <a:pathLst>
                  <a:path w="22957" h="22968" extrusionOk="0">
                    <a:moveTo>
                      <a:pt x="22718" y="1"/>
                    </a:moveTo>
                    <a:lnTo>
                      <a:pt x="1" y="22730"/>
                    </a:lnTo>
                    <a:lnTo>
                      <a:pt x="1" y="22968"/>
                    </a:lnTo>
                    <a:lnTo>
                      <a:pt x="22956" y="13"/>
                    </a:lnTo>
                    <a:lnTo>
                      <a:pt x="2271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8" name="Google Shape;2238;p16"/>
              <p:cNvSpPr/>
              <p:nvPr/>
            </p:nvSpPr>
            <p:spPr>
              <a:xfrm>
                <a:off x="3503700" y="2493000"/>
                <a:ext cx="604575" cy="604550"/>
              </a:xfrm>
              <a:custGeom>
                <a:avLst/>
                <a:gdLst/>
                <a:ahLst/>
                <a:cxnLst/>
                <a:rect l="l" t="t" r="r" b="b"/>
                <a:pathLst>
                  <a:path w="24183" h="24182" extrusionOk="0">
                    <a:moveTo>
                      <a:pt x="23956" y="0"/>
                    </a:moveTo>
                    <a:lnTo>
                      <a:pt x="0" y="23956"/>
                    </a:lnTo>
                    <a:cubicBezTo>
                      <a:pt x="0" y="24039"/>
                      <a:pt x="0" y="24110"/>
                      <a:pt x="12" y="24182"/>
                    </a:cubicBezTo>
                    <a:lnTo>
                      <a:pt x="24182" y="24"/>
                    </a:lnTo>
                    <a:cubicBezTo>
                      <a:pt x="24111" y="0"/>
                      <a:pt x="24027" y="0"/>
                      <a:pt x="2395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9" name="Google Shape;2239;p16"/>
              <p:cNvSpPr/>
              <p:nvPr/>
            </p:nvSpPr>
            <p:spPr>
              <a:xfrm>
                <a:off x="3506975" y="2495975"/>
                <a:ext cx="631650" cy="631950"/>
              </a:xfrm>
              <a:custGeom>
                <a:avLst/>
                <a:gdLst/>
                <a:ahLst/>
                <a:cxnLst/>
                <a:rect l="l" t="t" r="r" b="b"/>
                <a:pathLst>
                  <a:path w="25266" h="25278" extrusionOk="0">
                    <a:moveTo>
                      <a:pt x="25051" y="0"/>
                    </a:moveTo>
                    <a:lnTo>
                      <a:pt x="0" y="25063"/>
                    </a:lnTo>
                    <a:cubicBezTo>
                      <a:pt x="0" y="25134"/>
                      <a:pt x="12" y="25206"/>
                      <a:pt x="24" y="25277"/>
                    </a:cubicBezTo>
                    <a:lnTo>
                      <a:pt x="25266" y="24"/>
                    </a:lnTo>
                    <a:lnTo>
                      <a:pt x="2505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0" name="Google Shape;2240;p16"/>
              <p:cNvSpPr/>
              <p:nvPr/>
            </p:nvSpPr>
            <p:spPr>
              <a:xfrm>
                <a:off x="3511450" y="2500725"/>
                <a:ext cx="656350" cy="656075"/>
              </a:xfrm>
              <a:custGeom>
                <a:avLst/>
                <a:gdLst/>
                <a:ahLst/>
                <a:cxnLst/>
                <a:rect l="l" t="t" r="r" b="b"/>
                <a:pathLst>
                  <a:path w="26254" h="26243" extrusionOk="0">
                    <a:moveTo>
                      <a:pt x="26051" y="1"/>
                    </a:moveTo>
                    <a:lnTo>
                      <a:pt x="0" y="26040"/>
                    </a:lnTo>
                    <a:cubicBezTo>
                      <a:pt x="24" y="26111"/>
                      <a:pt x="24" y="26183"/>
                      <a:pt x="48" y="26242"/>
                    </a:cubicBezTo>
                    <a:lnTo>
                      <a:pt x="26253" y="37"/>
                    </a:lnTo>
                    <a:lnTo>
                      <a:pt x="2605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1" name="Google Shape;2241;p16"/>
              <p:cNvSpPr/>
              <p:nvPr/>
            </p:nvSpPr>
            <p:spPr>
              <a:xfrm>
                <a:off x="3517400" y="2506700"/>
                <a:ext cx="678075" cy="678075"/>
              </a:xfrm>
              <a:custGeom>
                <a:avLst/>
                <a:gdLst/>
                <a:ahLst/>
                <a:cxnLst/>
                <a:rect l="l" t="t" r="r" b="b"/>
                <a:pathLst>
                  <a:path w="27123" h="27123" extrusionOk="0">
                    <a:moveTo>
                      <a:pt x="26932" y="0"/>
                    </a:moveTo>
                    <a:lnTo>
                      <a:pt x="0" y="26932"/>
                    </a:lnTo>
                    <a:cubicBezTo>
                      <a:pt x="12" y="26991"/>
                      <a:pt x="36" y="27051"/>
                      <a:pt x="48" y="27122"/>
                    </a:cubicBezTo>
                    <a:lnTo>
                      <a:pt x="27123" y="48"/>
                    </a:lnTo>
                    <a:lnTo>
                      <a:pt x="2693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2" name="Google Shape;2242;p16"/>
              <p:cNvSpPr/>
              <p:nvPr/>
            </p:nvSpPr>
            <p:spPr>
              <a:xfrm>
                <a:off x="3524525" y="2513825"/>
                <a:ext cx="697450" cy="697450"/>
              </a:xfrm>
              <a:custGeom>
                <a:avLst/>
                <a:gdLst/>
                <a:ahLst/>
                <a:cxnLst/>
                <a:rect l="l" t="t" r="r" b="b"/>
                <a:pathLst>
                  <a:path w="27898" h="27898" extrusionOk="0">
                    <a:moveTo>
                      <a:pt x="27719" y="1"/>
                    </a:moveTo>
                    <a:lnTo>
                      <a:pt x="1" y="27718"/>
                    </a:lnTo>
                    <a:cubicBezTo>
                      <a:pt x="25" y="27778"/>
                      <a:pt x="37" y="27838"/>
                      <a:pt x="60" y="27897"/>
                    </a:cubicBezTo>
                    <a:lnTo>
                      <a:pt x="27897" y="48"/>
                    </a:lnTo>
                    <a:lnTo>
                      <a:pt x="2771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3" name="Google Shape;2243;p16"/>
              <p:cNvSpPr/>
              <p:nvPr/>
            </p:nvSpPr>
            <p:spPr>
              <a:xfrm>
                <a:off x="3532875" y="2521875"/>
                <a:ext cx="714700" cy="714975"/>
              </a:xfrm>
              <a:custGeom>
                <a:avLst/>
                <a:gdLst/>
                <a:ahLst/>
                <a:cxnLst/>
                <a:rect l="l" t="t" r="r" b="b"/>
                <a:pathLst>
                  <a:path w="28588" h="28599" extrusionOk="0">
                    <a:moveTo>
                      <a:pt x="28409" y="0"/>
                    </a:moveTo>
                    <a:lnTo>
                      <a:pt x="0" y="28420"/>
                    </a:lnTo>
                    <a:cubicBezTo>
                      <a:pt x="12" y="28480"/>
                      <a:pt x="36" y="28539"/>
                      <a:pt x="60" y="28599"/>
                    </a:cubicBezTo>
                    <a:lnTo>
                      <a:pt x="28587" y="72"/>
                    </a:lnTo>
                    <a:lnTo>
                      <a:pt x="2840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4" name="Google Shape;2244;p16"/>
              <p:cNvSpPr/>
              <p:nvPr/>
            </p:nvSpPr>
            <p:spPr>
              <a:xfrm>
                <a:off x="3542100" y="2531100"/>
                <a:ext cx="730175" cy="730175"/>
              </a:xfrm>
              <a:custGeom>
                <a:avLst/>
                <a:gdLst/>
                <a:ahLst/>
                <a:cxnLst/>
                <a:rect l="l" t="t" r="r" b="b"/>
                <a:pathLst>
                  <a:path w="29207" h="29207" extrusionOk="0">
                    <a:moveTo>
                      <a:pt x="29028" y="0"/>
                    </a:moveTo>
                    <a:lnTo>
                      <a:pt x="0" y="29040"/>
                    </a:lnTo>
                    <a:cubicBezTo>
                      <a:pt x="24" y="29099"/>
                      <a:pt x="48" y="29147"/>
                      <a:pt x="72" y="29206"/>
                    </a:cubicBezTo>
                    <a:lnTo>
                      <a:pt x="29206" y="72"/>
                    </a:lnTo>
                    <a:lnTo>
                      <a:pt x="2902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5" name="Google Shape;2245;p16"/>
              <p:cNvSpPr/>
              <p:nvPr/>
            </p:nvSpPr>
            <p:spPr>
              <a:xfrm>
                <a:off x="3552225" y="2541525"/>
                <a:ext cx="743550" cy="743550"/>
              </a:xfrm>
              <a:custGeom>
                <a:avLst/>
                <a:gdLst/>
                <a:ahLst/>
                <a:cxnLst/>
                <a:rect l="l" t="t" r="r" b="b"/>
                <a:pathLst>
                  <a:path w="29742" h="29742" extrusionOk="0">
                    <a:moveTo>
                      <a:pt x="29575" y="0"/>
                    </a:moveTo>
                    <a:lnTo>
                      <a:pt x="0" y="29575"/>
                    </a:lnTo>
                    <a:cubicBezTo>
                      <a:pt x="24" y="29623"/>
                      <a:pt x="48" y="29682"/>
                      <a:pt x="72" y="29742"/>
                    </a:cubicBezTo>
                    <a:lnTo>
                      <a:pt x="29742" y="71"/>
                    </a:lnTo>
                    <a:lnTo>
                      <a:pt x="2957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6" name="Google Shape;2246;p16"/>
              <p:cNvSpPr/>
              <p:nvPr/>
            </p:nvSpPr>
            <p:spPr>
              <a:xfrm>
                <a:off x="3563225" y="2552525"/>
                <a:ext cx="755175" cy="755175"/>
              </a:xfrm>
              <a:custGeom>
                <a:avLst/>
                <a:gdLst/>
                <a:ahLst/>
                <a:cxnLst/>
                <a:rect l="l" t="t" r="r" b="b"/>
                <a:pathLst>
                  <a:path w="30207" h="30207" extrusionOk="0">
                    <a:moveTo>
                      <a:pt x="30052" y="1"/>
                    </a:moveTo>
                    <a:lnTo>
                      <a:pt x="1" y="30040"/>
                    </a:lnTo>
                    <a:cubicBezTo>
                      <a:pt x="36" y="30100"/>
                      <a:pt x="60" y="30147"/>
                      <a:pt x="84" y="30207"/>
                    </a:cubicBezTo>
                    <a:lnTo>
                      <a:pt x="30207" y="84"/>
                    </a:lnTo>
                    <a:lnTo>
                      <a:pt x="3005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7" name="Google Shape;2247;p16"/>
              <p:cNvSpPr/>
              <p:nvPr/>
            </p:nvSpPr>
            <p:spPr>
              <a:xfrm>
                <a:off x="3575125" y="2564425"/>
                <a:ext cx="765025" cy="765000"/>
              </a:xfrm>
              <a:custGeom>
                <a:avLst/>
                <a:gdLst/>
                <a:ahLst/>
                <a:cxnLst/>
                <a:rect l="l" t="t" r="r" b="b"/>
                <a:pathLst>
                  <a:path w="30601" h="30600" extrusionOk="0">
                    <a:moveTo>
                      <a:pt x="30457" y="1"/>
                    </a:moveTo>
                    <a:lnTo>
                      <a:pt x="1" y="30445"/>
                    </a:lnTo>
                    <a:cubicBezTo>
                      <a:pt x="37" y="30493"/>
                      <a:pt x="61" y="30552"/>
                      <a:pt x="96" y="30600"/>
                    </a:cubicBezTo>
                    <a:lnTo>
                      <a:pt x="30600" y="84"/>
                    </a:lnTo>
                    <a:lnTo>
                      <a:pt x="3045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8" name="Google Shape;2248;p16"/>
              <p:cNvSpPr/>
              <p:nvPr/>
            </p:nvSpPr>
            <p:spPr>
              <a:xfrm>
                <a:off x="3587925" y="2577225"/>
                <a:ext cx="773350" cy="773350"/>
              </a:xfrm>
              <a:custGeom>
                <a:avLst/>
                <a:gdLst/>
                <a:ahLst/>
                <a:cxnLst/>
                <a:rect l="l" t="t" r="r" b="b"/>
                <a:pathLst>
                  <a:path w="30934" h="30934" extrusionOk="0">
                    <a:moveTo>
                      <a:pt x="30791" y="1"/>
                    </a:moveTo>
                    <a:lnTo>
                      <a:pt x="1" y="30778"/>
                    </a:lnTo>
                    <a:lnTo>
                      <a:pt x="96" y="30933"/>
                    </a:lnTo>
                    <a:lnTo>
                      <a:pt x="30933" y="96"/>
                    </a:lnTo>
                    <a:lnTo>
                      <a:pt x="3079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9" name="Google Shape;2249;p16"/>
              <p:cNvSpPr/>
              <p:nvPr/>
            </p:nvSpPr>
            <p:spPr>
              <a:xfrm>
                <a:off x="3601625" y="2590625"/>
                <a:ext cx="780175" cy="780175"/>
              </a:xfrm>
              <a:custGeom>
                <a:avLst/>
                <a:gdLst/>
                <a:ahLst/>
                <a:cxnLst/>
                <a:rect l="l" t="t" r="r" b="b"/>
                <a:pathLst>
                  <a:path w="31207" h="31207" extrusionOk="0">
                    <a:moveTo>
                      <a:pt x="31052" y="1"/>
                    </a:moveTo>
                    <a:lnTo>
                      <a:pt x="1" y="31064"/>
                    </a:lnTo>
                    <a:lnTo>
                      <a:pt x="96" y="31207"/>
                    </a:lnTo>
                    <a:lnTo>
                      <a:pt x="31207" y="108"/>
                    </a:lnTo>
                    <a:lnTo>
                      <a:pt x="3105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0" name="Google Shape;2250;p16"/>
              <p:cNvSpPr/>
              <p:nvPr/>
            </p:nvSpPr>
            <p:spPr>
              <a:xfrm>
                <a:off x="3615925" y="2604925"/>
                <a:ext cx="784925" cy="785225"/>
              </a:xfrm>
              <a:custGeom>
                <a:avLst/>
                <a:gdLst/>
                <a:ahLst/>
                <a:cxnLst/>
                <a:rect l="l" t="t" r="r" b="b"/>
                <a:pathLst>
                  <a:path w="31397" h="31409" extrusionOk="0">
                    <a:moveTo>
                      <a:pt x="31266" y="0"/>
                    </a:moveTo>
                    <a:lnTo>
                      <a:pt x="0" y="31278"/>
                    </a:lnTo>
                    <a:cubicBezTo>
                      <a:pt x="36" y="31325"/>
                      <a:pt x="72" y="31361"/>
                      <a:pt x="107" y="31409"/>
                    </a:cubicBezTo>
                    <a:lnTo>
                      <a:pt x="31397" y="107"/>
                    </a:lnTo>
                    <a:lnTo>
                      <a:pt x="3126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1" name="Google Shape;2251;p16"/>
              <p:cNvSpPr/>
              <p:nvPr/>
            </p:nvSpPr>
            <p:spPr>
              <a:xfrm>
                <a:off x="3630800" y="2620100"/>
                <a:ext cx="789100" cy="788800"/>
              </a:xfrm>
              <a:custGeom>
                <a:avLst/>
                <a:gdLst/>
                <a:ahLst/>
                <a:cxnLst/>
                <a:rect l="l" t="t" r="r" b="b"/>
                <a:pathLst>
                  <a:path w="31564" h="31552" extrusionOk="0">
                    <a:moveTo>
                      <a:pt x="31433" y="0"/>
                    </a:moveTo>
                    <a:lnTo>
                      <a:pt x="0" y="31421"/>
                    </a:lnTo>
                    <a:cubicBezTo>
                      <a:pt x="36" y="31468"/>
                      <a:pt x="72" y="31504"/>
                      <a:pt x="108" y="31552"/>
                    </a:cubicBezTo>
                    <a:lnTo>
                      <a:pt x="31564" y="107"/>
                    </a:lnTo>
                    <a:lnTo>
                      <a:pt x="3143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2" name="Google Shape;2252;p16"/>
              <p:cNvSpPr/>
              <p:nvPr/>
            </p:nvSpPr>
            <p:spPr>
              <a:xfrm>
                <a:off x="3646575" y="2635875"/>
                <a:ext cx="791200" cy="791200"/>
              </a:xfrm>
              <a:custGeom>
                <a:avLst/>
                <a:gdLst/>
                <a:ahLst/>
                <a:cxnLst/>
                <a:rect l="l" t="t" r="r" b="b"/>
                <a:pathLst>
                  <a:path w="31648" h="31648" extrusionOk="0">
                    <a:moveTo>
                      <a:pt x="31528" y="0"/>
                    </a:moveTo>
                    <a:lnTo>
                      <a:pt x="0" y="31516"/>
                    </a:lnTo>
                    <a:lnTo>
                      <a:pt x="120" y="31647"/>
                    </a:lnTo>
                    <a:lnTo>
                      <a:pt x="31647" y="107"/>
                    </a:lnTo>
                    <a:lnTo>
                      <a:pt x="3152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3" name="Google Shape;2253;p16"/>
              <p:cNvSpPr/>
              <p:nvPr/>
            </p:nvSpPr>
            <p:spPr>
              <a:xfrm>
                <a:off x="3663250" y="2652250"/>
                <a:ext cx="792075" cy="792075"/>
              </a:xfrm>
              <a:custGeom>
                <a:avLst/>
                <a:gdLst/>
                <a:ahLst/>
                <a:cxnLst/>
                <a:rect l="l" t="t" r="r" b="b"/>
                <a:pathLst>
                  <a:path w="31683" h="31683" extrusionOk="0">
                    <a:moveTo>
                      <a:pt x="31552" y="0"/>
                    </a:moveTo>
                    <a:lnTo>
                      <a:pt x="0" y="31564"/>
                    </a:lnTo>
                    <a:cubicBezTo>
                      <a:pt x="36" y="31587"/>
                      <a:pt x="60" y="31623"/>
                      <a:pt x="95" y="31659"/>
                    </a:cubicBezTo>
                    <a:lnTo>
                      <a:pt x="119" y="31683"/>
                    </a:lnTo>
                    <a:lnTo>
                      <a:pt x="31683" y="119"/>
                    </a:lnTo>
                    <a:lnTo>
                      <a:pt x="31647" y="95"/>
                    </a:lnTo>
                    <a:cubicBezTo>
                      <a:pt x="31623" y="60"/>
                      <a:pt x="31588" y="36"/>
                      <a:pt x="3155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4" name="Google Shape;2254;p16"/>
              <p:cNvSpPr/>
              <p:nvPr/>
            </p:nvSpPr>
            <p:spPr>
              <a:xfrm>
                <a:off x="3680500" y="2669500"/>
                <a:ext cx="791200" cy="791500"/>
              </a:xfrm>
              <a:custGeom>
                <a:avLst/>
                <a:gdLst/>
                <a:ahLst/>
                <a:cxnLst/>
                <a:rect l="l" t="t" r="r" b="b"/>
                <a:pathLst>
                  <a:path w="31648" h="31660" extrusionOk="0">
                    <a:moveTo>
                      <a:pt x="31529" y="1"/>
                    </a:moveTo>
                    <a:lnTo>
                      <a:pt x="1" y="31540"/>
                    </a:lnTo>
                    <a:cubicBezTo>
                      <a:pt x="37" y="31576"/>
                      <a:pt x="72" y="31612"/>
                      <a:pt x="120" y="31659"/>
                    </a:cubicBezTo>
                    <a:lnTo>
                      <a:pt x="31648" y="120"/>
                    </a:lnTo>
                    <a:cubicBezTo>
                      <a:pt x="31612" y="84"/>
                      <a:pt x="31564" y="48"/>
                      <a:pt x="3152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5" name="Google Shape;2255;p16"/>
              <p:cNvSpPr/>
              <p:nvPr/>
            </p:nvSpPr>
            <p:spPr>
              <a:xfrm>
                <a:off x="3698375" y="2687675"/>
                <a:ext cx="789100" cy="789100"/>
              </a:xfrm>
              <a:custGeom>
                <a:avLst/>
                <a:gdLst/>
                <a:ahLst/>
                <a:cxnLst/>
                <a:rect l="l" t="t" r="r" b="b"/>
                <a:pathLst>
                  <a:path w="31564" h="31564" extrusionOk="0">
                    <a:moveTo>
                      <a:pt x="31456" y="0"/>
                    </a:moveTo>
                    <a:lnTo>
                      <a:pt x="0" y="31444"/>
                    </a:lnTo>
                    <a:lnTo>
                      <a:pt x="131" y="31563"/>
                    </a:lnTo>
                    <a:lnTo>
                      <a:pt x="31564" y="119"/>
                    </a:lnTo>
                    <a:cubicBezTo>
                      <a:pt x="31528" y="83"/>
                      <a:pt x="31492" y="36"/>
                      <a:pt x="3145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6" name="Google Shape;2256;p16"/>
              <p:cNvSpPr/>
              <p:nvPr/>
            </p:nvSpPr>
            <p:spPr>
              <a:xfrm>
                <a:off x="3717125" y="2706125"/>
                <a:ext cx="785525" cy="785525"/>
              </a:xfrm>
              <a:custGeom>
                <a:avLst/>
                <a:gdLst/>
                <a:ahLst/>
                <a:cxnLst/>
                <a:rect l="l" t="t" r="r" b="b"/>
                <a:pathLst>
                  <a:path w="31421" h="31421" extrusionOk="0">
                    <a:moveTo>
                      <a:pt x="31314" y="0"/>
                    </a:moveTo>
                    <a:lnTo>
                      <a:pt x="0" y="31325"/>
                    </a:lnTo>
                    <a:lnTo>
                      <a:pt x="131" y="31421"/>
                    </a:lnTo>
                    <a:lnTo>
                      <a:pt x="31421" y="143"/>
                    </a:lnTo>
                    <a:cubicBezTo>
                      <a:pt x="31385" y="95"/>
                      <a:pt x="31349" y="48"/>
                      <a:pt x="3131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7" name="Google Shape;2257;p16"/>
              <p:cNvSpPr/>
              <p:nvPr/>
            </p:nvSpPr>
            <p:spPr>
              <a:xfrm>
                <a:off x="3736475" y="2725750"/>
                <a:ext cx="780475" cy="780500"/>
              </a:xfrm>
              <a:custGeom>
                <a:avLst/>
                <a:gdLst/>
                <a:ahLst/>
                <a:cxnLst/>
                <a:rect l="l" t="t" r="r" b="b"/>
                <a:pathLst>
                  <a:path w="31219" h="31220" extrusionOk="0">
                    <a:moveTo>
                      <a:pt x="31123" y="1"/>
                    </a:moveTo>
                    <a:lnTo>
                      <a:pt x="0" y="31112"/>
                    </a:lnTo>
                    <a:cubicBezTo>
                      <a:pt x="48" y="31148"/>
                      <a:pt x="95" y="31183"/>
                      <a:pt x="143" y="31219"/>
                    </a:cubicBezTo>
                    <a:lnTo>
                      <a:pt x="31218" y="132"/>
                    </a:lnTo>
                    <a:cubicBezTo>
                      <a:pt x="31183" y="84"/>
                      <a:pt x="31159" y="37"/>
                      <a:pt x="3112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8" name="Google Shape;2258;p16"/>
              <p:cNvSpPr/>
              <p:nvPr/>
            </p:nvSpPr>
            <p:spPr>
              <a:xfrm>
                <a:off x="3756400" y="2745700"/>
                <a:ext cx="773950" cy="774225"/>
              </a:xfrm>
              <a:custGeom>
                <a:avLst/>
                <a:gdLst/>
                <a:ahLst/>
                <a:cxnLst/>
                <a:rect l="l" t="t" r="r" b="b"/>
                <a:pathLst>
                  <a:path w="30958" h="30969" extrusionOk="0">
                    <a:moveTo>
                      <a:pt x="30874" y="1"/>
                    </a:moveTo>
                    <a:lnTo>
                      <a:pt x="1" y="30874"/>
                    </a:lnTo>
                    <a:cubicBezTo>
                      <a:pt x="60" y="30897"/>
                      <a:pt x="108" y="30933"/>
                      <a:pt x="156" y="30969"/>
                    </a:cubicBezTo>
                    <a:lnTo>
                      <a:pt x="30957" y="144"/>
                    </a:lnTo>
                    <a:lnTo>
                      <a:pt x="3087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9" name="Google Shape;2259;p16"/>
              <p:cNvSpPr/>
              <p:nvPr/>
            </p:nvSpPr>
            <p:spPr>
              <a:xfrm>
                <a:off x="3777550" y="2766550"/>
                <a:ext cx="765875" cy="766175"/>
              </a:xfrm>
              <a:custGeom>
                <a:avLst/>
                <a:gdLst/>
                <a:ahLst/>
                <a:cxnLst/>
                <a:rect l="l" t="t" r="r" b="b"/>
                <a:pathLst>
                  <a:path w="30635" h="30647" extrusionOk="0">
                    <a:moveTo>
                      <a:pt x="30552" y="0"/>
                    </a:moveTo>
                    <a:lnTo>
                      <a:pt x="0" y="30552"/>
                    </a:lnTo>
                    <a:cubicBezTo>
                      <a:pt x="48" y="30587"/>
                      <a:pt x="95" y="30611"/>
                      <a:pt x="143" y="30647"/>
                    </a:cubicBezTo>
                    <a:lnTo>
                      <a:pt x="30635" y="155"/>
                    </a:lnTo>
                    <a:cubicBezTo>
                      <a:pt x="30611" y="107"/>
                      <a:pt x="30575" y="60"/>
                      <a:pt x="3055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0" name="Google Shape;2260;p16"/>
              <p:cNvSpPr/>
              <p:nvPr/>
            </p:nvSpPr>
            <p:spPr>
              <a:xfrm>
                <a:off x="3799275" y="2788575"/>
                <a:ext cx="756075" cy="756075"/>
              </a:xfrm>
              <a:custGeom>
                <a:avLst/>
                <a:gdLst/>
                <a:ahLst/>
                <a:cxnLst/>
                <a:rect l="l" t="t" r="r" b="b"/>
                <a:pathLst>
                  <a:path w="30243" h="30243" extrusionOk="0">
                    <a:moveTo>
                      <a:pt x="30171" y="0"/>
                    </a:moveTo>
                    <a:lnTo>
                      <a:pt x="0" y="30159"/>
                    </a:lnTo>
                    <a:lnTo>
                      <a:pt x="155" y="30242"/>
                    </a:lnTo>
                    <a:lnTo>
                      <a:pt x="30242" y="155"/>
                    </a:lnTo>
                    <a:cubicBezTo>
                      <a:pt x="30218" y="95"/>
                      <a:pt x="30195" y="48"/>
                      <a:pt x="3017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1" name="Google Shape;2261;p16"/>
              <p:cNvSpPr/>
              <p:nvPr/>
            </p:nvSpPr>
            <p:spPr>
              <a:xfrm>
                <a:off x="3821900" y="2811200"/>
                <a:ext cx="744750" cy="744750"/>
              </a:xfrm>
              <a:custGeom>
                <a:avLst/>
                <a:gdLst/>
                <a:ahLst/>
                <a:cxnLst/>
                <a:rect l="l" t="t" r="r" b="b"/>
                <a:pathLst>
                  <a:path w="29790" h="29790" extrusionOk="0">
                    <a:moveTo>
                      <a:pt x="29706" y="0"/>
                    </a:moveTo>
                    <a:lnTo>
                      <a:pt x="0" y="29706"/>
                    </a:lnTo>
                    <a:lnTo>
                      <a:pt x="167" y="29789"/>
                    </a:lnTo>
                    <a:lnTo>
                      <a:pt x="29790" y="155"/>
                    </a:lnTo>
                    <a:cubicBezTo>
                      <a:pt x="29766" y="107"/>
                      <a:pt x="29742" y="48"/>
                      <a:pt x="2970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2" name="Google Shape;2262;p16"/>
              <p:cNvSpPr/>
              <p:nvPr/>
            </p:nvSpPr>
            <p:spPr>
              <a:xfrm>
                <a:off x="3845400" y="2834700"/>
                <a:ext cx="731375" cy="731375"/>
              </a:xfrm>
              <a:custGeom>
                <a:avLst/>
                <a:gdLst/>
                <a:ahLst/>
                <a:cxnLst/>
                <a:rect l="l" t="t" r="r" b="b"/>
                <a:pathLst>
                  <a:path w="29255" h="29255" extrusionOk="0">
                    <a:moveTo>
                      <a:pt x="29183" y="1"/>
                    </a:moveTo>
                    <a:lnTo>
                      <a:pt x="1" y="29183"/>
                    </a:lnTo>
                    <a:lnTo>
                      <a:pt x="168" y="29254"/>
                    </a:lnTo>
                    <a:lnTo>
                      <a:pt x="29255" y="167"/>
                    </a:lnTo>
                    <a:cubicBezTo>
                      <a:pt x="29243" y="108"/>
                      <a:pt x="29207" y="48"/>
                      <a:pt x="2918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3" name="Google Shape;2263;p16"/>
              <p:cNvSpPr/>
              <p:nvPr/>
            </p:nvSpPr>
            <p:spPr>
              <a:xfrm>
                <a:off x="3869825" y="2859100"/>
                <a:ext cx="716475" cy="716500"/>
              </a:xfrm>
              <a:custGeom>
                <a:avLst/>
                <a:gdLst/>
                <a:ahLst/>
                <a:cxnLst/>
                <a:rect l="l" t="t" r="r" b="b"/>
                <a:pathLst>
                  <a:path w="28659" h="28660" extrusionOk="0">
                    <a:moveTo>
                      <a:pt x="28587" y="1"/>
                    </a:moveTo>
                    <a:lnTo>
                      <a:pt x="0" y="28600"/>
                    </a:lnTo>
                    <a:lnTo>
                      <a:pt x="179" y="28659"/>
                    </a:lnTo>
                    <a:lnTo>
                      <a:pt x="28659" y="168"/>
                    </a:lnTo>
                    <a:cubicBezTo>
                      <a:pt x="28635" y="108"/>
                      <a:pt x="28611" y="61"/>
                      <a:pt x="2858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4" name="Google Shape;2264;p16"/>
              <p:cNvSpPr/>
              <p:nvPr/>
            </p:nvSpPr>
            <p:spPr>
              <a:xfrm>
                <a:off x="3895425" y="2884425"/>
                <a:ext cx="699200" cy="699200"/>
              </a:xfrm>
              <a:custGeom>
                <a:avLst/>
                <a:gdLst/>
                <a:ahLst/>
                <a:cxnLst/>
                <a:rect l="l" t="t" r="r" b="b"/>
                <a:pathLst>
                  <a:path w="27968" h="27968" extrusionOk="0">
                    <a:moveTo>
                      <a:pt x="27908" y="0"/>
                    </a:moveTo>
                    <a:lnTo>
                      <a:pt x="0" y="27908"/>
                    </a:lnTo>
                    <a:lnTo>
                      <a:pt x="179" y="27968"/>
                    </a:lnTo>
                    <a:lnTo>
                      <a:pt x="27968" y="179"/>
                    </a:lnTo>
                    <a:cubicBezTo>
                      <a:pt x="27944" y="119"/>
                      <a:pt x="27920" y="60"/>
                      <a:pt x="2790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5" name="Google Shape;2265;p16"/>
              <p:cNvSpPr/>
              <p:nvPr/>
            </p:nvSpPr>
            <p:spPr>
              <a:xfrm>
                <a:off x="3921600" y="2910900"/>
                <a:ext cx="680175" cy="680175"/>
              </a:xfrm>
              <a:custGeom>
                <a:avLst/>
                <a:gdLst/>
                <a:ahLst/>
                <a:cxnLst/>
                <a:rect l="l" t="t" r="r" b="b"/>
                <a:pathLst>
                  <a:path w="27207" h="27207" extrusionOk="0">
                    <a:moveTo>
                      <a:pt x="27159" y="1"/>
                    </a:moveTo>
                    <a:lnTo>
                      <a:pt x="1" y="27147"/>
                    </a:lnTo>
                    <a:lnTo>
                      <a:pt x="191" y="27206"/>
                    </a:lnTo>
                    <a:lnTo>
                      <a:pt x="27207" y="191"/>
                    </a:lnTo>
                    <a:cubicBezTo>
                      <a:pt x="27195" y="132"/>
                      <a:pt x="27171" y="60"/>
                      <a:pt x="2715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6" name="Google Shape;2266;p16"/>
              <p:cNvSpPr/>
              <p:nvPr/>
            </p:nvSpPr>
            <p:spPr>
              <a:xfrm>
                <a:off x="3949300" y="2938575"/>
                <a:ext cx="658725" cy="658450"/>
              </a:xfrm>
              <a:custGeom>
                <a:avLst/>
                <a:gdLst/>
                <a:ahLst/>
                <a:cxnLst/>
                <a:rect l="l" t="t" r="r" b="b"/>
                <a:pathLst>
                  <a:path w="26349" h="26338" extrusionOk="0">
                    <a:moveTo>
                      <a:pt x="26301" y="1"/>
                    </a:moveTo>
                    <a:lnTo>
                      <a:pt x="0" y="26302"/>
                    </a:lnTo>
                    <a:lnTo>
                      <a:pt x="203" y="26338"/>
                    </a:lnTo>
                    <a:lnTo>
                      <a:pt x="26349" y="203"/>
                    </a:lnTo>
                    <a:cubicBezTo>
                      <a:pt x="26325" y="132"/>
                      <a:pt x="26313" y="60"/>
                      <a:pt x="2630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7" name="Google Shape;2267;p16"/>
              <p:cNvSpPr/>
              <p:nvPr/>
            </p:nvSpPr>
            <p:spPr>
              <a:xfrm>
                <a:off x="3978175" y="2967450"/>
                <a:ext cx="634625" cy="634350"/>
              </a:xfrm>
              <a:custGeom>
                <a:avLst/>
                <a:gdLst/>
                <a:ahLst/>
                <a:cxnLst/>
                <a:rect l="l" t="t" r="r" b="b"/>
                <a:pathLst>
                  <a:path w="25385" h="25374" extrusionOk="0">
                    <a:moveTo>
                      <a:pt x="25348" y="1"/>
                    </a:moveTo>
                    <a:lnTo>
                      <a:pt x="0" y="25349"/>
                    </a:lnTo>
                    <a:lnTo>
                      <a:pt x="214" y="25373"/>
                    </a:lnTo>
                    <a:lnTo>
                      <a:pt x="25384" y="215"/>
                    </a:lnTo>
                    <a:cubicBezTo>
                      <a:pt x="25372" y="144"/>
                      <a:pt x="25360" y="72"/>
                      <a:pt x="2534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8" name="Google Shape;2268;p16"/>
              <p:cNvSpPr/>
              <p:nvPr/>
            </p:nvSpPr>
            <p:spPr>
              <a:xfrm>
                <a:off x="4008525" y="2997825"/>
                <a:ext cx="607250" cy="607225"/>
              </a:xfrm>
              <a:custGeom>
                <a:avLst/>
                <a:gdLst/>
                <a:ahLst/>
                <a:cxnLst/>
                <a:rect l="l" t="t" r="r" b="b"/>
                <a:pathLst>
                  <a:path w="24290" h="24289" extrusionOk="0">
                    <a:moveTo>
                      <a:pt x="24277" y="0"/>
                    </a:moveTo>
                    <a:lnTo>
                      <a:pt x="0" y="24277"/>
                    </a:lnTo>
                    <a:cubicBezTo>
                      <a:pt x="72" y="24277"/>
                      <a:pt x="155" y="24289"/>
                      <a:pt x="227" y="24289"/>
                    </a:cubicBezTo>
                    <a:lnTo>
                      <a:pt x="24289" y="215"/>
                    </a:lnTo>
                    <a:cubicBezTo>
                      <a:pt x="24289" y="143"/>
                      <a:pt x="24289" y="72"/>
                      <a:pt x="2427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9" name="Google Shape;2269;p16"/>
              <p:cNvSpPr/>
              <p:nvPr/>
            </p:nvSpPr>
            <p:spPr>
              <a:xfrm>
                <a:off x="4040675" y="3029675"/>
                <a:ext cx="576875" cy="576875"/>
              </a:xfrm>
              <a:custGeom>
                <a:avLst/>
                <a:gdLst/>
                <a:ahLst/>
                <a:cxnLst/>
                <a:rect l="l" t="t" r="r" b="b"/>
                <a:pathLst>
                  <a:path w="23075" h="23075" extrusionOk="0">
                    <a:moveTo>
                      <a:pt x="23075" y="0"/>
                    </a:moveTo>
                    <a:lnTo>
                      <a:pt x="0" y="23075"/>
                    </a:lnTo>
                    <a:lnTo>
                      <a:pt x="238" y="23075"/>
                    </a:lnTo>
                    <a:lnTo>
                      <a:pt x="23075" y="238"/>
                    </a:lnTo>
                    <a:cubicBezTo>
                      <a:pt x="23075" y="155"/>
                      <a:pt x="23075" y="84"/>
                      <a:pt x="230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0" name="Google Shape;2270;p16"/>
              <p:cNvSpPr/>
              <p:nvPr/>
            </p:nvSpPr>
            <p:spPr>
              <a:xfrm>
                <a:off x="4074300" y="3063600"/>
                <a:ext cx="543250" cy="543250"/>
              </a:xfrm>
              <a:custGeom>
                <a:avLst/>
                <a:gdLst/>
                <a:ahLst/>
                <a:cxnLst/>
                <a:rect l="l" t="t" r="r" b="b"/>
                <a:pathLst>
                  <a:path w="21730" h="21730" extrusionOk="0">
                    <a:moveTo>
                      <a:pt x="21730" y="1"/>
                    </a:moveTo>
                    <a:lnTo>
                      <a:pt x="1" y="21729"/>
                    </a:lnTo>
                    <a:lnTo>
                      <a:pt x="239" y="21729"/>
                    </a:lnTo>
                    <a:lnTo>
                      <a:pt x="21730" y="239"/>
                    </a:lnTo>
                    <a:lnTo>
                      <a:pt x="2173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1" name="Google Shape;2271;p16"/>
              <p:cNvSpPr/>
              <p:nvPr/>
            </p:nvSpPr>
            <p:spPr>
              <a:xfrm>
                <a:off x="4110325" y="3099325"/>
                <a:ext cx="505450" cy="505450"/>
              </a:xfrm>
              <a:custGeom>
                <a:avLst/>
                <a:gdLst/>
                <a:ahLst/>
                <a:cxnLst/>
                <a:rect l="l" t="t" r="r" b="b"/>
                <a:pathLst>
                  <a:path w="20218" h="20218" extrusionOk="0">
                    <a:moveTo>
                      <a:pt x="20217" y="0"/>
                    </a:moveTo>
                    <a:lnTo>
                      <a:pt x="0" y="20217"/>
                    </a:lnTo>
                    <a:lnTo>
                      <a:pt x="262" y="20193"/>
                    </a:lnTo>
                    <a:lnTo>
                      <a:pt x="20182" y="274"/>
                    </a:lnTo>
                    <a:lnTo>
                      <a:pt x="2021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2" name="Google Shape;2272;p16"/>
              <p:cNvSpPr/>
              <p:nvPr/>
            </p:nvSpPr>
            <p:spPr>
              <a:xfrm>
                <a:off x="4149325" y="3138325"/>
                <a:ext cx="461375" cy="461375"/>
              </a:xfrm>
              <a:custGeom>
                <a:avLst/>
                <a:gdLst/>
                <a:ahLst/>
                <a:cxnLst/>
                <a:rect l="l" t="t" r="r" b="b"/>
                <a:pathLst>
                  <a:path w="18455" h="18455" extrusionOk="0">
                    <a:moveTo>
                      <a:pt x="18455" y="0"/>
                    </a:moveTo>
                    <a:lnTo>
                      <a:pt x="0" y="18455"/>
                    </a:lnTo>
                    <a:lnTo>
                      <a:pt x="0" y="18455"/>
                    </a:lnTo>
                    <a:lnTo>
                      <a:pt x="286" y="18407"/>
                    </a:lnTo>
                    <a:lnTo>
                      <a:pt x="18407" y="286"/>
                    </a:lnTo>
                    <a:lnTo>
                      <a:pt x="1845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3" name="Google Shape;2273;p16"/>
              <p:cNvSpPr/>
              <p:nvPr/>
            </p:nvSpPr>
            <p:spPr>
              <a:xfrm>
                <a:off x="4191275" y="3180575"/>
                <a:ext cx="411100" cy="410800"/>
              </a:xfrm>
              <a:custGeom>
                <a:avLst/>
                <a:gdLst/>
                <a:ahLst/>
                <a:cxnLst/>
                <a:rect l="l" t="t" r="r" b="b"/>
                <a:pathLst>
                  <a:path w="16444" h="16432" extrusionOk="0">
                    <a:moveTo>
                      <a:pt x="16443" y="1"/>
                    </a:moveTo>
                    <a:lnTo>
                      <a:pt x="1" y="16431"/>
                    </a:lnTo>
                    <a:cubicBezTo>
                      <a:pt x="120" y="16407"/>
                      <a:pt x="227" y="16384"/>
                      <a:pt x="334" y="16348"/>
                    </a:cubicBezTo>
                    <a:lnTo>
                      <a:pt x="16360" y="322"/>
                    </a:lnTo>
                    <a:cubicBezTo>
                      <a:pt x="16384" y="215"/>
                      <a:pt x="16420" y="108"/>
                      <a:pt x="1644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4" name="Google Shape;2274;p16"/>
              <p:cNvSpPr/>
              <p:nvPr/>
            </p:nvSpPr>
            <p:spPr>
              <a:xfrm>
                <a:off x="4239200" y="3228500"/>
                <a:ext cx="349175" cy="349175"/>
              </a:xfrm>
              <a:custGeom>
                <a:avLst/>
                <a:gdLst/>
                <a:ahLst/>
                <a:cxnLst/>
                <a:rect l="l" t="t" r="r" b="b"/>
                <a:pathLst>
                  <a:path w="13967" h="13967" extrusionOk="0">
                    <a:moveTo>
                      <a:pt x="13967" y="1"/>
                    </a:moveTo>
                    <a:lnTo>
                      <a:pt x="1" y="13967"/>
                    </a:lnTo>
                    <a:lnTo>
                      <a:pt x="1" y="13967"/>
                    </a:lnTo>
                    <a:lnTo>
                      <a:pt x="370" y="13836"/>
                    </a:lnTo>
                    <a:lnTo>
                      <a:pt x="13836" y="370"/>
                    </a:lnTo>
                    <a:cubicBezTo>
                      <a:pt x="13884" y="239"/>
                      <a:pt x="13919" y="120"/>
                      <a:pt x="1396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5" name="Google Shape;2275;p16"/>
              <p:cNvSpPr/>
              <p:nvPr/>
            </p:nvSpPr>
            <p:spPr>
              <a:xfrm>
                <a:off x="4295775" y="3284750"/>
                <a:ext cx="269975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799" h="10812" extrusionOk="0">
                    <a:moveTo>
                      <a:pt x="10799" y="1"/>
                    </a:moveTo>
                    <a:lnTo>
                      <a:pt x="0" y="10812"/>
                    </a:lnTo>
                    <a:cubicBezTo>
                      <a:pt x="155" y="10740"/>
                      <a:pt x="310" y="10657"/>
                      <a:pt x="476" y="10574"/>
                    </a:cubicBezTo>
                    <a:lnTo>
                      <a:pt x="10561" y="477"/>
                    </a:lnTo>
                    <a:cubicBezTo>
                      <a:pt x="10644" y="322"/>
                      <a:pt x="10728" y="168"/>
                      <a:pt x="1079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6" name="Google Shape;2276;p16"/>
              <p:cNvSpPr/>
              <p:nvPr/>
            </p:nvSpPr>
            <p:spPr>
              <a:xfrm>
                <a:off x="4375225" y="3364225"/>
                <a:ext cx="145000" cy="145300"/>
              </a:xfrm>
              <a:custGeom>
                <a:avLst/>
                <a:gdLst/>
                <a:ahLst/>
                <a:cxnLst/>
                <a:rect l="l" t="t" r="r" b="b"/>
                <a:pathLst>
                  <a:path w="5800" h="5812" extrusionOk="0">
                    <a:moveTo>
                      <a:pt x="5799" y="1"/>
                    </a:moveTo>
                    <a:lnTo>
                      <a:pt x="1" y="5811"/>
                    </a:lnTo>
                    <a:cubicBezTo>
                      <a:pt x="287" y="5609"/>
                      <a:pt x="584" y="5406"/>
                      <a:pt x="858" y="5180"/>
                    </a:cubicBezTo>
                    <a:lnTo>
                      <a:pt x="5180" y="870"/>
                    </a:lnTo>
                    <a:cubicBezTo>
                      <a:pt x="5395" y="584"/>
                      <a:pt x="5597" y="299"/>
                      <a:pt x="579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277" name="Google Shape;2277;p16"/>
            <p:cNvSpPr/>
            <p:nvPr/>
          </p:nvSpPr>
          <p:spPr>
            <a:xfrm>
              <a:off x="7643600" y="4318487"/>
              <a:ext cx="1748586" cy="1748537"/>
            </a:xfrm>
            <a:custGeom>
              <a:avLst/>
              <a:gdLst/>
              <a:ahLst/>
              <a:cxnLst/>
              <a:rect l="l" t="t" r="r" b="b"/>
              <a:pathLst>
                <a:path w="35375" h="35374" extrusionOk="0">
                  <a:moveTo>
                    <a:pt x="32993" y="33004"/>
                  </a:moveTo>
                  <a:lnTo>
                    <a:pt x="32993" y="33004"/>
                  </a:lnTo>
                  <a:cubicBezTo>
                    <a:pt x="30612" y="35373"/>
                    <a:pt x="26766" y="35373"/>
                    <a:pt x="24385" y="33004"/>
                  </a:cubicBezTo>
                  <a:lnTo>
                    <a:pt x="2382" y="10989"/>
                  </a:lnTo>
                  <a:cubicBezTo>
                    <a:pt x="1" y="8608"/>
                    <a:pt x="1" y="4763"/>
                    <a:pt x="2382" y="2381"/>
                  </a:cubicBezTo>
                  <a:lnTo>
                    <a:pt x="2382" y="2381"/>
                  </a:lnTo>
                  <a:cubicBezTo>
                    <a:pt x="4751" y="0"/>
                    <a:pt x="8597" y="0"/>
                    <a:pt x="10978" y="2381"/>
                  </a:cubicBezTo>
                  <a:lnTo>
                    <a:pt x="32993" y="24396"/>
                  </a:lnTo>
                  <a:cubicBezTo>
                    <a:pt x="35374" y="26765"/>
                    <a:pt x="35374" y="30623"/>
                    <a:pt x="32993" y="33004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8" name="Google Shape;2278;p16"/>
            <p:cNvSpPr/>
            <p:nvPr/>
          </p:nvSpPr>
          <p:spPr>
            <a:xfrm>
              <a:off x="-1513887" y="-116723"/>
              <a:ext cx="2031225" cy="2030925"/>
            </a:xfrm>
            <a:custGeom>
              <a:avLst/>
              <a:gdLst/>
              <a:ahLst/>
              <a:cxnLst/>
              <a:rect l="l" t="t" r="r" b="b"/>
              <a:pathLst>
                <a:path w="81249" h="81237" extrusionOk="0">
                  <a:moveTo>
                    <a:pt x="75784" y="56007"/>
                  </a:moveTo>
                  <a:lnTo>
                    <a:pt x="25230" y="5453"/>
                  </a:lnTo>
                  <a:cubicBezTo>
                    <a:pt x="19765" y="0"/>
                    <a:pt x="10931" y="0"/>
                    <a:pt x="5466" y="5453"/>
                  </a:cubicBezTo>
                  <a:lnTo>
                    <a:pt x="5466" y="5453"/>
                  </a:lnTo>
                  <a:cubicBezTo>
                    <a:pt x="13" y="10906"/>
                    <a:pt x="1" y="19764"/>
                    <a:pt x="5466" y="25217"/>
                  </a:cubicBezTo>
                  <a:lnTo>
                    <a:pt x="56032" y="75783"/>
                  </a:lnTo>
                  <a:cubicBezTo>
                    <a:pt x="61485" y="81236"/>
                    <a:pt x="70331" y="81236"/>
                    <a:pt x="75784" y="75771"/>
                  </a:cubicBezTo>
                  <a:cubicBezTo>
                    <a:pt x="81249" y="70318"/>
                    <a:pt x="81249" y="61472"/>
                    <a:pt x="75784" y="56007"/>
                  </a:cubicBez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9" name="Google Shape;2279;p16"/>
            <p:cNvSpPr/>
            <p:nvPr/>
          </p:nvSpPr>
          <p:spPr>
            <a:xfrm>
              <a:off x="-947037" y="-116711"/>
              <a:ext cx="1351375" cy="1304575"/>
            </a:xfrm>
            <a:custGeom>
              <a:avLst/>
              <a:gdLst/>
              <a:ahLst/>
              <a:cxnLst/>
              <a:rect l="l" t="t" r="r" b="b"/>
              <a:pathLst>
                <a:path w="54055" h="52183" extrusionOk="0">
                  <a:moveTo>
                    <a:pt x="10510" y="759"/>
                  </a:moveTo>
                  <a:cubicBezTo>
                    <a:pt x="12828" y="759"/>
                    <a:pt x="15036" y="1686"/>
                    <a:pt x="16669" y="3331"/>
                  </a:cubicBezTo>
                  <a:lnTo>
                    <a:pt x="49804" y="36454"/>
                  </a:lnTo>
                  <a:cubicBezTo>
                    <a:pt x="53233" y="39883"/>
                    <a:pt x="53233" y="45431"/>
                    <a:pt x="49804" y="48860"/>
                  </a:cubicBezTo>
                  <a:cubicBezTo>
                    <a:pt x="48090" y="50575"/>
                    <a:pt x="45842" y="51432"/>
                    <a:pt x="43595" y="51432"/>
                  </a:cubicBezTo>
                  <a:cubicBezTo>
                    <a:pt x="41348" y="51432"/>
                    <a:pt x="39100" y="50575"/>
                    <a:pt x="37386" y="48860"/>
                  </a:cubicBezTo>
                  <a:lnTo>
                    <a:pt x="4263" y="15737"/>
                  </a:lnTo>
                  <a:cubicBezTo>
                    <a:pt x="1750" y="13225"/>
                    <a:pt x="1012" y="9451"/>
                    <a:pt x="2370" y="6177"/>
                  </a:cubicBezTo>
                  <a:cubicBezTo>
                    <a:pt x="3727" y="2902"/>
                    <a:pt x="6918" y="759"/>
                    <a:pt x="10466" y="759"/>
                  </a:cubicBezTo>
                  <a:cubicBezTo>
                    <a:pt x="10481" y="759"/>
                    <a:pt x="10495" y="759"/>
                    <a:pt x="10510" y="759"/>
                  </a:cubicBezTo>
                  <a:close/>
                  <a:moveTo>
                    <a:pt x="10470" y="0"/>
                  </a:moveTo>
                  <a:cubicBezTo>
                    <a:pt x="8031" y="0"/>
                    <a:pt x="5590" y="932"/>
                    <a:pt x="3727" y="2795"/>
                  </a:cubicBezTo>
                  <a:cubicBezTo>
                    <a:pt x="0" y="6510"/>
                    <a:pt x="0" y="12546"/>
                    <a:pt x="3727" y="16273"/>
                  </a:cubicBezTo>
                  <a:lnTo>
                    <a:pt x="36850" y="49396"/>
                  </a:lnTo>
                  <a:cubicBezTo>
                    <a:pt x="38626" y="51172"/>
                    <a:pt x="41037" y="52182"/>
                    <a:pt x="43545" y="52182"/>
                  </a:cubicBezTo>
                  <a:cubicBezTo>
                    <a:pt x="43560" y="52182"/>
                    <a:pt x="43574" y="52182"/>
                    <a:pt x="43589" y="52182"/>
                  </a:cubicBezTo>
                  <a:cubicBezTo>
                    <a:pt x="43604" y="52182"/>
                    <a:pt x="43618" y="52182"/>
                    <a:pt x="43633" y="52182"/>
                  </a:cubicBezTo>
                  <a:cubicBezTo>
                    <a:pt x="46153" y="52182"/>
                    <a:pt x="48552" y="51172"/>
                    <a:pt x="50340" y="49396"/>
                  </a:cubicBezTo>
                  <a:cubicBezTo>
                    <a:pt x="54055" y="45681"/>
                    <a:pt x="54055" y="39645"/>
                    <a:pt x="50340" y="35918"/>
                  </a:cubicBezTo>
                  <a:lnTo>
                    <a:pt x="17205" y="2795"/>
                  </a:lnTo>
                  <a:cubicBezTo>
                    <a:pt x="15347" y="932"/>
                    <a:pt x="12910" y="0"/>
                    <a:pt x="104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0" name="Google Shape;2280;p16"/>
            <p:cNvSpPr/>
            <p:nvPr/>
          </p:nvSpPr>
          <p:spPr>
            <a:xfrm>
              <a:off x="7643588" y="3915013"/>
              <a:ext cx="1646245" cy="1589233"/>
            </a:xfrm>
            <a:custGeom>
              <a:avLst/>
              <a:gdLst/>
              <a:ahLst/>
              <a:cxnLst/>
              <a:rect l="l" t="t" r="r" b="b"/>
              <a:pathLst>
                <a:path w="54055" h="52183" extrusionOk="0">
                  <a:moveTo>
                    <a:pt x="10510" y="759"/>
                  </a:moveTo>
                  <a:cubicBezTo>
                    <a:pt x="12828" y="759"/>
                    <a:pt x="15036" y="1686"/>
                    <a:pt x="16669" y="3331"/>
                  </a:cubicBezTo>
                  <a:lnTo>
                    <a:pt x="49804" y="36454"/>
                  </a:lnTo>
                  <a:cubicBezTo>
                    <a:pt x="53233" y="39883"/>
                    <a:pt x="53233" y="45431"/>
                    <a:pt x="49804" y="48860"/>
                  </a:cubicBezTo>
                  <a:cubicBezTo>
                    <a:pt x="48090" y="50575"/>
                    <a:pt x="45842" y="51432"/>
                    <a:pt x="43595" y="51432"/>
                  </a:cubicBezTo>
                  <a:cubicBezTo>
                    <a:pt x="41348" y="51432"/>
                    <a:pt x="39100" y="50575"/>
                    <a:pt x="37386" y="48860"/>
                  </a:cubicBezTo>
                  <a:lnTo>
                    <a:pt x="4263" y="15737"/>
                  </a:lnTo>
                  <a:cubicBezTo>
                    <a:pt x="1750" y="13225"/>
                    <a:pt x="1012" y="9451"/>
                    <a:pt x="2370" y="6177"/>
                  </a:cubicBezTo>
                  <a:cubicBezTo>
                    <a:pt x="3727" y="2902"/>
                    <a:pt x="6918" y="759"/>
                    <a:pt x="10466" y="759"/>
                  </a:cubicBezTo>
                  <a:cubicBezTo>
                    <a:pt x="10481" y="759"/>
                    <a:pt x="10495" y="759"/>
                    <a:pt x="10510" y="759"/>
                  </a:cubicBezTo>
                  <a:close/>
                  <a:moveTo>
                    <a:pt x="10470" y="0"/>
                  </a:moveTo>
                  <a:cubicBezTo>
                    <a:pt x="8031" y="0"/>
                    <a:pt x="5590" y="932"/>
                    <a:pt x="3727" y="2795"/>
                  </a:cubicBezTo>
                  <a:cubicBezTo>
                    <a:pt x="0" y="6510"/>
                    <a:pt x="0" y="12546"/>
                    <a:pt x="3727" y="16273"/>
                  </a:cubicBezTo>
                  <a:lnTo>
                    <a:pt x="36850" y="49396"/>
                  </a:lnTo>
                  <a:cubicBezTo>
                    <a:pt x="38626" y="51172"/>
                    <a:pt x="41037" y="52182"/>
                    <a:pt x="43545" y="52182"/>
                  </a:cubicBezTo>
                  <a:cubicBezTo>
                    <a:pt x="43560" y="52182"/>
                    <a:pt x="43574" y="52182"/>
                    <a:pt x="43589" y="52182"/>
                  </a:cubicBezTo>
                  <a:cubicBezTo>
                    <a:pt x="43604" y="52182"/>
                    <a:pt x="43618" y="52182"/>
                    <a:pt x="43633" y="52182"/>
                  </a:cubicBezTo>
                  <a:cubicBezTo>
                    <a:pt x="46153" y="52182"/>
                    <a:pt x="48552" y="51172"/>
                    <a:pt x="50340" y="49396"/>
                  </a:cubicBezTo>
                  <a:cubicBezTo>
                    <a:pt x="54055" y="45681"/>
                    <a:pt x="54055" y="39645"/>
                    <a:pt x="50340" y="35918"/>
                  </a:cubicBezTo>
                  <a:lnTo>
                    <a:pt x="17205" y="2795"/>
                  </a:lnTo>
                  <a:cubicBezTo>
                    <a:pt x="15347" y="932"/>
                    <a:pt x="12910" y="0"/>
                    <a:pt x="104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1" name="Google Shape;2281;p16"/>
            <p:cNvSpPr/>
            <p:nvPr/>
          </p:nvSpPr>
          <p:spPr>
            <a:xfrm>
              <a:off x="-194025" y="4192153"/>
              <a:ext cx="1035112" cy="1034959"/>
            </a:xfrm>
            <a:custGeom>
              <a:avLst/>
              <a:gdLst/>
              <a:ahLst/>
              <a:cxnLst/>
              <a:rect l="l" t="t" r="r" b="b"/>
              <a:pathLst>
                <a:path w="81249" h="81237" extrusionOk="0">
                  <a:moveTo>
                    <a:pt x="75784" y="56007"/>
                  </a:moveTo>
                  <a:lnTo>
                    <a:pt x="25230" y="5453"/>
                  </a:lnTo>
                  <a:cubicBezTo>
                    <a:pt x="19765" y="0"/>
                    <a:pt x="10931" y="0"/>
                    <a:pt x="5466" y="5453"/>
                  </a:cubicBezTo>
                  <a:lnTo>
                    <a:pt x="5466" y="5453"/>
                  </a:lnTo>
                  <a:cubicBezTo>
                    <a:pt x="13" y="10906"/>
                    <a:pt x="1" y="19764"/>
                    <a:pt x="5466" y="25217"/>
                  </a:cubicBezTo>
                  <a:lnTo>
                    <a:pt x="56032" y="75783"/>
                  </a:lnTo>
                  <a:cubicBezTo>
                    <a:pt x="61485" y="81236"/>
                    <a:pt x="70331" y="81236"/>
                    <a:pt x="75784" y="75771"/>
                  </a:cubicBezTo>
                  <a:cubicBezTo>
                    <a:pt x="81249" y="70318"/>
                    <a:pt x="81249" y="61472"/>
                    <a:pt x="75784" y="56007"/>
                  </a:cubicBez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2" name="Google Shape;2282;p16"/>
            <p:cNvSpPr/>
            <p:nvPr/>
          </p:nvSpPr>
          <p:spPr>
            <a:xfrm>
              <a:off x="7672000" y="-553356"/>
              <a:ext cx="1589434" cy="1589199"/>
            </a:xfrm>
            <a:custGeom>
              <a:avLst/>
              <a:gdLst/>
              <a:ahLst/>
              <a:cxnLst/>
              <a:rect l="l" t="t" r="r" b="b"/>
              <a:pathLst>
                <a:path w="81249" h="81237" extrusionOk="0">
                  <a:moveTo>
                    <a:pt x="75784" y="56007"/>
                  </a:moveTo>
                  <a:lnTo>
                    <a:pt x="25230" y="5453"/>
                  </a:lnTo>
                  <a:cubicBezTo>
                    <a:pt x="19765" y="0"/>
                    <a:pt x="10931" y="0"/>
                    <a:pt x="5466" y="5453"/>
                  </a:cubicBezTo>
                  <a:lnTo>
                    <a:pt x="5466" y="5453"/>
                  </a:lnTo>
                  <a:cubicBezTo>
                    <a:pt x="13" y="10906"/>
                    <a:pt x="1" y="19764"/>
                    <a:pt x="5466" y="25217"/>
                  </a:cubicBezTo>
                  <a:lnTo>
                    <a:pt x="56032" y="75783"/>
                  </a:lnTo>
                  <a:cubicBezTo>
                    <a:pt x="61485" y="81236"/>
                    <a:pt x="70331" y="81236"/>
                    <a:pt x="75784" y="75771"/>
                  </a:cubicBezTo>
                  <a:cubicBezTo>
                    <a:pt x="81249" y="70318"/>
                    <a:pt x="81249" y="61472"/>
                    <a:pt x="75784" y="56007"/>
                  </a:cubicBez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283" name="Google Shape;2283;p16"/>
            <p:cNvGrpSpPr/>
            <p:nvPr/>
          </p:nvGrpSpPr>
          <p:grpSpPr>
            <a:xfrm>
              <a:off x="4312600" y="4405185"/>
              <a:ext cx="2327066" cy="2327692"/>
              <a:chOff x="3502200" y="2491200"/>
              <a:chExt cx="1115350" cy="1115650"/>
            </a:xfrm>
          </p:grpSpPr>
          <p:sp>
            <p:nvSpPr>
              <p:cNvPr id="2284" name="Google Shape;2284;p16"/>
              <p:cNvSpPr/>
              <p:nvPr/>
            </p:nvSpPr>
            <p:spPr>
              <a:xfrm>
                <a:off x="3606975" y="2596575"/>
                <a:ext cx="126550" cy="126525"/>
              </a:xfrm>
              <a:custGeom>
                <a:avLst/>
                <a:gdLst/>
                <a:ahLst/>
                <a:cxnLst/>
                <a:rect l="l" t="t" r="r" b="b"/>
                <a:pathLst>
                  <a:path w="5062" h="5061" extrusionOk="0">
                    <a:moveTo>
                      <a:pt x="5061" y="1"/>
                    </a:moveTo>
                    <a:lnTo>
                      <a:pt x="5061" y="1"/>
                    </a:lnTo>
                    <a:cubicBezTo>
                      <a:pt x="4728" y="251"/>
                      <a:pt x="4382" y="501"/>
                      <a:pt x="4049" y="775"/>
                    </a:cubicBezTo>
                    <a:lnTo>
                      <a:pt x="775" y="4049"/>
                    </a:lnTo>
                    <a:cubicBezTo>
                      <a:pt x="513" y="4370"/>
                      <a:pt x="251" y="4716"/>
                      <a:pt x="1" y="5061"/>
                    </a:cubicBezTo>
                    <a:lnTo>
                      <a:pt x="506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5" name="Google Shape;2285;p16"/>
              <p:cNvSpPr/>
              <p:nvPr/>
            </p:nvSpPr>
            <p:spPr>
              <a:xfrm>
                <a:off x="3557275" y="2546575"/>
                <a:ext cx="260175" cy="260175"/>
              </a:xfrm>
              <a:custGeom>
                <a:avLst/>
                <a:gdLst/>
                <a:ahLst/>
                <a:cxnLst/>
                <a:rect l="l" t="t" r="r" b="b"/>
                <a:pathLst>
                  <a:path w="10407" h="10407" extrusionOk="0">
                    <a:moveTo>
                      <a:pt x="10407" y="0"/>
                    </a:moveTo>
                    <a:cubicBezTo>
                      <a:pt x="10264" y="72"/>
                      <a:pt x="10097" y="155"/>
                      <a:pt x="9942" y="227"/>
                    </a:cubicBezTo>
                    <a:lnTo>
                      <a:pt x="239" y="9930"/>
                    </a:lnTo>
                    <a:cubicBezTo>
                      <a:pt x="155" y="10085"/>
                      <a:pt x="84" y="10252"/>
                      <a:pt x="1" y="10406"/>
                    </a:cubicBezTo>
                    <a:lnTo>
                      <a:pt x="1040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6" name="Google Shape;2286;p16"/>
              <p:cNvSpPr/>
              <p:nvPr/>
            </p:nvSpPr>
            <p:spPr>
              <a:xfrm>
                <a:off x="3532875" y="2522175"/>
                <a:ext cx="342625" cy="342625"/>
              </a:xfrm>
              <a:custGeom>
                <a:avLst/>
                <a:gdLst/>
                <a:ahLst/>
                <a:cxnLst/>
                <a:rect l="l" t="t" r="r" b="b"/>
                <a:pathLst>
                  <a:path w="13705" h="13705" extrusionOk="0">
                    <a:moveTo>
                      <a:pt x="13704" y="0"/>
                    </a:moveTo>
                    <a:lnTo>
                      <a:pt x="13704" y="0"/>
                    </a:lnTo>
                    <a:cubicBezTo>
                      <a:pt x="13585" y="48"/>
                      <a:pt x="13454" y="107"/>
                      <a:pt x="13323" y="155"/>
                    </a:cubicBezTo>
                    <a:lnTo>
                      <a:pt x="155" y="13323"/>
                    </a:lnTo>
                    <a:cubicBezTo>
                      <a:pt x="107" y="13454"/>
                      <a:pt x="60" y="13585"/>
                      <a:pt x="0" y="13704"/>
                    </a:cubicBezTo>
                    <a:lnTo>
                      <a:pt x="1370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7" name="Google Shape;2287;p16"/>
              <p:cNvSpPr/>
              <p:nvPr/>
            </p:nvSpPr>
            <p:spPr>
              <a:xfrm>
                <a:off x="3518575" y="2507875"/>
                <a:ext cx="405450" cy="405425"/>
              </a:xfrm>
              <a:custGeom>
                <a:avLst/>
                <a:gdLst/>
                <a:ahLst/>
                <a:cxnLst/>
                <a:rect l="l" t="t" r="r" b="b"/>
                <a:pathLst>
                  <a:path w="16218" h="16217" extrusionOk="0">
                    <a:moveTo>
                      <a:pt x="16217" y="1"/>
                    </a:moveTo>
                    <a:lnTo>
                      <a:pt x="16217" y="1"/>
                    </a:lnTo>
                    <a:cubicBezTo>
                      <a:pt x="16110" y="24"/>
                      <a:pt x="16003" y="60"/>
                      <a:pt x="15884" y="96"/>
                    </a:cubicBezTo>
                    <a:lnTo>
                      <a:pt x="96" y="15884"/>
                    </a:lnTo>
                    <a:cubicBezTo>
                      <a:pt x="60" y="15991"/>
                      <a:pt x="37" y="16098"/>
                      <a:pt x="1" y="16217"/>
                    </a:cubicBezTo>
                    <a:lnTo>
                      <a:pt x="1621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8" name="Google Shape;2288;p16"/>
              <p:cNvSpPr/>
              <p:nvPr/>
            </p:nvSpPr>
            <p:spPr>
              <a:xfrm>
                <a:off x="3509950" y="2499250"/>
                <a:ext cx="456925" cy="456925"/>
              </a:xfrm>
              <a:custGeom>
                <a:avLst/>
                <a:gdLst/>
                <a:ahLst/>
                <a:cxnLst/>
                <a:rect l="l" t="t" r="r" b="b"/>
                <a:pathLst>
                  <a:path w="18277" h="18277" extrusionOk="0">
                    <a:moveTo>
                      <a:pt x="18277" y="0"/>
                    </a:moveTo>
                    <a:cubicBezTo>
                      <a:pt x="18181" y="12"/>
                      <a:pt x="18074" y="24"/>
                      <a:pt x="17979" y="48"/>
                    </a:cubicBezTo>
                    <a:lnTo>
                      <a:pt x="48" y="17991"/>
                    </a:lnTo>
                    <a:cubicBezTo>
                      <a:pt x="24" y="18086"/>
                      <a:pt x="12" y="18181"/>
                      <a:pt x="1" y="18276"/>
                    </a:cubicBezTo>
                    <a:lnTo>
                      <a:pt x="1827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9" name="Google Shape;2289;p16"/>
              <p:cNvSpPr/>
              <p:nvPr/>
            </p:nvSpPr>
            <p:spPr>
              <a:xfrm>
                <a:off x="3504600" y="2493600"/>
                <a:ext cx="501575" cy="501575"/>
              </a:xfrm>
              <a:custGeom>
                <a:avLst/>
                <a:gdLst/>
                <a:ahLst/>
                <a:cxnLst/>
                <a:rect l="l" t="t" r="r" b="b"/>
                <a:pathLst>
                  <a:path w="20063" h="20063" extrusionOk="0">
                    <a:moveTo>
                      <a:pt x="20062" y="0"/>
                    </a:moveTo>
                    <a:lnTo>
                      <a:pt x="20062" y="0"/>
                    </a:lnTo>
                    <a:cubicBezTo>
                      <a:pt x="19967" y="12"/>
                      <a:pt x="19872" y="24"/>
                      <a:pt x="19788" y="36"/>
                    </a:cubicBezTo>
                    <a:lnTo>
                      <a:pt x="36" y="19788"/>
                    </a:lnTo>
                    <a:cubicBezTo>
                      <a:pt x="24" y="19884"/>
                      <a:pt x="12" y="19979"/>
                      <a:pt x="0" y="20062"/>
                    </a:cubicBezTo>
                    <a:lnTo>
                      <a:pt x="2006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0" name="Google Shape;2290;p16"/>
              <p:cNvSpPr/>
              <p:nvPr/>
            </p:nvSpPr>
            <p:spPr>
              <a:xfrm>
                <a:off x="3502500" y="2491500"/>
                <a:ext cx="539675" cy="539975"/>
              </a:xfrm>
              <a:custGeom>
                <a:avLst/>
                <a:gdLst/>
                <a:ahLst/>
                <a:cxnLst/>
                <a:rect l="l" t="t" r="r" b="b"/>
                <a:pathLst>
                  <a:path w="21587" h="21599" extrusionOk="0">
                    <a:moveTo>
                      <a:pt x="21587" y="1"/>
                    </a:moveTo>
                    <a:lnTo>
                      <a:pt x="21337" y="13"/>
                    </a:lnTo>
                    <a:lnTo>
                      <a:pt x="1" y="21349"/>
                    </a:lnTo>
                    <a:lnTo>
                      <a:pt x="1" y="21599"/>
                    </a:lnTo>
                    <a:lnTo>
                      <a:pt x="2158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1" name="Google Shape;2291;p16"/>
              <p:cNvSpPr/>
              <p:nvPr/>
            </p:nvSpPr>
            <p:spPr>
              <a:xfrm>
                <a:off x="3502200" y="2491200"/>
                <a:ext cx="573925" cy="574200"/>
              </a:xfrm>
              <a:custGeom>
                <a:avLst/>
                <a:gdLst/>
                <a:ahLst/>
                <a:cxnLst/>
                <a:rect l="l" t="t" r="r" b="b"/>
                <a:pathLst>
                  <a:path w="22957" h="22968" extrusionOk="0">
                    <a:moveTo>
                      <a:pt x="22718" y="1"/>
                    </a:moveTo>
                    <a:lnTo>
                      <a:pt x="1" y="22730"/>
                    </a:lnTo>
                    <a:lnTo>
                      <a:pt x="1" y="22968"/>
                    </a:lnTo>
                    <a:lnTo>
                      <a:pt x="22956" y="13"/>
                    </a:lnTo>
                    <a:lnTo>
                      <a:pt x="2271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2" name="Google Shape;2292;p16"/>
              <p:cNvSpPr/>
              <p:nvPr/>
            </p:nvSpPr>
            <p:spPr>
              <a:xfrm>
                <a:off x="3503700" y="2493000"/>
                <a:ext cx="604575" cy="604550"/>
              </a:xfrm>
              <a:custGeom>
                <a:avLst/>
                <a:gdLst/>
                <a:ahLst/>
                <a:cxnLst/>
                <a:rect l="l" t="t" r="r" b="b"/>
                <a:pathLst>
                  <a:path w="24183" h="24182" extrusionOk="0">
                    <a:moveTo>
                      <a:pt x="23956" y="0"/>
                    </a:moveTo>
                    <a:lnTo>
                      <a:pt x="0" y="23956"/>
                    </a:lnTo>
                    <a:cubicBezTo>
                      <a:pt x="0" y="24039"/>
                      <a:pt x="0" y="24110"/>
                      <a:pt x="12" y="24182"/>
                    </a:cubicBezTo>
                    <a:lnTo>
                      <a:pt x="24182" y="24"/>
                    </a:lnTo>
                    <a:cubicBezTo>
                      <a:pt x="24111" y="0"/>
                      <a:pt x="24027" y="0"/>
                      <a:pt x="2395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3" name="Google Shape;2293;p16"/>
              <p:cNvSpPr/>
              <p:nvPr/>
            </p:nvSpPr>
            <p:spPr>
              <a:xfrm>
                <a:off x="3506975" y="2495975"/>
                <a:ext cx="631650" cy="631950"/>
              </a:xfrm>
              <a:custGeom>
                <a:avLst/>
                <a:gdLst/>
                <a:ahLst/>
                <a:cxnLst/>
                <a:rect l="l" t="t" r="r" b="b"/>
                <a:pathLst>
                  <a:path w="25266" h="25278" extrusionOk="0">
                    <a:moveTo>
                      <a:pt x="25051" y="0"/>
                    </a:moveTo>
                    <a:lnTo>
                      <a:pt x="0" y="25063"/>
                    </a:lnTo>
                    <a:cubicBezTo>
                      <a:pt x="0" y="25134"/>
                      <a:pt x="12" y="25206"/>
                      <a:pt x="24" y="25277"/>
                    </a:cubicBezTo>
                    <a:lnTo>
                      <a:pt x="25266" y="24"/>
                    </a:lnTo>
                    <a:lnTo>
                      <a:pt x="2505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4" name="Google Shape;2294;p16"/>
              <p:cNvSpPr/>
              <p:nvPr/>
            </p:nvSpPr>
            <p:spPr>
              <a:xfrm>
                <a:off x="3511450" y="2500725"/>
                <a:ext cx="656350" cy="656075"/>
              </a:xfrm>
              <a:custGeom>
                <a:avLst/>
                <a:gdLst/>
                <a:ahLst/>
                <a:cxnLst/>
                <a:rect l="l" t="t" r="r" b="b"/>
                <a:pathLst>
                  <a:path w="26254" h="26243" extrusionOk="0">
                    <a:moveTo>
                      <a:pt x="26051" y="1"/>
                    </a:moveTo>
                    <a:lnTo>
                      <a:pt x="0" y="26040"/>
                    </a:lnTo>
                    <a:cubicBezTo>
                      <a:pt x="24" y="26111"/>
                      <a:pt x="24" y="26183"/>
                      <a:pt x="48" y="26242"/>
                    </a:cubicBezTo>
                    <a:lnTo>
                      <a:pt x="26253" y="37"/>
                    </a:lnTo>
                    <a:lnTo>
                      <a:pt x="2605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5" name="Google Shape;2295;p16"/>
              <p:cNvSpPr/>
              <p:nvPr/>
            </p:nvSpPr>
            <p:spPr>
              <a:xfrm>
                <a:off x="3517400" y="2506700"/>
                <a:ext cx="678075" cy="678075"/>
              </a:xfrm>
              <a:custGeom>
                <a:avLst/>
                <a:gdLst/>
                <a:ahLst/>
                <a:cxnLst/>
                <a:rect l="l" t="t" r="r" b="b"/>
                <a:pathLst>
                  <a:path w="27123" h="27123" extrusionOk="0">
                    <a:moveTo>
                      <a:pt x="26932" y="0"/>
                    </a:moveTo>
                    <a:lnTo>
                      <a:pt x="0" y="26932"/>
                    </a:lnTo>
                    <a:cubicBezTo>
                      <a:pt x="12" y="26991"/>
                      <a:pt x="36" y="27051"/>
                      <a:pt x="48" y="27122"/>
                    </a:cubicBezTo>
                    <a:lnTo>
                      <a:pt x="27123" y="48"/>
                    </a:lnTo>
                    <a:lnTo>
                      <a:pt x="2693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6" name="Google Shape;2296;p16"/>
              <p:cNvSpPr/>
              <p:nvPr/>
            </p:nvSpPr>
            <p:spPr>
              <a:xfrm>
                <a:off x="3524525" y="2513825"/>
                <a:ext cx="697450" cy="697450"/>
              </a:xfrm>
              <a:custGeom>
                <a:avLst/>
                <a:gdLst/>
                <a:ahLst/>
                <a:cxnLst/>
                <a:rect l="l" t="t" r="r" b="b"/>
                <a:pathLst>
                  <a:path w="27898" h="27898" extrusionOk="0">
                    <a:moveTo>
                      <a:pt x="27719" y="1"/>
                    </a:moveTo>
                    <a:lnTo>
                      <a:pt x="1" y="27718"/>
                    </a:lnTo>
                    <a:cubicBezTo>
                      <a:pt x="25" y="27778"/>
                      <a:pt x="37" y="27838"/>
                      <a:pt x="60" y="27897"/>
                    </a:cubicBezTo>
                    <a:lnTo>
                      <a:pt x="27897" y="48"/>
                    </a:lnTo>
                    <a:lnTo>
                      <a:pt x="2771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7" name="Google Shape;2297;p16"/>
              <p:cNvSpPr/>
              <p:nvPr/>
            </p:nvSpPr>
            <p:spPr>
              <a:xfrm>
                <a:off x="3532875" y="2521875"/>
                <a:ext cx="714700" cy="714975"/>
              </a:xfrm>
              <a:custGeom>
                <a:avLst/>
                <a:gdLst/>
                <a:ahLst/>
                <a:cxnLst/>
                <a:rect l="l" t="t" r="r" b="b"/>
                <a:pathLst>
                  <a:path w="28588" h="28599" extrusionOk="0">
                    <a:moveTo>
                      <a:pt x="28409" y="0"/>
                    </a:moveTo>
                    <a:lnTo>
                      <a:pt x="0" y="28420"/>
                    </a:lnTo>
                    <a:cubicBezTo>
                      <a:pt x="12" y="28480"/>
                      <a:pt x="36" y="28539"/>
                      <a:pt x="60" y="28599"/>
                    </a:cubicBezTo>
                    <a:lnTo>
                      <a:pt x="28587" y="72"/>
                    </a:lnTo>
                    <a:lnTo>
                      <a:pt x="2840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8" name="Google Shape;2298;p16"/>
              <p:cNvSpPr/>
              <p:nvPr/>
            </p:nvSpPr>
            <p:spPr>
              <a:xfrm>
                <a:off x="3542100" y="2531100"/>
                <a:ext cx="730175" cy="730175"/>
              </a:xfrm>
              <a:custGeom>
                <a:avLst/>
                <a:gdLst/>
                <a:ahLst/>
                <a:cxnLst/>
                <a:rect l="l" t="t" r="r" b="b"/>
                <a:pathLst>
                  <a:path w="29207" h="29207" extrusionOk="0">
                    <a:moveTo>
                      <a:pt x="29028" y="0"/>
                    </a:moveTo>
                    <a:lnTo>
                      <a:pt x="0" y="29040"/>
                    </a:lnTo>
                    <a:cubicBezTo>
                      <a:pt x="24" y="29099"/>
                      <a:pt x="48" y="29147"/>
                      <a:pt x="72" y="29206"/>
                    </a:cubicBezTo>
                    <a:lnTo>
                      <a:pt x="29206" y="72"/>
                    </a:lnTo>
                    <a:lnTo>
                      <a:pt x="2902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9" name="Google Shape;2299;p16"/>
              <p:cNvSpPr/>
              <p:nvPr/>
            </p:nvSpPr>
            <p:spPr>
              <a:xfrm>
                <a:off x="3552225" y="2541525"/>
                <a:ext cx="743550" cy="743550"/>
              </a:xfrm>
              <a:custGeom>
                <a:avLst/>
                <a:gdLst/>
                <a:ahLst/>
                <a:cxnLst/>
                <a:rect l="l" t="t" r="r" b="b"/>
                <a:pathLst>
                  <a:path w="29742" h="29742" extrusionOk="0">
                    <a:moveTo>
                      <a:pt x="29575" y="0"/>
                    </a:moveTo>
                    <a:lnTo>
                      <a:pt x="0" y="29575"/>
                    </a:lnTo>
                    <a:cubicBezTo>
                      <a:pt x="24" y="29623"/>
                      <a:pt x="48" y="29682"/>
                      <a:pt x="72" y="29742"/>
                    </a:cubicBezTo>
                    <a:lnTo>
                      <a:pt x="29742" y="71"/>
                    </a:lnTo>
                    <a:lnTo>
                      <a:pt x="2957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0" name="Google Shape;2300;p16"/>
              <p:cNvSpPr/>
              <p:nvPr/>
            </p:nvSpPr>
            <p:spPr>
              <a:xfrm>
                <a:off x="3563225" y="2552525"/>
                <a:ext cx="755175" cy="755175"/>
              </a:xfrm>
              <a:custGeom>
                <a:avLst/>
                <a:gdLst/>
                <a:ahLst/>
                <a:cxnLst/>
                <a:rect l="l" t="t" r="r" b="b"/>
                <a:pathLst>
                  <a:path w="30207" h="30207" extrusionOk="0">
                    <a:moveTo>
                      <a:pt x="30052" y="1"/>
                    </a:moveTo>
                    <a:lnTo>
                      <a:pt x="1" y="30040"/>
                    </a:lnTo>
                    <a:cubicBezTo>
                      <a:pt x="36" y="30100"/>
                      <a:pt x="60" y="30147"/>
                      <a:pt x="84" y="30207"/>
                    </a:cubicBezTo>
                    <a:lnTo>
                      <a:pt x="30207" y="84"/>
                    </a:lnTo>
                    <a:lnTo>
                      <a:pt x="3005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1" name="Google Shape;2301;p16"/>
              <p:cNvSpPr/>
              <p:nvPr/>
            </p:nvSpPr>
            <p:spPr>
              <a:xfrm>
                <a:off x="3575125" y="2564425"/>
                <a:ext cx="765025" cy="765000"/>
              </a:xfrm>
              <a:custGeom>
                <a:avLst/>
                <a:gdLst/>
                <a:ahLst/>
                <a:cxnLst/>
                <a:rect l="l" t="t" r="r" b="b"/>
                <a:pathLst>
                  <a:path w="30601" h="30600" extrusionOk="0">
                    <a:moveTo>
                      <a:pt x="30457" y="1"/>
                    </a:moveTo>
                    <a:lnTo>
                      <a:pt x="1" y="30445"/>
                    </a:lnTo>
                    <a:cubicBezTo>
                      <a:pt x="37" y="30493"/>
                      <a:pt x="61" y="30552"/>
                      <a:pt x="96" y="30600"/>
                    </a:cubicBezTo>
                    <a:lnTo>
                      <a:pt x="30600" y="84"/>
                    </a:lnTo>
                    <a:lnTo>
                      <a:pt x="3045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2" name="Google Shape;2302;p16"/>
              <p:cNvSpPr/>
              <p:nvPr/>
            </p:nvSpPr>
            <p:spPr>
              <a:xfrm>
                <a:off x="3587925" y="2577225"/>
                <a:ext cx="773350" cy="773350"/>
              </a:xfrm>
              <a:custGeom>
                <a:avLst/>
                <a:gdLst/>
                <a:ahLst/>
                <a:cxnLst/>
                <a:rect l="l" t="t" r="r" b="b"/>
                <a:pathLst>
                  <a:path w="30934" h="30934" extrusionOk="0">
                    <a:moveTo>
                      <a:pt x="30791" y="1"/>
                    </a:moveTo>
                    <a:lnTo>
                      <a:pt x="1" y="30778"/>
                    </a:lnTo>
                    <a:lnTo>
                      <a:pt x="96" y="30933"/>
                    </a:lnTo>
                    <a:lnTo>
                      <a:pt x="30933" y="96"/>
                    </a:lnTo>
                    <a:lnTo>
                      <a:pt x="3079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3" name="Google Shape;2303;p16"/>
              <p:cNvSpPr/>
              <p:nvPr/>
            </p:nvSpPr>
            <p:spPr>
              <a:xfrm>
                <a:off x="3601625" y="2590625"/>
                <a:ext cx="780175" cy="780175"/>
              </a:xfrm>
              <a:custGeom>
                <a:avLst/>
                <a:gdLst/>
                <a:ahLst/>
                <a:cxnLst/>
                <a:rect l="l" t="t" r="r" b="b"/>
                <a:pathLst>
                  <a:path w="31207" h="31207" extrusionOk="0">
                    <a:moveTo>
                      <a:pt x="31052" y="1"/>
                    </a:moveTo>
                    <a:lnTo>
                      <a:pt x="1" y="31064"/>
                    </a:lnTo>
                    <a:lnTo>
                      <a:pt x="96" y="31207"/>
                    </a:lnTo>
                    <a:lnTo>
                      <a:pt x="31207" y="108"/>
                    </a:lnTo>
                    <a:lnTo>
                      <a:pt x="3105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4" name="Google Shape;2304;p16"/>
              <p:cNvSpPr/>
              <p:nvPr/>
            </p:nvSpPr>
            <p:spPr>
              <a:xfrm>
                <a:off x="3615925" y="2604925"/>
                <a:ext cx="784925" cy="785225"/>
              </a:xfrm>
              <a:custGeom>
                <a:avLst/>
                <a:gdLst/>
                <a:ahLst/>
                <a:cxnLst/>
                <a:rect l="l" t="t" r="r" b="b"/>
                <a:pathLst>
                  <a:path w="31397" h="31409" extrusionOk="0">
                    <a:moveTo>
                      <a:pt x="31266" y="0"/>
                    </a:moveTo>
                    <a:lnTo>
                      <a:pt x="0" y="31278"/>
                    </a:lnTo>
                    <a:cubicBezTo>
                      <a:pt x="36" y="31325"/>
                      <a:pt x="72" y="31361"/>
                      <a:pt x="107" y="31409"/>
                    </a:cubicBezTo>
                    <a:lnTo>
                      <a:pt x="31397" y="107"/>
                    </a:lnTo>
                    <a:lnTo>
                      <a:pt x="3126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5" name="Google Shape;2305;p16"/>
              <p:cNvSpPr/>
              <p:nvPr/>
            </p:nvSpPr>
            <p:spPr>
              <a:xfrm>
                <a:off x="3630800" y="2620100"/>
                <a:ext cx="789100" cy="788800"/>
              </a:xfrm>
              <a:custGeom>
                <a:avLst/>
                <a:gdLst/>
                <a:ahLst/>
                <a:cxnLst/>
                <a:rect l="l" t="t" r="r" b="b"/>
                <a:pathLst>
                  <a:path w="31564" h="31552" extrusionOk="0">
                    <a:moveTo>
                      <a:pt x="31433" y="0"/>
                    </a:moveTo>
                    <a:lnTo>
                      <a:pt x="0" y="31421"/>
                    </a:lnTo>
                    <a:cubicBezTo>
                      <a:pt x="36" y="31468"/>
                      <a:pt x="72" y="31504"/>
                      <a:pt x="108" y="31552"/>
                    </a:cubicBezTo>
                    <a:lnTo>
                      <a:pt x="31564" y="107"/>
                    </a:lnTo>
                    <a:lnTo>
                      <a:pt x="3143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6" name="Google Shape;2306;p16"/>
              <p:cNvSpPr/>
              <p:nvPr/>
            </p:nvSpPr>
            <p:spPr>
              <a:xfrm>
                <a:off x="3646575" y="2635875"/>
                <a:ext cx="791200" cy="791200"/>
              </a:xfrm>
              <a:custGeom>
                <a:avLst/>
                <a:gdLst/>
                <a:ahLst/>
                <a:cxnLst/>
                <a:rect l="l" t="t" r="r" b="b"/>
                <a:pathLst>
                  <a:path w="31648" h="31648" extrusionOk="0">
                    <a:moveTo>
                      <a:pt x="31528" y="0"/>
                    </a:moveTo>
                    <a:lnTo>
                      <a:pt x="0" y="31516"/>
                    </a:lnTo>
                    <a:lnTo>
                      <a:pt x="120" y="31647"/>
                    </a:lnTo>
                    <a:lnTo>
                      <a:pt x="31647" y="107"/>
                    </a:lnTo>
                    <a:lnTo>
                      <a:pt x="3152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7" name="Google Shape;2307;p16"/>
              <p:cNvSpPr/>
              <p:nvPr/>
            </p:nvSpPr>
            <p:spPr>
              <a:xfrm>
                <a:off x="3663250" y="2652250"/>
                <a:ext cx="792075" cy="792075"/>
              </a:xfrm>
              <a:custGeom>
                <a:avLst/>
                <a:gdLst/>
                <a:ahLst/>
                <a:cxnLst/>
                <a:rect l="l" t="t" r="r" b="b"/>
                <a:pathLst>
                  <a:path w="31683" h="31683" extrusionOk="0">
                    <a:moveTo>
                      <a:pt x="31552" y="0"/>
                    </a:moveTo>
                    <a:lnTo>
                      <a:pt x="0" y="31564"/>
                    </a:lnTo>
                    <a:cubicBezTo>
                      <a:pt x="36" y="31587"/>
                      <a:pt x="60" y="31623"/>
                      <a:pt x="95" y="31659"/>
                    </a:cubicBezTo>
                    <a:lnTo>
                      <a:pt x="119" y="31683"/>
                    </a:lnTo>
                    <a:lnTo>
                      <a:pt x="31683" y="119"/>
                    </a:lnTo>
                    <a:lnTo>
                      <a:pt x="31647" y="95"/>
                    </a:lnTo>
                    <a:cubicBezTo>
                      <a:pt x="31623" y="60"/>
                      <a:pt x="31588" y="36"/>
                      <a:pt x="3155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8" name="Google Shape;2308;p16"/>
              <p:cNvSpPr/>
              <p:nvPr/>
            </p:nvSpPr>
            <p:spPr>
              <a:xfrm>
                <a:off x="3680500" y="2669500"/>
                <a:ext cx="791200" cy="791500"/>
              </a:xfrm>
              <a:custGeom>
                <a:avLst/>
                <a:gdLst/>
                <a:ahLst/>
                <a:cxnLst/>
                <a:rect l="l" t="t" r="r" b="b"/>
                <a:pathLst>
                  <a:path w="31648" h="31660" extrusionOk="0">
                    <a:moveTo>
                      <a:pt x="31529" y="1"/>
                    </a:moveTo>
                    <a:lnTo>
                      <a:pt x="1" y="31540"/>
                    </a:lnTo>
                    <a:cubicBezTo>
                      <a:pt x="37" y="31576"/>
                      <a:pt x="72" y="31612"/>
                      <a:pt x="120" y="31659"/>
                    </a:cubicBezTo>
                    <a:lnTo>
                      <a:pt x="31648" y="120"/>
                    </a:lnTo>
                    <a:cubicBezTo>
                      <a:pt x="31612" y="84"/>
                      <a:pt x="31564" y="48"/>
                      <a:pt x="3152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9" name="Google Shape;2309;p16"/>
              <p:cNvSpPr/>
              <p:nvPr/>
            </p:nvSpPr>
            <p:spPr>
              <a:xfrm>
                <a:off x="3698375" y="2687675"/>
                <a:ext cx="789100" cy="789100"/>
              </a:xfrm>
              <a:custGeom>
                <a:avLst/>
                <a:gdLst/>
                <a:ahLst/>
                <a:cxnLst/>
                <a:rect l="l" t="t" r="r" b="b"/>
                <a:pathLst>
                  <a:path w="31564" h="31564" extrusionOk="0">
                    <a:moveTo>
                      <a:pt x="31456" y="0"/>
                    </a:moveTo>
                    <a:lnTo>
                      <a:pt x="0" y="31444"/>
                    </a:lnTo>
                    <a:lnTo>
                      <a:pt x="131" y="31563"/>
                    </a:lnTo>
                    <a:lnTo>
                      <a:pt x="31564" y="119"/>
                    </a:lnTo>
                    <a:cubicBezTo>
                      <a:pt x="31528" y="83"/>
                      <a:pt x="31492" y="36"/>
                      <a:pt x="3145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0" name="Google Shape;2310;p16"/>
              <p:cNvSpPr/>
              <p:nvPr/>
            </p:nvSpPr>
            <p:spPr>
              <a:xfrm>
                <a:off x="3717125" y="2706125"/>
                <a:ext cx="785525" cy="785525"/>
              </a:xfrm>
              <a:custGeom>
                <a:avLst/>
                <a:gdLst/>
                <a:ahLst/>
                <a:cxnLst/>
                <a:rect l="l" t="t" r="r" b="b"/>
                <a:pathLst>
                  <a:path w="31421" h="31421" extrusionOk="0">
                    <a:moveTo>
                      <a:pt x="31314" y="0"/>
                    </a:moveTo>
                    <a:lnTo>
                      <a:pt x="0" y="31325"/>
                    </a:lnTo>
                    <a:lnTo>
                      <a:pt x="131" y="31421"/>
                    </a:lnTo>
                    <a:lnTo>
                      <a:pt x="31421" y="143"/>
                    </a:lnTo>
                    <a:cubicBezTo>
                      <a:pt x="31385" y="95"/>
                      <a:pt x="31349" y="48"/>
                      <a:pt x="3131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1" name="Google Shape;2311;p16"/>
              <p:cNvSpPr/>
              <p:nvPr/>
            </p:nvSpPr>
            <p:spPr>
              <a:xfrm>
                <a:off x="3736475" y="2725750"/>
                <a:ext cx="780475" cy="780500"/>
              </a:xfrm>
              <a:custGeom>
                <a:avLst/>
                <a:gdLst/>
                <a:ahLst/>
                <a:cxnLst/>
                <a:rect l="l" t="t" r="r" b="b"/>
                <a:pathLst>
                  <a:path w="31219" h="31220" extrusionOk="0">
                    <a:moveTo>
                      <a:pt x="31123" y="1"/>
                    </a:moveTo>
                    <a:lnTo>
                      <a:pt x="0" y="31112"/>
                    </a:lnTo>
                    <a:cubicBezTo>
                      <a:pt x="48" y="31148"/>
                      <a:pt x="95" y="31183"/>
                      <a:pt x="143" y="31219"/>
                    </a:cubicBezTo>
                    <a:lnTo>
                      <a:pt x="31218" y="132"/>
                    </a:lnTo>
                    <a:cubicBezTo>
                      <a:pt x="31183" y="84"/>
                      <a:pt x="31159" y="37"/>
                      <a:pt x="3112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2" name="Google Shape;2312;p16"/>
              <p:cNvSpPr/>
              <p:nvPr/>
            </p:nvSpPr>
            <p:spPr>
              <a:xfrm>
                <a:off x="3756400" y="2745700"/>
                <a:ext cx="773950" cy="774225"/>
              </a:xfrm>
              <a:custGeom>
                <a:avLst/>
                <a:gdLst/>
                <a:ahLst/>
                <a:cxnLst/>
                <a:rect l="l" t="t" r="r" b="b"/>
                <a:pathLst>
                  <a:path w="30958" h="30969" extrusionOk="0">
                    <a:moveTo>
                      <a:pt x="30874" y="1"/>
                    </a:moveTo>
                    <a:lnTo>
                      <a:pt x="1" y="30874"/>
                    </a:lnTo>
                    <a:cubicBezTo>
                      <a:pt x="60" y="30897"/>
                      <a:pt x="108" y="30933"/>
                      <a:pt x="156" y="30969"/>
                    </a:cubicBezTo>
                    <a:lnTo>
                      <a:pt x="30957" y="144"/>
                    </a:lnTo>
                    <a:lnTo>
                      <a:pt x="3087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3" name="Google Shape;2313;p16"/>
              <p:cNvSpPr/>
              <p:nvPr/>
            </p:nvSpPr>
            <p:spPr>
              <a:xfrm>
                <a:off x="3777550" y="2766550"/>
                <a:ext cx="765875" cy="766175"/>
              </a:xfrm>
              <a:custGeom>
                <a:avLst/>
                <a:gdLst/>
                <a:ahLst/>
                <a:cxnLst/>
                <a:rect l="l" t="t" r="r" b="b"/>
                <a:pathLst>
                  <a:path w="30635" h="30647" extrusionOk="0">
                    <a:moveTo>
                      <a:pt x="30552" y="0"/>
                    </a:moveTo>
                    <a:lnTo>
                      <a:pt x="0" y="30552"/>
                    </a:lnTo>
                    <a:cubicBezTo>
                      <a:pt x="48" y="30587"/>
                      <a:pt x="95" y="30611"/>
                      <a:pt x="143" y="30647"/>
                    </a:cubicBezTo>
                    <a:lnTo>
                      <a:pt x="30635" y="155"/>
                    </a:lnTo>
                    <a:cubicBezTo>
                      <a:pt x="30611" y="107"/>
                      <a:pt x="30575" y="60"/>
                      <a:pt x="3055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4" name="Google Shape;2314;p16"/>
              <p:cNvSpPr/>
              <p:nvPr/>
            </p:nvSpPr>
            <p:spPr>
              <a:xfrm>
                <a:off x="3799275" y="2788575"/>
                <a:ext cx="756075" cy="756075"/>
              </a:xfrm>
              <a:custGeom>
                <a:avLst/>
                <a:gdLst/>
                <a:ahLst/>
                <a:cxnLst/>
                <a:rect l="l" t="t" r="r" b="b"/>
                <a:pathLst>
                  <a:path w="30243" h="30243" extrusionOk="0">
                    <a:moveTo>
                      <a:pt x="30171" y="0"/>
                    </a:moveTo>
                    <a:lnTo>
                      <a:pt x="0" y="30159"/>
                    </a:lnTo>
                    <a:lnTo>
                      <a:pt x="155" y="30242"/>
                    </a:lnTo>
                    <a:lnTo>
                      <a:pt x="30242" y="155"/>
                    </a:lnTo>
                    <a:cubicBezTo>
                      <a:pt x="30218" y="95"/>
                      <a:pt x="30195" y="48"/>
                      <a:pt x="3017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5" name="Google Shape;2315;p16"/>
              <p:cNvSpPr/>
              <p:nvPr/>
            </p:nvSpPr>
            <p:spPr>
              <a:xfrm>
                <a:off x="3821900" y="2811200"/>
                <a:ext cx="744750" cy="744750"/>
              </a:xfrm>
              <a:custGeom>
                <a:avLst/>
                <a:gdLst/>
                <a:ahLst/>
                <a:cxnLst/>
                <a:rect l="l" t="t" r="r" b="b"/>
                <a:pathLst>
                  <a:path w="29790" h="29790" extrusionOk="0">
                    <a:moveTo>
                      <a:pt x="29706" y="0"/>
                    </a:moveTo>
                    <a:lnTo>
                      <a:pt x="0" y="29706"/>
                    </a:lnTo>
                    <a:lnTo>
                      <a:pt x="167" y="29789"/>
                    </a:lnTo>
                    <a:lnTo>
                      <a:pt x="29790" y="155"/>
                    </a:lnTo>
                    <a:cubicBezTo>
                      <a:pt x="29766" y="107"/>
                      <a:pt x="29742" y="48"/>
                      <a:pt x="2970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6" name="Google Shape;2316;p16"/>
              <p:cNvSpPr/>
              <p:nvPr/>
            </p:nvSpPr>
            <p:spPr>
              <a:xfrm>
                <a:off x="3845400" y="2834700"/>
                <a:ext cx="731375" cy="731375"/>
              </a:xfrm>
              <a:custGeom>
                <a:avLst/>
                <a:gdLst/>
                <a:ahLst/>
                <a:cxnLst/>
                <a:rect l="l" t="t" r="r" b="b"/>
                <a:pathLst>
                  <a:path w="29255" h="29255" extrusionOk="0">
                    <a:moveTo>
                      <a:pt x="29183" y="1"/>
                    </a:moveTo>
                    <a:lnTo>
                      <a:pt x="1" y="29183"/>
                    </a:lnTo>
                    <a:lnTo>
                      <a:pt x="168" y="29254"/>
                    </a:lnTo>
                    <a:lnTo>
                      <a:pt x="29255" y="167"/>
                    </a:lnTo>
                    <a:cubicBezTo>
                      <a:pt x="29243" y="108"/>
                      <a:pt x="29207" y="48"/>
                      <a:pt x="2918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7" name="Google Shape;2317;p16"/>
              <p:cNvSpPr/>
              <p:nvPr/>
            </p:nvSpPr>
            <p:spPr>
              <a:xfrm>
                <a:off x="3869825" y="2859100"/>
                <a:ext cx="716475" cy="716500"/>
              </a:xfrm>
              <a:custGeom>
                <a:avLst/>
                <a:gdLst/>
                <a:ahLst/>
                <a:cxnLst/>
                <a:rect l="l" t="t" r="r" b="b"/>
                <a:pathLst>
                  <a:path w="28659" h="28660" extrusionOk="0">
                    <a:moveTo>
                      <a:pt x="28587" y="1"/>
                    </a:moveTo>
                    <a:lnTo>
                      <a:pt x="0" y="28600"/>
                    </a:lnTo>
                    <a:lnTo>
                      <a:pt x="179" y="28659"/>
                    </a:lnTo>
                    <a:lnTo>
                      <a:pt x="28659" y="168"/>
                    </a:lnTo>
                    <a:cubicBezTo>
                      <a:pt x="28635" y="108"/>
                      <a:pt x="28611" y="61"/>
                      <a:pt x="2858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8" name="Google Shape;2318;p16"/>
              <p:cNvSpPr/>
              <p:nvPr/>
            </p:nvSpPr>
            <p:spPr>
              <a:xfrm>
                <a:off x="3895425" y="2884425"/>
                <a:ext cx="699200" cy="699200"/>
              </a:xfrm>
              <a:custGeom>
                <a:avLst/>
                <a:gdLst/>
                <a:ahLst/>
                <a:cxnLst/>
                <a:rect l="l" t="t" r="r" b="b"/>
                <a:pathLst>
                  <a:path w="27968" h="27968" extrusionOk="0">
                    <a:moveTo>
                      <a:pt x="27908" y="0"/>
                    </a:moveTo>
                    <a:lnTo>
                      <a:pt x="0" y="27908"/>
                    </a:lnTo>
                    <a:lnTo>
                      <a:pt x="179" y="27968"/>
                    </a:lnTo>
                    <a:lnTo>
                      <a:pt x="27968" y="179"/>
                    </a:lnTo>
                    <a:cubicBezTo>
                      <a:pt x="27944" y="119"/>
                      <a:pt x="27920" y="60"/>
                      <a:pt x="2790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9" name="Google Shape;2319;p16"/>
              <p:cNvSpPr/>
              <p:nvPr/>
            </p:nvSpPr>
            <p:spPr>
              <a:xfrm>
                <a:off x="3921600" y="2910900"/>
                <a:ext cx="680175" cy="680175"/>
              </a:xfrm>
              <a:custGeom>
                <a:avLst/>
                <a:gdLst/>
                <a:ahLst/>
                <a:cxnLst/>
                <a:rect l="l" t="t" r="r" b="b"/>
                <a:pathLst>
                  <a:path w="27207" h="27207" extrusionOk="0">
                    <a:moveTo>
                      <a:pt x="27159" y="1"/>
                    </a:moveTo>
                    <a:lnTo>
                      <a:pt x="1" y="27147"/>
                    </a:lnTo>
                    <a:lnTo>
                      <a:pt x="191" y="27206"/>
                    </a:lnTo>
                    <a:lnTo>
                      <a:pt x="27207" y="191"/>
                    </a:lnTo>
                    <a:cubicBezTo>
                      <a:pt x="27195" y="132"/>
                      <a:pt x="27171" y="60"/>
                      <a:pt x="2715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0" name="Google Shape;2320;p16"/>
              <p:cNvSpPr/>
              <p:nvPr/>
            </p:nvSpPr>
            <p:spPr>
              <a:xfrm>
                <a:off x="3949300" y="2938575"/>
                <a:ext cx="658725" cy="658450"/>
              </a:xfrm>
              <a:custGeom>
                <a:avLst/>
                <a:gdLst/>
                <a:ahLst/>
                <a:cxnLst/>
                <a:rect l="l" t="t" r="r" b="b"/>
                <a:pathLst>
                  <a:path w="26349" h="26338" extrusionOk="0">
                    <a:moveTo>
                      <a:pt x="26301" y="1"/>
                    </a:moveTo>
                    <a:lnTo>
                      <a:pt x="0" y="26302"/>
                    </a:lnTo>
                    <a:lnTo>
                      <a:pt x="203" y="26338"/>
                    </a:lnTo>
                    <a:lnTo>
                      <a:pt x="26349" y="203"/>
                    </a:lnTo>
                    <a:cubicBezTo>
                      <a:pt x="26325" y="132"/>
                      <a:pt x="26313" y="60"/>
                      <a:pt x="2630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1" name="Google Shape;2321;p16"/>
              <p:cNvSpPr/>
              <p:nvPr/>
            </p:nvSpPr>
            <p:spPr>
              <a:xfrm>
                <a:off x="3978175" y="2967450"/>
                <a:ext cx="634625" cy="634350"/>
              </a:xfrm>
              <a:custGeom>
                <a:avLst/>
                <a:gdLst/>
                <a:ahLst/>
                <a:cxnLst/>
                <a:rect l="l" t="t" r="r" b="b"/>
                <a:pathLst>
                  <a:path w="25385" h="25374" extrusionOk="0">
                    <a:moveTo>
                      <a:pt x="25348" y="1"/>
                    </a:moveTo>
                    <a:lnTo>
                      <a:pt x="0" y="25349"/>
                    </a:lnTo>
                    <a:lnTo>
                      <a:pt x="214" y="25373"/>
                    </a:lnTo>
                    <a:lnTo>
                      <a:pt x="25384" y="215"/>
                    </a:lnTo>
                    <a:cubicBezTo>
                      <a:pt x="25372" y="144"/>
                      <a:pt x="25360" y="72"/>
                      <a:pt x="2534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2" name="Google Shape;2322;p16"/>
              <p:cNvSpPr/>
              <p:nvPr/>
            </p:nvSpPr>
            <p:spPr>
              <a:xfrm>
                <a:off x="4008525" y="2997825"/>
                <a:ext cx="607250" cy="607225"/>
              </a:xfrm>
              <a:custGeom>
                <a:avLst/>
                <a:gdLst/>
                <a:ahLst/>
                <a:cxnLst/>
                <a:rect l="l" t="t" r="r" b="b"/>
                <a:pathLst>
                  <a:path w="24290" h="24289" extrusionOk="0">
                    <a:moveTo>
                      <a:pt x="24277" y="0"/>
                    </a:moveTo>
                    <a:lnTo>
                      <a:pt x="0" y="24277"/>
                    </a:lnTo>
                    <a:cubicBezTo>
                      <a:pt x="72" y="24277"/>
                      <a:pt x="155" y="24289"/>
                      <a:pt x="227" y="24289"/>
                    </a:cubicBezTo>
                    <a:lnTo>
                      <a:pt x="24289" y="215"/>
                    </a:lnTo>
                    <a:cubicBezTo>
                      <a:pt x="24289" y="143"/>
                      <a:pt x="24289" y="72"/>
                      <a:pt x="2427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3" name="Google Shape;2323;p16"/>
              <p:cNvSpPr/>
              <p:nvPr/>
            </p:nvSpPr>
            <p:spPr>
              <a:xfrm>
                <a:off x="4040675" y="3029675"/>
                <a:ext cx="576875" cy="576875"/>
              </a:xfrm>
              <a:custGeom>
                <a:avLst/>
                <a:gdLst/>
                <a:ahLst/>
                <a:cxnLst/>
                <a:rect l="l" t="t" r="r" b="b"/>
                <a:pathLst>
                  <a:path w="23075" h="23075" extrusionOk="0">
                    <a:moveTo>
                      <a:pt x="23075" y="0"/>
                    </a:moveTo>
                    <a:lnTo>
                      <a:pt x="0" y="23075"/>
                    </a:lnTo>
                    <a:lnTo>
                      <a:pt x="238" y="23075"/>
                    </a:lnTo>
                    <a:lnTo>
                      <a:pt x="23075" y="238"/>
                    </a:lnTo>
                    <a:cubicBezTo>
                      <a:pt x="23075" y="155"/>
                      <a:pt x="23075" y="84"/>
                      <a:pt x="230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4" name="Google Shape;2324;p16"/>
              <p:cNvSpPr/>
              <p:nvPr/>
            </p:nvSpPr>
            <p:spPr>
              <a:xfrm>
                <a:off x="4074300" y="3063600"/>
                <a:ext cx="543250" cy="543250"/>
              </a:xfrm>
              <a:custGeom>
                <a:avLst/>
                <a:gdLst/>
                <a:ahLst/>
                <a:cxnLst/>
                <a:rect l="l" t="t" r="r" b="b"/>
                <a:pathLst>
                  <a:path w="21730" h="21730" extrusionOk="0">
                    <a:moveTo>
                      <a:pt x="21730" y="1"/>
                    </a:moveTo>
                    <a:lnTo>
                      <a:pt x="1" y="21729"/>
                    </a:lnTo>
                    <a:lnTo>
                      <a:pt x="239" y="21729"/>
                    </a:lnTo>
                    <a:lnTo>
                      <a:pt x="21730" y="239"/>
                    </a:lnTo>
                    <a:lnTo>
                      <a:pt x="2173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5" name="Google Shape;2325;p16"/>
              <p:cNvSpPr/>
              <p:nvPr/>
            </p:nvSpPr>
            <p:spPr>
              <a:xfrm>
                <a:off x="4110325" y="3099325"/>
                <a:ext cx="505450" cy="505450"/>
              </a:xfrm>
              <a:custGeom>
                <a:avLst/>
                <a:gdLst/>
                <a:ahLst/>
                <a:cxnLst/>
                <a:rect l="l" t="t" r="r" b="b"/>
                <a:pathLst>
                  <a:path w="20218" h="20218" extrusionOk="0">
                    <a:moveTo>
                      <a:pt x="20217" y="0"/>
                    </a:moveTo>
                    <a:lnTo>
                      <a:pt x="0" y="20217"/>
                    </a:lnTo>
                    <a:lnTo>
                      <a:pt x="262" y="20193"/>
                    </a:lnTo>
                    <a:lnTo>
                      <a:pt x="20182" y="274"/>
                    </a:lnTo>
                    <a:lnTo>
                      <a:pt x="2021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6" name="Google Shape;2326;p16"/>
              <p:cNvSpPr/>
              <p:nvPr/>
            </p:nvSpPr>
            <p:spPr>
              <a:xfrm>
                <a:off x="4149325" y="3138325"/>
                <a:ext cx="461375" cy="461375"/>
              </a:xfrm>
              <a:custGeom>
                <a:avLst/>
                <a:gdLst/>
                <a:ahLst/>
                <a:cxnLst/>
                <a:rect l="l" t="t" r="r" b="b"/>
                <a:pathLst>
                  <a:path w="18455" h="18455" extrusionOk="0">
                    <a:moveTo>
                      <a:pt x="18455" y="0"/>
                    </a:moveTo>
                    <a:lnTo>
                      <a:pt x="0" y="18455"/>
                    </a:lnTo>
                    <a:lnTo>
                      <a:pt x="0" y="18455"/>
                    </a:lnTo>
                    <a:lnTo>
                      <a:pt x="286" y="18407"/>
                    </a:lnTo>
                    <a:lnTo>
                      <a:pt x="18407" y="286"/>
                    </a:lnTo>
                    <a:lnTo>
                      <a:pt x="1845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7" name="Google Shape;2327;p16"/>
              <p:cNvSpPr/>
              <p:nvPr/>
            </p:nvSpPr>
            <p:spPr>
              <a:xfrm>
                <a:off x="4191275" y="3180575"/>
                <a:ext cx="411100" cy="410800"/>
              </a:xfrm>
              <a:custGeom>
                <a:avLst/>
                <a:gdLst/>
                <a:ahLst/>
                <a:cxnLst/>
                <a:rect l="l" t="t" r="r" b="b"/>
                <a:pathLst>
                  <a:path w="16444" h="16432" extrusionOk="0">
                    <a:moveTo>
                      <a:pt x="16443" y="1"/>
                    </a:moveTo>
                    <a:lnTo>
                      <a:pt x="1" y="16431"/>
                    </a:lnTo>
                    <a:cubicBezTo>
                      <a:pt x="120" y="16407"/>
                      <a:pt x="227" y="16384"/>
                      <a:pt x="334" y="16348"/>
                    </a:cubicBezTo>
                    <a:lnTo>
                      <a:pt x="16360" y="322"/>
                    </a:lnTo>
                    <a:cubicBezTo>
                      <a:pt x="16384" y="215"/>
                      <a:pt x="16420" y="108"/>
                      <a:pt x="1644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8" name="Google Shape;2328;p16"/>
              <p:cNvSpPr/>
              <p:nvPr/>
            </p:nvSpPr>
            <p:spPr>
              <a:xfrm>
                <a:off x="4239200" y="3228500"/>
                <a:ext cx="349175" cy="349175"/>
              </a:xfrm>
              <a:custGeom>
                <a:avLst/>
                <a:gdLst/>
                <a:ahLst/>
                <a:cxnLst/>
                <a:rect l="l" t="t" r="r" b="b"/>
                <a:pathLst>
                  <a:path w="13967" h="13967" extrusionOk="0">
                    <a:moveTo>
                      <a:pt x="13967" y="1"/>
                    </a:moveTo>
                    <a:lnTo>
                      <a:pt x="1" y="13967"/>
                    </a:lnTo>
                    <a:lnTo>
                      <a:pt x="1" y="13967"/>
                    </a:lnTo>
                    <a:lnTo>
                      <a:pt x="370" y="13836"/>
                    </a:lnTo>
                    <a:lnTo>
                      <a:pt x="13836" y="370"/>
                    </a:lnTo>
                    <a:cubicBezTo>
                      <a:pt x="13884" y="239"/>
                      <a:pt x="13919" y="120"/>
                      <a:pt x="1396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9" name="Google Shape;2329;p16"/>
              <p:cNvSpPr/>
              <p:nvPr/>
            </p:nvSpPr>
            <p:spPr>
              <a:xfrm>
                <a:off x="4295775" y="3284750"/>
                <a:ext cx="269975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799" h="10812" extrusionOk="0">
                    <a:moveTo>
                      <a:pt x="10799" y="1"/>
                    </a:moveTo>
                    <a:lnTo>
                      <a:pt x="0" y="10812"/>
                    </a:lnTo>
                    <a:cubicBezTo>
                      <a:pt x="155" y="10740"/>
                      <a:pt x="310" y="10657"/>
                      <a:pt x="476" y="10574"/>
                    </a:cubicBezTo>
                    <a:lnTo>
                      <a:pt x="10561" y="477"/>
                    </a:lnTo>
                    <a:cubicBezTo>
                      <a:pt x="10644" y="322"/>
                      <a:pt x="10728" y="168"/>
                      <a:pt x="1079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0" name="Google Shape;2330;p16"/>
              <p:cNvSpPr/>
              <p:nvPr/>
            </p:nvSpPr>
            <p:spPr>
              <a:xfrm>
                <a:off x="4375225" y="3364225"/>
                <a:ext cx="145000" cy="145300"/>
              </a:xfrm>
              <a:custGeom>
                <a:avLst/>
                <a:gdLst/>
                <a:ahLst/>
                <a:cxnLst/>
                <a:rect l="l" t="t" r="r" b="b"/>
                <a:pathLst>
                  <a:path w="5800" h="5812" extrusionOk="0">
                    <a:moveTo>
                      <a:pt x="5799" y="1"/>
                    </a:moveTo>
                    <a:lnTo>
                      <a:pt x="1" y="5811"/>
                    </a:lnTo>
                    <a:cubicBezTo>
                      <a:pt x="287" y="5609"/>
                      <a:pt x="584" y="5406"/>
                      <a:pt x="858" y="5180"/>
                    </a:cubicBezTo>
                    <a:lnTo>
                      <a:pt x="5180" y="870"/>
                    </a:lnTo>
                    <a:cubicBezTo>
                      <a:pt x="5395" y="584"/>
                      <a:pt x="5597" y="299"/>
                      <a:pt x="579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331" name="Google Shape;2331;p16"/>
            <p:cNvSpPr/>
            <p:nvPr/>
          </p:nvSpPr>
          <p:spPr>
            <a:xfrm>
              <a:off x="4312588" y="4643475"/>
              <a:ext cx="1098690" cy="1098527"/>
            </a:xfrm>
            <a:custGeom>
              <a:avLst/>
              <a:gdLst/>
              <a:ahLst/>
              <a:cxnLst/>
              <a:rect l="l" t="t" r="r" b="b"/>
              <a:pathLst>
                <a:path w="81249" h="81237" extrusionOk="0">
                  <a:moveTo>
                    <a:pt x="75784" y="56007"/>
                  </a:moveTo>
                  <a:lnTo>
                    <a:pt x="25230" y="5453"/>
                  </a:lnTo>
                  <a:cubicBezTo>
                    <a:pt x="19765" y="0"/>
                    <a:pt x="10931" y="0"/>
                    <a:pt x="5466" y="5453"/>
                  </a:cubicBezTo>
                  <a:lnTo>
                    <a:pt x="5466" y="5453"/>
                  </a:lnTo>
                  <a:cubicBezTo>
                    <a:pt x="13" y="10906"/>
                    <a:pt x="1" y="19764"/>
                    <a:pt x="5466" y="25217"/>
                  </a:cubicBezTo>
                  <a:lnTo>
                    <a:pt x="56032" y="75783"/>
                  </a:lnTo>
                  <a:cubicBezTo>
                    <a:pt x="61485" y="81236"/>
                    <a:pt x="70331" y="81236"/>
                    <a:pt x="75784" y="75771"/>
                  </a:cubicBezTo>
                  <a:cubicBezTo>
                    <a:pt x="81249" y="70318"/>
                    <a:pt x="81249" y="61472"/>
                    <a:pt x="75784" y="56007"/>
                  </a:cubicBez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2" name="Google Shape;2332;p16"/>
            <p:cNvSpPr/>
            <p:nvPr/>
          </p:nvSpPr>
          <p:spPr>
            <a:xfrm>
              <a:off x="5096296" y="4812963"/>
              <a:ext cx="759678" cy="759566"/>
            </a:xfrm>
            <a:custGeom>
              <a:avLst/>
              <a:gdLst/>
              <a:ahLst/>
              <a:cxnLst/>
              <a:rect l="l" t="t" r="r" b="b"/>
              <a:pathLst>
                <a:path w="81249" h="81237" extrusionOk="0">
                  <a:moveTo>
                    <a:pt x="75784" y="56007"/>
                  </a:moveTo>
                  <a:lnTo>
                    <a:pt x="25230" y="5453"/>
                  </a:lnTo>
                  <a:cubicBezTo>
                    <a:pt x="19765" y="0"/>
                    <a:pt x="10931" y="0"/>
                    <a:pt x="5466" y="5453"/>
                  </a:cubicBezTo>
                  <a:lnTo>
                    <a:pt x="5466" y="5453"/>
                  </a:lnTo>
                  <a:cubicBezTo>
                    <a:pt x="13" y="10906"/>
                    <a:pt x="1" y="19764"/>
                    <a:pt x="5466" y="25217"/>
                  </a:cubicBezTo>
                  <a:lnTo>
                    <a:pt x="56032" y="75783"/>
                  </a:lnTo>
                  <a:cubicBezTo>
                    <a:pt x="61485" y="81236"/>
                    <a:pt x="70331" y="81236"/>
                    <a:pt x="75784" y="75771"/>
                  </a:cubicBezTo>
                  <a:cubicBezTo>
                    <a:pt x="81249" y="70318"/>
                    <a:pt x="81249" y="61472"/>
                    <a:pt x="75784" y="56007"/>
                  </a:cubicBez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3" name="Google Shape;2333;p16"/>
            <p:cNvSpPr/>
            <p:nvPr/>
          </p:nvSpPr>
          <p:spPr>
            <a:xfrm>
              <a:off x="8293527" y="1035857"/>
              <a:ext cx="1098659" cy="1098628"/>
            </a:xfrm>
            <a:custGeom>
              <a:avLst/>
              <a:gdLst/>
              <a:ahLst/>
              <a:cxnLst/>
              <a:rect l="l" t="t" r="r" b="b"/>
              <a:pathLst>
                <a:path w="35375" h="35374" extrusionOk="0">
                  <a:moveTo>
                    <a:pt x="32993" y="33004"/>
                  </a:moveTo>
                  <a:lnTo>
                    <a:pt x="32993" y="33004"/>
                  </a:lnTo>
                  <a:cubicBezTo>
                    <a:pt x="30612" y="35373"/>
                    <a:pt x="26766" y="35373"/>
                    <a:pt x="24385" y="33004"/>
                  </a:cubicBezTo>
                  <a:lnTo>
                    <a:pt x="2382" y="10989"/>
                  </a:lnTo>
                  <a:cubicBezTo>
                    <a:pt x="1" y="8608"/>
                    <a:pt x="1" y="4763"/>
                    <a:pt x="2382" y="2381"/>
                  </a:cubicBezTo>
                  <a:lnTo>
                    <a:pt x="2382" y="2381"/>
                  </a:lnTo>
                  <a:cubicBezTo>
                    <a:pt x="4751" y="0"/>
                    <a:pt x="8597" y="0"/>
                    <a:pt x="10978" y="2381"/>
                  </a:cubicBezTo>
                  <a:lnTo>
                    <a:pt x="32993" y="24396"/>
                  </a:lnTo>
                  <a:cubicBezTo>
                    <a:pt x="35374" y="26765"/>
                    <a:pt x="35374" y="30623"/>
                    <a:pt x="32993" y="33004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4" name="Google Shape;2334;p16"/>
            <p:cNvSpPr/>
            <p:nvPr/>
          </p:nvSpPr>
          <p:spPr>
            <a:xfrm>
              <a:off x="8806752" y="3646290"/>
              <a:ext cx="1497419" cy="1497198"/>
            </a:xfrm>
            <a:custGeom>
              <a:avLst/>
              <a:gdLst/>
              <a:ahLst/>
              <a:cxnLst/>
              <a:rect l="l" t="t" r="r" b="b"/>
              <a:pathLst>
                <a:path w="81249" h="81237" extrusionOk="0">
                  <a:moveTo>
                    <a:pt x="75784" y="56007"/>
                  </a:moveTo>
                  <a:lnTo>
                    <a:pt x="25230" y="5453"/>
                  </a:lnTo>
                  <a:cubicBezTo>
                    <a:pt x="19765" y="0"/>
                    <a:pt x="10931" y="0"/>
                    <a:pt x="5466" y="5453"/>
                  </a:cubicBezTo>
                  <a:lnTo>
                    <a:pt x="5466" y="5453"/>
                  </a:lnTo>
                  <a:cubicBezTo>
                    <a:pt x="13" y="10906"/>
                    <a:pt x="1" y="19764"/>
                    <a:pt x="5466" y="25217"/>
                  </a:cubicBezTo>
                  <a:lnTo>
                    <a:pt x="56032" y="75783"/>
                  </a:lnTo>
                  <a:cubicBezTo>
                    <a:pt x="61485" y="81236"/>
                    <a:pt x="70331" y="81236"/>
                    <a:pt x="75784" y="75771"/>
                  </a:cubicBezTo>
                  <a:cubicBezTo>
                    <a:pt x="81249" y="70318"/>
                    <a:pt x="81249" y="61472"/>
                    <a:pt x="75784" y="56007"/>
                  </a:cubicBez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35" name="Google Shape;2335;p16"/>
          <p:cNvSpPr txBox="1">
            <a:spLocks noGrp="1"/>
          </p:cNvSpPr>
          <p:nvPr>
            <p:ph type="title"/>
          </p:nvPr>
        </p:nvSpPr>
        <p:spPr>
          <a:xfrm>
            <a:off x="1445850" y="474925"/>
            <a:ext cx="6252300" cy="43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336" name="Google Shape;2336;p16"/>
          <p:cNvSpPr txBox="1">
            <a:spLocks noGrp="1"/>
          </p:cNvSpPr>
          <p:nvPr>
            <p:ph type="subTitle" idx="1"/>
          </p:nvPr>
        </p:nvSpPr>
        <p:spPr>
          <a:xfrm>
            <a:off x="3395400" y="2700753"/>
            <a:ext cx="2353200" cy="34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Font typeface="Baloo Thambi 2 SemiBold"/>
              <a:buNone/>
              <a:defRPr sz="2100">
                <a:solidFill>
                  <a:schemeClr val="accent5"/>
                </a:solidFill>
                <a:latin typeface="Baloo Thambi 2 SemiBold"/>
                <a:ea typeface="Baloo Thambi 2 SemiBold"/>
                <a:cs typeface="Baloo Thambi 2 SemiBold"/>
                <a:sym typeface="Baloo Thambi 2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Font typeface="Baloo Thambi 2 SemiBold"/>
              <a:buNone/>
              <a:defRPr sz="2100">
                <a:latin typeface="Baloo Thambi 2 SemiBold"/>
                <a:ea typeface="Baloo Thambi 2 SemiBold"/>
                <a:cs typeface="Baloo Thambi 2 SemiBold"/>
                <a:sym typeface="Baloo Thambi 2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100"/>
              <a:buFont typeface="Baloo Thambi 2 SemiBold"/>
              <a:buNone/>
              <a:defRPr sz="2100">
                <a:latin typeface="Baloo Thambi 2 SemiBold"/>
                <a:ea typeface="Baloo Thambi 2 SemiBold"/>
                <a:cs typeface="Baloo Thambi 2 SemiBold"/>
                <a:sym typeface="Baloo Thambi 2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100"/>
              <a:buFont typeface="Baloo Thambi 2 SemiBold"/>
              <a:buNone/>
              <a:defRPr sz="2100">
                <a:latin typeface="Baloo Thambi 2 SemiBold"/>
                <a:ea typeface="Baloo Thambi 2 SemiBold"/>
                <a:cs typeface="Baloo Thambi 2 SemiBold"/>
                <a:sym typeface="Baloo Thambi 2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100"/>
              <a:buFont typeface="Baloo Thambi 2 SemiBold"/>
              <a:buNone/>
              <a:defRPr sz="2100">
                <a:latin typeface="Baloo Thambi 2 SemiBold"/>
                <a:ea typeface="Baloo Thambi 2 SemiBold"/>
                <a:cs typeface="Baloo Thambi 2 SemiBold"/>
                <a:sym typeface="Baloo Thambi 2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100"/>
              <a:buFont typeface="Baloo Thambi 2 SemiBold"/>
              <a:buNone/>
              <a:defRPr sz="2100">
                <a:latin typeface="Baloo Thambi 2 SemiBold"/>
                <a:ea typeface="Baloo Thambi 2 SemiBold"/>
                <a:cs typeface="Baloo Thambi 2 SemiBold"/>
                <a:sym typeface="Baloo Thambi 2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100"/>
              <a:buFont typeface="Baloo Thambi 2 SemiBold"/>
              <a:buNone/>
              <a:defRPr sz="2100">
                <a:latin typeface="Baloo Thambi 2 SemiBold"/>
                <a:ea typeface="Baloo Thambi 2 SemiBold"/>
                <a:cs typeface="Baloo Thambi 2 SemiBold"/>
                <a:sym typeface="Baloo Thambi 2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100"/>
              <a:buFont typeface="Baloo Thambi 2 SemiBold"/>
              <a:buNone/>
              <a:defRPr sz="2100">
                <a:latin typeface="Baloo Thambi 2 SemiBold"/>
                <a:ea typeface="Baloo Thambi 2 SemiBold"/>
                <a:cs typeface="Baloo Thambi 2 SemiBold"/>
                <a:sym typeface="Baloo Thambi 2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100"/>
              <a:buFont typeface="Baloo Thambi 2 SemiBold"/>
              <a:buNone/>
              <a:defRPr sz="2100">
                <a:latin typeface="Baloo Thambi 2 SemiBold"/>
                <a:ea typeface="Baloo Thambi 2 SemiBold"/>
                <a:cs typeface="Baloo Thambi 2 SemiBold"/>
                <a:sym typeface="Baloo Thambi 2 SemiBold"/>
              </a:defRPr>
            </a:lvl9pPr>
          </a:lstStyle>
          <a:p>
            <a:endParaRPr/>
          </a:p>
        </p:txBody>
      </p:sp>
      <p:sp>
        <p:nvSpPr>
          <p:cNvPr id="2337" name="Google Shape;2337;p16"/>
          <p:cNvSpPr txBox="1">
            <a:spLocks noGrp="1"/>
          </p:cNvSpPr>
          <p:nvPr>
            <p:ph type="subTitle" idx="2"/>
          </p:nvPr>
        </p:nvSpPr>
        <p:spPr>
          <a:xfrm>
            <a:off x="3395400" y="2959197"/>
            <a:ext cx="2353200" cy="90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38" name="Google Shape;2338;p16"/>
          <p:cNvSpPr txBox="1">
            <a:spLocks noGrp="1"/>
          </p:cNvSpPr>
          <p:nvPr>
            <p:ph type="subTitle" idx="3"/>
          </p:nvPr>
        </p:nvSpPr>
        <p:spPr>
          <a:xfrm>
            <a:off x="737400" y="2700753"/>
            <a:ext cx="2353200" cy="34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Font typeface="Baloo Thambi 2 SemiBold"/>
              <a:buNone/>
              <a:defRPr sz="2100">
                <a:solidFill>
                  <a:schemeClr val="accent5"/>
                </a:solidFill>
                <a:latin typeface="Baloo Thambi 2 SemiBold"/>
                <a:ea typeface="Baloo Thambi 2 SemiBold"/>
                <a:cs typeface="Baloo Thambi 2 SemiBold"/>
                <a:sym typeface="Baloo Thambi 2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Font typeface="Baloo Thambi 2 SemiBold"/>
              <a:buNone/>
              <a:defRPr sz="2100">
                <a:latin typeface="Baloo Thambi 2 SemiBold"/>
                <a:ea typeface="Baloo Thambi 2 SemiBold"/>
                <a:cs typeface="Baloo Thambi 2 SemiBold"/>
                <a:sym typeface="Baloo Thambi 2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100"/>
              <a:buFont typeface="Baloo Thambi 2 SemiBold"/>
              <a:buNone/>
              <a:defRPr sz="2100">
                <a:latin typeface="Baloo Thambi 2 SemiBold"/>
                <a:ea typeface="Baloo Thambi 2 SemiBold"/>
                <a:cs typeface="Baloo Thambi 2 SemiBold"/>
                <a:sym typeface="Baloo Thambi 2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100"/>
              <a:buFont typeface="Baloo Thambi 2 SemiBold"/>
              <a:buNone/>
              <a:defRPr sz="2100">
                <a:latin typeface="Baloo Thambi 2 SemiBold"/>
                <a:ea typeface="Baloo Thambi 2 SemiBold"/>
                <a:cs typeface="Baloo Thambi 2 SemiBold"/>
                <a:sym typeface="Baloo Thambi 2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100"/>
              <a:buFont typeface="Baloo Thambi 2 SemiBold"/>
              <a:buNone/>
              <a:defRPr sz="2100">
                <a:latin typeface="Baloo Thambi 2 SemiBold"/>
                <a:ea typeface="Baloo Thambi 2 SemiBold"/>
                <a:cs typeface="Baloo Thambi 2 SemiBold"/>
                <a:sym typeface="Baloo Thambi 2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100"/>
              <a:buFont typeface="Baloo Thambi 2 SemiBold"/>
              <a:buNone/>
              <a:defRPr sz="2100">
                <a:latin typeface="Baloo Thambi 2 SemiBold"/>
                <a:ea typeface="Baloo Thambi 2 SemiBold"/>
                <a:cs typeface="Baloo Thambi 2 SemiBold"/>
                <a:sym typeface="Baloo Thambi 2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100"/>
              <a:buFont typeface="Baloo Thambi 2 SemiBold"/>
              <a:buNone/>
              <a:defRPr sz="2100">
                <a:latin typeface="Baloo Thambi 2 SemiBold"/>
                <a:ea typeface="Baloo Thambi 2 SemiBold"/>
                <a:cs typeface="Baloo Thambi 2 SemiBold"/>
                <a:sym typeface="Baloo Thambi 2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100"/>
              <a:buFont typeface="Baloo Thambi 2 SemiBold"/>
              <a:buNone/>
              <a:defRPr sz="2100">
                <a:latin typeface="Baloo Thambi 2 SemiBold"/>
                <a:ea typeface="Baloo Thambi 2 SemiBold"/>
                <a:cs typeface="Baloo Thambi 2 SemiBold"/>
                <a:sym typeface="Baloo Thambi 2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100"/>
              <a:buFont typeface="Baloo Thambi 2 SemiBold"/>
              <a:buNone/>
              <a:defRPr sz="2100">
                <a:latin typeface="Baloo Thambi 2 SemiBold"/>
                <a:ea typeface="Baloo Thambi 2 SemiBold"/>
                <a:cs typeface="Baloo Thambi 2 SemiBold"/>
                <a:sym typeface="Baloo Thambi 2 SemiBold"/>
              </a:defRPr>
            </a:lvl9pPr>
          </a:lstStyle>
          <a:p>
            <a:endParaRPr/>
          </a:p>
        </p:txBody>
      </p:sp>
      <p:sp>
        <p:nvSpPr>
          <p:cNvPr id="2339" name="Google Shape;2339;p16"/>
          <p:cNvSpPr txBox="1">
            <a:spLocks noGrp="1"/>
          </p:cNvSpPr>
          <p:nvPr>
            <p:ph type="subTitle" idx="4"/>
          </p:nvPr>
        </p:nvSpPr>
        <p:spPr>
          <a:xfrm>
            <a:off x="737400" y="2959197"/>
            <a:ext cx="2353200" cy="90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40" name="Google Shape;2340;p16"/>
          <p:cNvSpPr txBox="1">
            <a:spLocks noGrp="1"/>
          </p:cNvSpPr>
          <p:nvPr>
            <p:ph type="subTitle" idx="5"/>
          </p:nvPr>
        </p:nvSpPr>
        <p:spPr>
          <a:xfrm>
            <a:off x="6053400" y="2700753"/>
            <a:ext cx="2353200" cy="34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Font typeface="Baloo Thambi 2 SemiBold"/>
              <a:buNone/>
              <a:defRPr sz="2100">
                <a:solidFill>
                  <a:schemeClr val="accent5"/>
                </a:solidFill>
                <a:latin typeface="Baloo Thambi 2 SemiBold"/>
                <a:ea typeface="Baloo Thambi 2 SemiBold"/>
                <a:cs typeface="Baloo Thambi 2 SemiBold"/>
                <a:sym typeface="Baloo Thambi 2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Font typeface="Baloo Thambi 2 SemiBold"/>
              <a:buNone/>
              <a:defRPr sz="2100">
                <a:latin typeface="Baloo Thambi 2 SemiBold"/>
                <a:ea typeface="Baloo Thambi 2 SemiBold"/>
                <a:cs typeface="Baloo Thambi 2 SemiBold"/>
                <a:sym typeface="Baloo Thambi 2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100"/>
              <a:buFont typeface="Baloo Thambi 2 SemiBold"/>
              <a:buNone/>
              <a:defRPr sz="2100">
                <a:latin typeface="Baloo Thambi 2 SemiBold"/>
                <a:ea typeface="Baloo Thambi 2 SemiBold"/>
                <a:cs typeface="Baloo Thambi 2 SemiBold"/>
                <a:sym typeface="Baloo Thambi 2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100"/>
              <a:buFont typeface="Baloo Thambi 2 SemiBold"/>
              <a:buNone/>
              <a:defRPr sz="2100">
                <a:latin typeface="Baloo Thambi 2 SemiBold"/>
                <a:ea typeface="Baloo Thambi 2 SemiBold"/>
                <a:cs typeface="Baloo Thambi 2 SemiBold"/>
                <a:sym typeface="Baloo Thambi 2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100"/>
              <a:buFont typeface="Baloo Thambi 2 SemiBold"/>
              <a:buNone/>
              <a:defRPr sz="2100">
                <a:latin typeface="Baloo Thambi 2 SemiBold"/>
                <a:ea typeface="Baloo Thambi 2 SemiBold"/>
                <a:cs typeface="Baloo Thambi 2 SemiBold"/>
                <a:sym typeface="Baloo Thambi 2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100"/>
              <a:buFont typeface="Baloo Thambi 2 SemiBold"/>
              <a:buNone/>
              <a:defRPr sz="2100">
                <a:latin typeface="Baloo Thambi 2 SemiBold"/>
                <a:ea typeface="Baloo Thambi 2 SemiBold"/>
                <a:cs typeface="Baloo Thambi 2 SemiBold"/>
                <a:sym typeface="Baloo Thambi 2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100"/>
              <a:buFont typeface="Baloo Thambi 2 SemiBold"/>
              <a:buNone/>
              <a:defRPr sz="2100">
                <a:latin typeface="Baloo Thambi 2 SemiBold"/>
                <a:ea typeface="Baloo Thambi 2 SemiBold"/>
                <a:cs typeface="Baloo Thambi 2 SemiBold"/>
                <a:sym typeface="Baloo Thambi 2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100"/>
              <a:buFont typeface="Baloo Thambi 2 SemiBold"/>
              <a:buNone/>
              <a:defRPr sz="2100">
                <a:latin typeface="Baloo Thambi 2 SemiBold"/>
                <a:ea typeface="Baloo Thambi 2 SemiBold"/>
                <a:cs typeface="Baloo Thambi 2 SemiBold"/>
                <a:sym typeface="Baloo Thambi 2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100"/>
              <a:buFont typeface="Baloo Thambi 2 SemiBold"/>
              <a:buNone/>
              <a:defRPr sz="2100">
                <a:latin typeface="Baloo Thambi 2 SemiBold"/>
                <a:ea typeface="Baloo Thambi 2 SemiBold"/>
                <a:cs typeface="Baloo Thambi 2 SemiBold"/>
                <a:sym typeface="Baloo Thambi 2 SemiBold"/>
              </a:defRPr>
            </a:lvl9pPr>
          </a:lstStyle>
          <a:p>
            <a:endParaRPr/>
          </a:p>
        </p:txBody>
      </p:sp>
      <p:sp>
        <p:nvSpPr>
          <p:cNvPr id="2341" name="Google Shape;2341;p16"/>
          <p:cNvSpPr txBox="1">
            <a:spLocks noGrp="1"/>
          </p:cNvSpPr>
          <p:nvPr>
            <p:ph type="subTitle" idx="6"/>
          </p:nvPr>
        </p:nvSpPr>
        <p:spPr>
          <a:xfrm>
            <a:off x="6053400" y="2959197"/>
            <a:ext cx="2353200" cy="90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2748816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chnological App 1">
  <p:cSld name="Technological App 1">
    <p:spTree>
      <p:nvGrpSpPr>
        <p:cNvPr id="1" name="Shape 3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5" name="Google Shape;3055;p22"/>
          <p:cNvSpPr txBox="1">
            <a:spLocks noGrp="1"/>
          </p:cNvSpPr>
          <p:nvPr>
            <p:ph type="title"/>
          </p:nvPr>
        </p:nvSpPr>
        <p:spPr>
          <a:xfrm>
            <a:off x="1445852" y="474925"/>
            <a:ext cx="6252300" cy="43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56" name="Google Shape;3056;p22"/>
          <p:cNvSpPr txBox="1">
            <a:spLocks noGrp="1"/>
          </p:cNvSpPr>
          <p:nvPr>
            <p:ph type="subTitle" idx="1"/>
          </p:nvPr>
        </p:nvSpPr>
        <p:spPr>
          <a:xfrm>
            <a:off x="5381900" y="1894975"/>
            <a:ext cx="2707200" cy="128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3057" name="Google Shape;3057;p22"/>
          <p:cNvGrpSpPr/>
          <p:nvPr/>
        </p:nvGrpSpPr>
        <p:grpSpPr>
          <a:xfrm>
            <a:off x="-1087262" y="-1366973"/>
            <a:ext cx="11272870" cy="7235733"/>
            <a:chOff x="-1087262" y="-1366973"/>
            <a:chExt cx="11272870" cy="7235733"/>
          </a:xfrm>
        </p:grpSpPr>
        <p:sp>
          <p:nvSpPr>
            <p:cNvPr id="3058" name="Google Shape;3058;p22"/>
            <p:cNvSpPr/>
            <p:nvPr/>
          </p:nvSpPr>
          <p:spPr>
            <a:xfrm>
              <a:off x="7181066" y="-596464"/>
              <a:ext cx="2084472" cy="2084413"/>
            </a:xfrm>
            <a:custGeom>
              <a:avLst/>
              <a:gdLst/>
              <a:ahLst/>
              <a:cxnLst/>
              <a:rect l="l" t="t" r="r" b="b"/>
              <a:pathLst>
                <a:path w="35375" h="35374" extrusionOk="0">
                  <a:moveTo>
                    <a:pt x="32993" y="33004"/>
                  </a:moveTo>
                  <a:lnTo>
                    <a:pt x="32993" y="33004"/>
                  </a:lnTo>
                  <a:cubicBezTo>
                    <a:pt x="30612" y="35373"/>
                    <a:pt x="26766" y="35373"/>
                    <a:pt x="24385" y="33004"/>
                  </a:cubicBezTo>
                  <a:lnTo>
                    <a:pt x="2382" y="10989"/>
                  </a:lnTo>
                  <a:cubicBezTo>
                    <a:pt x="1" y="8608"/>
                    <a:pt x="1" y="4763"/>
                    <a:pt x="2382" y="2381"/>
                  </a:cubicBezTo>
                  <a:lnTo>
                    <a:pt x="2382" y="2381"/>
                  </a:lnTo>
                  <a:cubicBezTo>
                    <a:pt x="4751" y="0"/>
                    <a:pt x="8597" y="0"/>
                    <a:pt x="10978" y="2381"/>
                  </a:cubicBezTo>
                  <a:lnTo>
                    <a:pt x="32993" y="24396"/>
                  </a:lnTo>
                  <a:cubicBezTo>
                    <a:pt x="35374" y="26765"/>
                    <a:pt x="35374" y="30623"/>
                    <a:pt x="32993" y="33004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059" name="Google Shape;3059;p22"/>
            <p:cNvGrpSpPr/>
            <p:nvPr/>
          </p:nvGrpSpPr>
          <p:grpSpPr>
            <a:xfrm>
              <a:off x="-1087262" y="-307436"/>
              <a:ext cx="1758795" cy="1759268"/>
              <a:chOff x="3502200" y="2491200"/>
              <a:chExt cx="1115350" cy="1115650"/>
            </a:xfrm>
          </p:grpSpPr>
          <p:sp>
            <p:nvSpPr>
              <p:cNvPr id="3060" name="Google Shape;3060;p22"/>
              <p:cNvSpPr/>
              <p:nvPr/>
            </p:nvSpPr>
            <p:spPr>
              <a:xfrm>
                <a:off x="3606975" y="2596575"/>
                <a:ext cx="126550" cy="126525"/>
              </a:xfrm>
              <a:custGeom>
                <a:avLst/>
                <a:gdLst/>
                <a:ahLst/>
                <a:cxnLst/>
                <a:rect l="l" t="t" r="r" b="b"/>
                <a:pathLst>
                  <a:path w="5062" h="5061" extrusionOk="0">
                    <a:moveTo>
                      <a:pt x="5061" y="1"/>
                    </a:moveTo>
                    <a:lnTo>
                      <a:pt x="5061" y="1"/>
                    </a:lnTo>
                    <a:cubicBezTo>
                      <a:pt x="4728" y="251"/>
                      <a:pt x="4382" y="501"/>
                      <a:pt x="4049" y="775"/>
                    </a:cubicBezTo>
                    <a:lnTo>
                      <a:pt x="775" y="4049"/>
                    </a:lnTo>
                    <a:cubicBezTo>
                      <a:pt x="513" y="4370"/>
                      <a:pt x="251" y="4716"/>
                      <a:pt x="1" y="5061"/>
                    </a:cubicBezTo>
                    <a:lnTo>
                      <a:pt x="506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1" name="Google Shape;3061;p22"/>
              <p:cNvSpPr/>
              <p:nvPr/>
            </p:nvSpPr>
            <p:spPr>
              <a:xfrm>
                <a:off x="3557275" y="2546575"/>
                <a:ext cx="260175" cy="260175"/>
              </a:xfrm>
              <a:custGeom>
                <a:avLst/>
                <a:gdLst/>
                <a:ahLst/>
                <a:cxnLst/>
                <a:rect l="l" t="t" r="r" b="b"/>
                <a:pathLst>
                  <a:path w="10407" h="10407" extrusionOk="0">
                    <a:moveTo>
                      <a:pt x="10407" y="0"/>
                    </a:moveTo>
                    <a:cubicBezTo>
                      <a:pt x="10264" y="72"/>
                      <a:pt x="10097" y="155"/>
                      <a:pt x="9942" y="227"/>
                    </a:cubicBezTo>
                    <a:lnTo>
                      <a:pt x="239" y="9930"/>
                    </a:lnTo>
                    <a:cubicBezTo>
                      <a:pt x="155" y="10085"/>
                      <a:pt x="84" y="10252"/>
                      <a:pt x="1" y="10406"/>
                    </a:cubicBezTo>
                    <a:lnTo>
                      <a:pt x="1040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2" name="Google Shape;3062;p22"/>
              <p:cNvSpPr/>
              <p:nvPr/>
            </p:nvSpPr>
            <p:spPr>
              <a:xfrm>
                <a:off x="3532875" y="2522175"/>
                <a:ext cx="342625" cy="342625"/>
              </a:xfrm>
              <a:custGeom>
                <a:avLst/>
                <a:gdLst/>
                <a:ahLst/>
                <a:cxnLst/>
                <a:rect l="l" t="t" r="r" b="b"/>
                <a:pathLst>
                  <a:path w="13705" h="13705" extrusionOk="0">
                    <a:moveTo>
                      <a:pt x="13704" y="0"/>
                    </a:moveTo>
                    <a:lnTo>
                      <a:pt x="13704" y="0"/>
                    </a:lnTo>
                    <a:cubicBezTo>
                      <a:pt x="13585" y="48"/>
                      <a:pt x="13454" y="107"/>
                      <a:pt x="13323" y="155"/>
                    </a:cubicBezTo>
                    <a:lnTo>
                      <a:pt x="155" y="13323"/>
                    </a:lnTo>
                    <a:cubicBezTo>
                      <a:pt x="107" y="13454"/>
                      <a:pt x="60" y="13585"/>
                      <a:pt x="0" y="13704"/>
                    </a:cubicBezTo>
                    <a:lnTo>
                      <a:pt x="1370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3" name="Google Shape;3063;p22"/>
              <p:cNvSpPr/>
              <p:nvPr/>
            </p:nvSpPr>
            <p:spPr>
              <a:xfrm>
                <a:off x="3518575" y="2507875"/>
                <a:ext cx="405450" cy="405425"/>
              </a:xfrm>
              <a:custGeom>
                <a:avLst/>
                <a:gdLst/>
                <a:ahLst/>
                <a:cxnLst/>
                <a:rect l="l" t="t" r="r" b="b"/>
                <a:pathLst>
                  <a:path w="16218" h="16217" extrusionOk="0">
                    <a:moveTo>
                      <a:pt x="16217" y="1"/>
                    </a:moveTo>
                    <a:lnTo>
                      <a:pt x="16217" y="1"/>
                    </a:lnTo>
                    <a:cubicBezTo>
                      <a:pt x="16110" y="24"/>
                      <a:pt x="16003" y="60"/>
                      <a:pt x="15884" y="96"/>
                    </a:cubicBezTo>
                    <a:lnTo>
                      <a:pt x="96" y="15884"/>
                    </a:lnTo>
                    <a:cubicBezTo>
                      <a:pt x="60" y="15991"/>
                      <a:pt x="37" y="16098"/>
                      <a:pt x="1" y="16217"/>
                    </a:cubicBezTo>
                    <a:lnTo>
                      <a:pt x="1621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4" name="Google Shape;3064;p22"/>
              <p:cNvSpPr/>
              <p:nvPr/>
            </p:nvSpPr>
            <p:spPr>
              <a:xfrm>
                <a:off x="3509950" y="2499250"/>
                <a:ext cx="456925" cy="456925"/>
              </a:xfrm>
              <a:custGeom>
                <a:avLst/>
                <a:gdLst/>
                <a:ahLst/>
                <a:cxnLst/>
                <a:rect l="l" t="t" r="r" b="b"/>
                <a:pathLst>
                  <a:path w="18277" h="18277" extrusionOk="0">
                    <a:moveTo>
                      <a:pt x="18277" y="0"/>
                    </a:moveTo>
                    <a:cubicBezTo>
                      <a:pt x="18181" y="12"/>
                      <a:pt x="18074" y="24"/>
                      <a:pt x="17979" y="48"/>
                    </a:cubicBezTo>
                    <a:lnTo>
                      <a:pt x="48" y="17991"/>
                    </a:lnTo>
                    <a:cubicBezTo>
                      <a:pt x="24" y="18086"/>
                      <a:pt x="12" y="18181"/>
                      <a:pt x="1" y="18276"/>
                    </a:cubicBezTo>
                    <a:lnTo>
                      <a:pt x="1827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5" name="Google Shape;3065;p22"/>
              <p:cNvSpPr/>
              <p:nvPr/>
            </p:nvSpPr>
            <p:spPr>
              <a:xfrm>
                <a:off x="3504600" y="2493600"/>
                <a:ext cx="501575" cy="501575"/>
              </a:xfrm>
              <a:custGeom>
                <a:avLst/>
                <a:gdLst/>
                <a:ahLst/>
                <a:cxnLst/>
                <a:rect l="l" t="t" r="r" b="b"/>
                <a:pathLst>
                  <a:path w="20063" h="20063" extrusionOk="0">
                    <a:moveTo>
                      <a:pt x="20062" y="0"/>
                    </a:moveTo>
                    <a:lnTo>
                      <a:pt x="20062" y="0"/>
                    </a:lnTo>
                    <a:cubicBezTo>
                      <a:pt x="19967" y="12"/>
                      <a:pt x="19872" y="24"/>
                      <a:pt x="19788" y="36"/>
                    </a:cubicBezTo>
                    <a:lnTo>
                      <a:pt x="36" y="19788"/>
                    </a:lnTo>
                    <a:cubicBezTo>
                      <a:pt x="24" y="19884"/>
                      <a:pt x="12" y="19979"/>
                      <a:pt x="0" y="20062"/>
                    </a:cubicBezTo>
                    <a:lnTo>
                      <a:pt x="2006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6" name="Google Shape;3066;p22"/>
              <p:cNvSpPr/>
              <p:nvPr/>
            </p:nvSpPr>
            <p:spPr>
              <a:xfrm>
                <a:off x="3502500" y="2491500"/>
                <a:ext cx="539675" cy="539975"/>
              </a:xfrm>
              <a:custGeom>
                <a:avLst/>
                <a:gdLst/>
                <a:ahLst/>
                <a:cxnLst/>
                <a:rect l="l" t="t" r="r" b="b"/>
                <a:pathLst>
                  <a:path w="21587" h="21599" extrusionOk="0">
                    <a:moveTo>
                      <a:pt x="21587" y="1"/>
                    </a:moveTo>
                    <a:lnTo>
                      <a:pt x="21337" y="13"/>
                    </a:lnTo>
                    <a:lnTo>
                      <a:pt x="1" y="21349"/>
                    </a:lnTo>
                    <a:lnTo>
                      <a:pt x="1" y="21599"/>
                    </a:lnTo>
                    <a:lnTo>
                      <a:pt x="2158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7" name="Google Shape;3067;p22"/>
              <p:cNvSpPr/>
              <p:nvPr/>
            </p:nvSpPr>
            <p:spPr>
              <a:xfrm>
                <a:off x="3502200" y="2491200"/>
                <a:ext cx="573925" cy="574200"/>
              </a:xfrm>
              <a:custGeom>
                <a:avLst/>
                <a:gdLst/>
                <a:ahLst/>
                <a:cxnLst/>
                <a:rect l="l" t="t" r="r" b="b"/>
                <a:pathLst>
                  <a:path w="22957" h="22968" extrusionOk="0">
                    <a:moveTo>
                      <a:pt x="22718" y="1"/>
                    </a:moveTo>
                    <a:lnTo>
                      <a:pt x="1" y="22730"/>
                    </a:lnTo>
                    <a:lnTo>
                      <a:pt x="1" y="22968"/>
                    </a:lnTo>
                    <a:lnTo>
                      <a:pt x="22956" y="13"/>
                    </a:lnTo>
                    <a:lnTo>
                      <a:pt x="2271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8" name="Google Shape;3068;p22"/>
              <p:cNvSpPr/>
              <p:nvPr/>
            </p:nvSpPr>
            <p:spPr>
              <a:xfrm>
                <a:off x="3503700" y="2493000"/>
                <a:ext cx="604575" cy="604550"/>
              </a:xfrm>
              <a:custGeom>
                <a:avLst/>
                <a:gdLst/>
                <a:ahLst/>
                <a:cxnLst/>
                <a:rect l="l" t="t" r="r" b="b"/>
                <a:pathLst>
                  <a:path w="24183" h="24182" extrusionOk="0">
                    <a:moveTo>
                      <a:pt x="23956" y="0"/>
                    </a:moveTo>
                    <a:lnTo>
                      <a:pt x="0" y="23956"/>
                    </a:lnTo>
                    <a:cubicBezTo>
                      <a:pt x="0" y="24039"/>
                      <a:pt x="0" y="24110"/>
                      <a:pt x="12" y="24182"/>
                    </a:cubicBezTo>
                    <a:lnTo>
                      <a:pt x="24182" y="24"/>
                    </a:lnTo>
                    <a:cubicBezTo>
                      <a:pt x="24111" y="0"/>
                      <a:pt x="24027" y="0"/>
                      <a:pt x="2395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9" name="Google Shape;3069;p22"/>
              <p:cNvSpPr/>
              <p:nvPr/>
            </p:nvSpPr>
            <p:spPr>
              <a:xfrm>
                <a:off x="3506975" y="2495975"/>
                <a:ext cx="631650" cy="631950"/>
              </a:xfrm>
              <a:custGeom>
                <a:avLst/>
                <a:gdLst/>
                <a:ahLst/>
                <a:cxnLst/>
                <a:rect l="l" t="t" r="r" b="b"/>
                <a:pathLst>
                  <a:path w="25266" h="25278" extrusionOk="0">
                    <a:moveTo>
                      <a:pt x="25051" y="0"/>
                    </a:moveTo>
                    <a:lnTo>
                      <a:pt x="0" y="25063"/>
                    </a:lnTo>
                    <a:cubicBezTo>
                      <a:pt x="0" y="25134"/>
                      <a:pt x="12" y="25206"/>
                      <a:pt x="24" y="25277"/>
                    </a:cubicBezTo>
                    <a:lnTo>
                      <a:pt x="25266" y="24"/>
                    </a:lnTo>
                    <a:lnTo>
                      <a:pt x="2505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0" name="Google Shape;3070;p22"/>
              <p:cNvSpPr/>
              <p:nvPr/>
            </p:nvSpPr>
            <p:spPr>
              <a:xfrm>
                <a:off x="3511450" y="2500725"/>
                <a:ext cx="656350" cy="656075"/>
              </a:xfrm>
              <a:custGeom>
                <a:avLst/>
                <a:gdLst/>
                <a:ahLst/>
                <a:cxnLst/>
                <a:rect l="l" t="t" r="r" b="b"/>
                <a:pathLst>
                  <a:path w="26254" h="26243" extrusionOk="0">
                    <a:moveTo>
                      <a:pt x="26051" y="1"/>
                    </a:moveTo>
                    <a:lnTo>
                      <a:pt x="0" y="26040"/>
                    </a:lnTo>
                    <a:cubicBezTo>
                      <a:pt x="24" y="26111"/>
                      <a:pt x="24" y="26183"/>
                      <a:pt x="48" y="26242"/>
                    </a:cubicBezTo>
                    <a:lnTo>
                      <a:pt x="26253" y="37"/>
                    </a:lnTo>
                    <a:lnTo>
                      <a:pt x="2605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1" name="Google Shape;3071;p22"/>
              <p:cNvSpPr/>
              <p:nvPr/>
            </p:nvSpPr>
            <p:spPr>
              <a:xfrm>
                <a:off x="3517400" y="2506700"/>
                <a:ext cx="678075" cy="678075"/>
              </a:xfrm>
              <a:custGeom>
                <a:avLst/>
                <a:gdLst/>
                <a:ahLst/>
                <a:cxnLst/>
                <a:rect l="l" t="t" r="r" b="b"/>
                <a:pathLst>
                  <a:path w="27123" h="27123" extrusionOk="0">
                    <a:moveTo>
                      <a:pt x="26932" y="0"/>
                    </a:moveTo>
                    <a:lnTo>
                      <a:pt x="0" y="26932"/>
                    </a:lnTo>
                    <a:cubicBezTo>
                      <a:pt x="12" y="26991"/>
                      <a:pt x="36" y="27051"/>
                      <a:pt x="48" y="27122"/>
                    </a:cubicBezTo>
                    <a:lnTo>
                      <a:pt x="27123" y="48"/>
                    </a:lnTo>
                    <a:lnTo>
                      <a:pt x="2693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2" name="Google Shape;3072;p22"/>
              <p:cNvSpPr/>
              <p:nvPr/>
            </p:nvSpPr>
            <p:spPr>
              <a:xfrm>
                <a:off x="3524525" y="2513825"/>
                <a:ext cx="697450" cy="697450"/>
              </a:xfrm>
              <a:custGeom>
                <a:avLst/>
                <a:gdLst/>
                <a:ahLst/>
                <a:cxnLst/>
                <a:rect l="l" t="t" r="r" b="b"/>
                <a:pathLst>
                  <a:path w="27898" h="27898" extrusionOk="0">
                    <a:moveTo>
                      <a:pt x="27719" y="1"/>
                    </a:moveTo>
                    <a:lnTo>
                      <a:pt x="1" y="27718"/>
                    </a:lnTo>
                    <a:cubicBezTo>
                      <a:pt x="25" y="27778"/>
                      <a:pt x="37" y="27838"/>
                      <a:pt x="60" y="27897"/>
                    </a:cubicBezTo>
                    <a:lnTo>
                      <a:pt x="27897" y="48"/>
                    </a:lnTo>
                    <a:lnTo>
                      <a:pt x="2771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3" name="Google Shape;3073;p22"/>
              <p:cNvSpPr/>
              <p:nvPr/>
            </p:nvSpPr>
            <p:spPr>
              <a:xfrm>
                <a:off x="3532875" y="2521875"/>
                <a:ext cx="714700" cy="714975"/>
              </a:xfrm>
              <a:custGeom>
                <a:avLst/>
                <a:gdLst/>
                <a:ahLst/>
                <a:cxnLst/>
                <a:rect l="l" t="t" r="r" b="b"/>
                <a:pathLst>
                  <a:path w="28588" h="28599" extrusionOk="0">
                    <a:moveTo>
                      <a:pt x="28409" y="0"/>
                    </a:moveTo>
                    <a:lnTo>
                      <a:pt x="0" y="28420"/>
                    </a:lnTo>
                    <a:cubicBezTo>
                      <a:pt x="12" y="28480"/>
                      <a:pt x="36" y="28539"/>
                      <a:pt x="60" y="28599"/>
                    </a:cubicBezTo>
                    <a:lnTo>
                      <a:pt x="28587" y="72"/>
                    </a:lnTo>
                    <a:lnTo>
                      <a:pt x="2840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4" name="Google Shape;3074;p22"/>
              <p:cNvSpPr/>
              <p:nvPr/>
            </p:nvSpPr>
            <p:spPr>
              <a:xfrm>
                <a:off x="3542100" y="2531100"/>
                <a:ext cx="730175" cy="730175"/>
              </a:xfrm>
              <a:custGeom>
                <a:avLst/>
                <a:gdLst/>
                <a:ahLst/>
                <a:cxnLst/>
                <a:rect l="l" t="t" r="r" b="b"/>
                <a:pathLst>
                  <a:path w="29207" h="29207" extrusionOk="0">
                    <a:moveTo>
                      <a:pt x="29028" y="0"/>
                    </a:moveTo>
                    <a:lnTo>
                      <a:pt x="0" y="29040"/>
                    </a:lnTo>
                    <a:cubicBezTo>
                      <a:pt x="24" y="29099"/>
                      <a:pt x="48" y="29147"/>
                      <a:pt x="72" y="29206"/>
                    </a:cubicBezTo>
                    <a:lnTo>
                      <a:pt x="29206" y="72"/>
                    </a:lnTo>
                    <a:lnTo>
                      <a:pt x="2902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5" name="Google Shape;3075;p22"/>
              <p:cNvSpPr/>
              <p:nvPr/>
            </p:nvSpPr>
            <p:spPr>
              <a:xfrm>
                <a:off x="3552225" y="2541525"/>
                <a:ext cx="743550" cy="743550"/>
              </a:xfrm>
              <a:custGeom>
                <a:avLst/>
                <a:gdLst/>
                <a:ahLst/>
                <a:cxnLst/>
                <a:rect l="l" t="t" r="r" b="b"/>
                <a:pathLst>
                  <a:path w="29742" h="29742" extrusionOk="0">
                    <a:moveTo>
                      <a:pt x="29575" y="0"/>
                    </a:moveTo>
                    <a:lnTo>
                      <a:pt x="0" y="29575"/>
                    </a:lnTo>
                    <a:cubicBezTo>
                      <a:pt x="24" y="29623"/>
                      <a:pt x="48" y="29682"/>
                      <a:pt x="72" y="29742"/>
                    </a:cubicBezTo>
                    <a:lnTo>
                      <a:pt x="29742" y="71"/>
                    </a:lnTo>
                    <a:lnTo>
                      <a:pt x="2957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6" name="Google Shape;3076;p22"/>
              <p:cNvSpPr/>
              <p:nvPr/>
            </p:nvSpPr>
            <p:spPr>
              <a:xfrm>
                <a:off x="3563225" y="2552525"/>
                <a:ext cx="755175" cy="755175"/>
              </a:xfrm>
              <a:custGeom>
                <a:avLst/>
                <a:gdLst/>
                <a:ahLst/>
                <a:cxnLst/>
                <a:rect l="l" t="t" r="r" b="b"/>
                <a:pathLst>
                  <a:path w="30207" h="30207" extrusionOk="0">
                    <a:moveTo>
                      <a:pt x="30052" y="1"/>
                    </a:moveTo>
                    <a:lnTo>
                      <a:pt x="1" y="30040"/>
                    </a:lnTo>
                    <a:cubicBezTo>
                      <a:pt x="36" y="30100"/>
                      <a:pt x="60" y="30147"/>
                      <a:pt x="84" y="30207"/>
                    </a:cubicBezTo>
                    <a:lnTo>
                      <a:pt x="30207" y="84"/>
                    </a:lnTo>
                    <a:lnTo>
                      <a:pt x="3005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7" name="Google Shape;3077;p22"/>
              <p:cNvSpPr/>
              <p:nvPr/>
            </p:nvSpPr>
            <p:spPr>
              <a:xfrm>
                <a:off x="3575125" y="2564425"/>
                <a:ext cx="765025" cy="765000"/>
              </a:xfrm>
              <a:custGeom>
                <a:avLst/>
                <a:gdLst/>
                <a:ahLst/>
                <a:cxnLst/>
                <a:rect l="l" t="t" r="r" b="b"/>
                <a:pathLst>
                  <a:path w="30601" h="30600" extrusionOk="0">
                    <a:moveTo>
                      <a:pt x="30457" y="1"/>
                    </a:moveTo>
                    <a:lnTo>
                      <a:pt x="1" y="30445"/>
                    </a:lnTo>
                    <a:cubicBezTo>
                      <a:pt x="37" y="30493"/>
                      <a:pt x="61" y="30552"/>
                      <a:pt x="96" y="30600"/>
                    </a:cubicBezTo>
                    <a:lnTo>
                      <a:pt x="30600" y="84"/>
                    </a:lnTo>
                    <a:lnTo>
                      <a:pt x="3045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8" name="Google Shape;3078;p22"/>
              <p:cNvSpPr/>
              <p:nvPr/>
            </p:nvSpPr>
            <p:spPr>
              <a:xfrm>
                <a:off x="3587925" y="2577225"/>
                <a:ext cx="773350" cy="773350"/>
              </a:xfrm>
              <a:custGeom>
                <a:avLst/>
                <a:gdLst/>
                <a:ahLst/>
                <a:cxnLst/>
                <a:rect l="l" t="t" r="r" b="b"/>
                <a:pathLst>
                  <a:path w="30934" h="30934" extrusionOk="0">
                    <a:moveTo>
                      <a:pt x="30791" y="1"/>
                    </a:moveTo>
                    <a:lnTo>
                      <a:pt x="1" y="30778"/>
                    </a:lnTo>
                    <a:lnTo>
                      <a:pt x="96" y="30933"/>
                    </a:lnTo>
                    <a:lnTo>
                      <a:pt x="30933" y="96"/>
                    </a:lnTo>
                    <a:lnTo>
                      <a:pt x="3079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9" name="Google Shape;3079;p22"/>
              <p:cNvSpPr/>
              <p:nvPr/>
            </p:nvSpPr>
            <p:spPr>
              <a:xfrm>
                <a:off x="3601625" y="2590625"/>
                <a:ext cx="780175" cy="780175"/>
              </a:xfrm>
              <a:custGeom>
                <a:avLst/>
                <a:gdLst/>
                <a:ahLst/>
                <a:cxnLst/>
                <a:rect l="l" t="t" r="r" b="b"/>
                <a:pathLst>
                  <a:path w="31207" h="31207" extrusionOk="0">
                    <a:moveTo>
                      <a:pt x="31052" y="1"/>
                    </a:moveTo>
                    <a:lnTo>
                      <a:pt x="1" y="31064"/>
                    </a:lnTo>
                    <a:lnTo>
                      <a:pt x="96" y="31207"/>
                    </a:lnTo>
                    <a:lnTo>
                      <a:pt x="31207" y="108"/>
                    </a:lnTo>
                    <a:lnTo>
                      <a:pt x="3105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0" name="Google Shape;3080;p22"/>
              <p:cNvSpPr/>
              <p:nvPr/>
            </p:nvSpPr>
            <p:spPr>
              <a:xfrm>
                <a:off x="3615925" y="2604925"/>
                <a:ext cx="784925" cy="785225"/>
              </a:xfrm>
              <a:custGeom>
                <a:avLst/>
                <a:gdLst/>
                <a:ahLst/>
                <a:cxnLst/>
                <a:rect l="l" t="t" r="r" b="b"/>
                <a:pathLst>
                  <a:path w="31397" h="31409" extrusionOk="0">
                    <a:moveTo>
                      <a:pt x="31266" y="0"/>
                    </a:moveTo>
                    <a:lnTo>
                      <a:pt x="0" y="31278"/>
                    </a:lnTo>
                    <a:cubicBezTo>
                      <a:pt x="36" y="31325"/>
                      <a:pt x="72" y="31361"/>
                      <a:pt x="107" y="31409"/>
                    </a:cubicBezTo>
                    <a:lnTo>
                      <a:pt x="31397" y="107"/>
                    </a:lnTo>
                    <a:lnTo>
                      <a:pt x="3126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1" name="Google Shape;3081;p22"/>
              <p:cNvSpPr/>
              <p:nvPr/>
            </p:nvSpPr>
            <p:spPr>
              <a:xfrm>
                <a:off x="3630800" y="2620100"/>
                <a:ext cx="789100" cy="788800"/>
              </a:xfrm>
              <a:custGeom>
                <a:avLst/>
                <a:gdLst/>
                <a:ahLst/>
                <a:cxnLst/>
                <a:rect l="l" t="t" r="r" b="b"/>
                <a:pathLst>
                  <a:path w="31564" h="31552" extrusionOk="0">
                    <a:moveTo>
                      <a:pt x="31433" y="0"/>
                    </a:moveTo>
                    <a:lnTo>
                      <a:pt x="0" y="31421"/>
                    </a:lnTo>
                    <a:cubicBezTo>
                      <a:pt x="36" y="31468"/>
                      <a:pt x="72" y="31504"/>
                      <a:pt x="108" y="31552"/>
                    </a:cubicBezTo>
                    <a:lnTo>
                      <a:pt x="31564" y="107"/>
                    </a:lnTo>
                    <a:lnTo>
                      <a:pt x="3143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2" name="Google Shape;3082;p22"/>
              <p:cNvSpPr/>
              <p:nvPr/>
            </p:nvSpPr>
            <p:spPr>
              <a:xfrm>
                <a:off x="3646575" y="2635875"/>
                <a:ext cx="791200" cy="791200"/>
              </a:xfrm>
              <a:custGeom>
                <a:avLst/>
                <a:gdLst/>
                <a:ahLst/>
                <a:cxnLst/>
                <a:rect l="l" t="t" r="r" b="b"/>
                <a:pathLst>
                  <a:path w="31648" h="31648" extrusionOk="0">
                    <a:moveTo>
                      <a:pt x="31528" y="0"/>
                    </a:moveTo>
                    <a:lnTo>
                      <a:pt x="0" y="31516"/>
                    </a:lnTo>
                    <a:lnTo>
                      <a:pt x="120" y="31647"/>
                    </a:lnTo>
                    <a:lnTo>
                      <a:pt x="31647" y="107"/>
                    </a:lnTo>
                    <a:lnTo>
                      <a:pt x="3152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3" name="Google Shape;3083;p22"/>
              <p:cNvSpPr/>
              <p:nvPr/>
            </p:nvSpPr>
            <p:spPr>
              <a:xfrm>
                <a:off x="3663250" y="2652250"/>
                <a:ext cx="792075" cy="792075"/>
              </a:xfrm>
              <a:custGeom>
                <a:avLst/>
                <a:gdLst/>
                <a:ahLst/>
                <a:cxnLst/>
                <a:rect l="l" t="t" r="r" b="b"/>
                <a:pathLst>
                  <a:path w="31683" h="31683" extrusionOk="0">
                    <a:moveTo>
                      <a:pt x="31552" y="0"/>
                    </a:moveTo>
                    <a:lnTo>
                      <a:pt x="0" y="31564"/>
                    </a:lnTo>
                    <a:cubicBezTo>
                      <a:pt x="36" y="31587"/>
                      <a:pt x="60" y="31623"/>
                      <a:pt x="95" y="31659"/>
                    </a:cubicBezTo>
                    <a:lnTo>
                      <a:pt x="119" y="31683"/>
                    </a:lnTo>
                    <a:lnTo>
                      <a:pt x="31683" y="119"/>
                    </a:lnTo>
                    <a:lnTo>
                      <a:pt x="31647" y="95"/>
                    </a:lnTo>
                    <a:cubicBezTo>
                      <a:pt x="31623" y="60"/>
                      <a:pt x="31588" y="36"/>
                      <a:pt x="3155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4" name="Google Shape;3084;p22"/>
              <p:cNvSpPr/>
              <p:nvPr/>
            </p:nvSpPr>
            <p:spPr>
              <a:xfrm>
                <a:off x="3680500" y="2669500"/>
                <a:ext cx="791200" cy="791500"/>
              </a:xfrm>
              <a:custGeom>
                <a:avLst/>
                <a:gdLst/>
                <a:ahLst/>
                <a:cxnLst/>
                <a:rect l="l" t="t" r="r" b="b"/>
                <a:pathLst>
                  <a:path w="31648" h="31660" extrusionOk="0">
                    <a:moveTo>
                      <a:pt x="31529" y="1"/>
                    </a:moveTo>
                    <a:lnTo>
                      <a:pt x="1" y="31540"/>
                    </a:lnTo>
                    <a:cubicBezTo>
                      <a:pt x="37" y="31576"/>
                      <a:pt x="72" y="31612"/>
                      <a:pt x="120" y="31659"/>
                    </a:cubicBezTo>
                    <a:lnTo>
                      <a:pt x="31648" y="120"/>
                    </a:lnTo>
                    <a:cubicBezTo>
                      <a:pt x="31612" y="84"/>
                      <a:pt x="31564" y="48"/>
                      <a:pt x="3152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5" name="Google Shape;3085;p22"/>
              <p:cNvSpPr/>
              <p:nvPr/>
            </p:nvSpPr>
            <p:spPr>
              <a:xfrm>
                <a:off x="3698375" y="2687675"/>
                <a:ext cx="789100" cy="789100"/>
              </a:xfrm>
              <a:custGeom>
                <a:avLst/>
                <a:gdLst/>
                <a:ahLst/>
                <a:cxnLst/>
                <a:rect l="l" t="t" r="r" b="b"/>
                <a:pathLst>
                  <a:path w="31564" h="31564" extrusionOk="0">
                    <a:moveTo>
                      <a:pt x="31456" y="0"/>
                    </a:moveTo>
                    <a:lnTo>
                      <a:pt x="0" y="31444"/>
                    </a:lnTo>
                    <a:lnTo>
                      <a:pt x="131" y="31563"/>
                    </a:lnTo>
                    <a:lnTo>
                      <a:pt x="31564" y="119"/>
                    </a:lnTo>
                    <a:cubicBezTo>
                      <a:pt x="31528" y="83"/>
                      <a:pt x="31492" y="36"/>
                      <a:pt x="3145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6" name="Google Shape;3086;p22"/>
              <p:cNvSpPr/>
              <p:nvPr/>
            </p:nvSpPr>
            <p:spPr>
              <a:xfrm>
                <a:off x="3717125" y="2706125"/>
                <a:ext cx="785525" cy="785525"/>
              </a:xfrm>
              <a:custGeom>
                <a:avLst/>
                <a:gdLst/>
                <a:ahLst/>
                <a:cxnLst/>
                <a:rect l="l" t="t" r="r" b="b"/>
                <a:pathLst>
                  <a:path w="31421" h="31421" extrusionOk="0">
                    <a:moveTo>
                      <a:pt x="31314" y="0"/>
                    </a:moveTo>
                    <a:lnTo>
                      <a:pt x="0" y="31325"/>
                    </a:lnTo>
                    <a:lnTo>
                      <a:pt x="131" y="31421"/>
                    </a:lnTo>
                    <a:lnTo>
                      <a:pt x="31421" y="143"/>
                    </a:lnTo>
                    <a:cubicBezTo>
                      <a:pt x="31385" y="95"/>
                      <a:pt x="31349" y="48"/>
                      <a:pt x="3131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7" name="Google Shape;3087;p22"/>
              <p:cNvSpPr/>
              <p:nvPr/>
            </p:nvSpPr>
            <p:spPr>
              <a:xfrm>
                <a:off x="3736475" y="2725750"/>
                <a:ext cx="780475" cy="780500"/>
              </a:xfrm>
              <a:custGeom>
                <a:avLst/>
                <a:gdLst/>
                <a:ahLst/>
                <a:cxnLst/>
                <a:rect l="l" t="t" r="r" b="b"/>
                <a:pathLst>
                  <a:path w="31219" h="31220" extrusionOk="0">
                    <a:moveTo>
                      <a:pt x="31123" y="1"/>
                    </a:moveTo>
                    <a:lnTo>
                      <a:pt x="0" y="31112"/>
                    </a:lnTo>
                    <a:cubicBezTo>
                      <a:pt x="48" y="31148"/>
                      <a:pt x="95" y="31183"/>
                      <a:pt x="143" y="31219"/>
                    </a:cubicBezTo>
                    <a:lnTo>
                      <a:pt x="31218" y="132"/>
                    </a:lnTo>
                    <a:cubicBezTo>
                      <a:pt x="31183" y="84"/>
                      <a:pt x="31159" y="37"/>
                      <a:pt x="3112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8" name="Google Shape;3088;p22"/>
              <p:cNvSpPr/>
              <p:nvPr/>
            </p:nvSpPr>
            <p:spPr>
              <a:xfrm>
                <a:off x="3756400" y="2745700"/>
                <a:ext cx="773950" cy="774225"/>
              </a:xfrm>
              <a:custGeom>
                <a:avLst/>
                <a:gdLst/>
                <a:ahLst/>
                <a:cxnLst/>
                <a:rect l="l" t="t" r="r" b="b"/>
                <a:pathLst>
                  <a:path w="30958" h="30969" extrusionOk="0">
                    <a:moveTo>
                      <a:pt x="30874" y="1"/>
                    </a:moveTo>
                    <a:lnTo>
                      <a:pt x="1" y="30874"/>
                    </a:lnTo>
                    <a:cubicBezTo>
                      <a:pt x="60" y="30897"/>
                      <a:pt x="108" y="30933"/>
                      <a:pt x="156" y="30969"/>
                    </a:cubicBezTo>
                    <a:lnTo>
                      <a:pt x="30957" y="144"/>
                    </a:lnTo>
                    <a:lnTo>
                      <a:pt x="3087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9" name="Google Shape;3089;p22"/>
              <p:cNvSpPr/>
              <p:nvPr/>
            </p:nvSpPr>
            <p:spPr>
              <a:xfrm>
                <a:off x="3777550" y="2766550"/>
                <a:ext cx="765875" cy="766175"/>
              </a:xfrm>
              <a:custGeom>
                <a:avLst/>
                <a:gdLst/>
                <a:ahLst/>
                <a:cxnLst/>
                <a:rect l="l" t="t" r="r" b="b"/>
                <a:pathLst>
                  <a:path w="30635" h="30647" extrusionOk="0">
                    <a:moveTo>
                      <a:pt x="30552" y="0"/>
                    </a:moveTo>
                    <a:lnTo>
                      <a:pt x="0" y="30552"/>
                    </a:lnTo>
                    <a:cubicBezTo>
                      <a:pt x="48" y="30587"/>
                      <a:pt x="95" y="30611"/>
                      <a:pt x="143" y="30647"/>
                    </a:cubicBezTo>
                    <a:lnTo>
                      <a:pt x="30635" y="155"/>
                    </a:lnTo>
                    <a:cubicBezTo>
                      <a:pt x="30611" y="107"/>
                      <a:pt x="30575" y="60"/>
                      <a:pt x="3055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0" name="Google Shape;3090;p22"/>
              <p:cNvSpPr/>
              <p:nvPr/>
            </p:nvSpPr>
            <p:spPr>
              <a:xfrm>
                <a:off x="3799275" y="2788575"/>
                <a:ext cx="756075" cy="756075"/>
              </a:xfrm>
              <a:custGeom>
                <a:avLst/>
                <a:gdLst/>
                <a:ahLst/>
                <a:cxnLst/>
                <a:rect l="l" t="t" r="r" b="b"/>
                <a:pathLst>
                  <a:path w="30243" h="30243" extrusionOk="0">
                    <a:moveTo>
                      <a:pt x="30171" y="0"/>
                    </a:moveTo>
                    <a:lnTo>
                      <a:pt x="0" y="30159"/>
                    </a:lnTo>
                    <a:lnTo>
                      <a:pt x="155" y="30242"/>
                    </a:lnTo>
                    <a:lnTo>
                      <a:pt x="30242" y="155"/>
                    </a:lnTo>
                    <a:cubicBezTo>
                      <a:pt x="30218" y="95"/>
                      <a:pt x="30195" y="48"/>
                      <a:pt x="3017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1" name="Google Shape;3091;p22"/>
              <p:cNvSpPr/>
              <p:nvPr/>
            </p:nvSpPr>
            <p:spPr>
              <a:xfrm>
                <a:off x="3821900" y="2811200"/>
                <a:ext cx="744750" cy="744750"/>
              </a:xfrm>
              <a:custGeom>
                <a:avLst/>
                <a:gdLst/>
                <a:ahLst/>
                <a:cxnLst/>
                <a:rect l="l" t="t" r="r" b="b"/>
                <a:pathLst>
                  <a:path w="29790" h="29790" extrusionOk="0">
                    <a:moveTo>
                      <a:pt x="29706" y="0"/>
                    </a:moveTo>
                    <a:lnTo>
                      <a:pt x="0" y="29706"/>
                    </a:lnTo>
                    <a:lnTo>
                      <a:pt x="167" y="29789"/>
                    </a:lnTo>
                    <a:lnTo>
                      <a:pt x="29790" y="155"/>
                    </a:lnTo>
                    <a:cubicBezTo>
                      <a:pt x="29766" y="107"/>
                      <a:pt x="29742" y="48"/>
                      <a:pt x="2970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2" name="Google Shape;3092;p22"/>
              <p:cNvSpPr/>
              <p:nvPr/>
            </p:nvSpPr>
            <p:spPr>
              <a:xfrm>
                <a:off x="3845400" y="2834700"/>
                <a:ext cx="731375" cy="731375"/>
              </a:xfrm>
              <a:custGeom>
                <a:avLst/>
                <a:gdLst/>
                <a:ahLst/>
                <a:cxnLst/>
                <a:rect l="l" t="t" r="r" b="b"/>
                <a:pathLst>
                  <a:path w="29255" h="29255" extrusionOk="0">
                    <a:moveTo>
                      <a:pt x="29183" y="1"/>
                    </a:moveTo>
                    <a:lnTo>
                      <a:pt x="1" y="29183"/>
                    </a:lnTo>
                    <a:lnTo>
                      <a:pt x="168" y="29254"/>
                    </a:lnTo>
                    <a:lnTo>
                      <a:pt x="29255" y="167"/>
                    </a:lnTo>
                    <a:cubicBezTo>
                      <a:pt x="29243" y="108"/>
                      <a:pt x="29207" y="48"/>
                      <a:pt x="2918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3" name="Google Shape;3093;p22"/>
              <p:cNvSpPr/>
              <p:nvPr/>
            </p:nvSpPr>
            <p:spPr>
              <a:xfrm>
                <a:off x="3869825" y="2859100"/>
                <a:ext cx="716475" cy="716500"/>
              </a:xfrm>
              <a:custGeom>
                <a:avLst/>
                <a:gdLst/>
                <a:ahLst/>
                <a:cxnLst/>
                <a:rect l="l" t="t" r="r" b="b"/>
                <a:pathLst>
                  <a:path w="28659" h="28660" extrusionOk="0">
                    <a:moveTo>
                      <a:pt x="28587" y="1"/>
                    </a:moveTo>
                    <a:lnTo>
                      <a:pt x="0" y="28600"/>
                    </a:lnTo>
                    <a:lnTo>
                      <a:pt x="179" y="28659"/>
                    </a:lnTo>
                    <a:lnTo>
                      <a:pt x="28659" y="168"/>
                    </a:lnTo>
                    <a:cubicBezTo>
                      <a:pt x="28635" y="108"/>
                      <a:pt x="28611" y="61"/>
                      <a:pt x="2858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4" name="Google Shape;3094;p22"/>
              <p:cNvSpPr/>
              <p:nvPr/>
            </p:nvSpPr>
            <p:spPr>
              <a:xfrm>
                <a:off x="3895425" y="2884425"/>
                <a:ext cx="699200" cy="699200"/>
              </a:xfrm>
              <a:custGeom>
                <a:avLst/>
                <a:gdLst/>
                <a:ahLst/>
                <a:cxnLst/>
                <a:rect l="l" t="t" r="r" b="b"/>
                <a:pathLst>
                  <a:path w="27968" h="27968" extrusionOk="0">
                    <a:moveTo>
                      <a:pt x="27908" y="0"/>
                    </a:moveTo>
                    <a:lnTo>
                      <a:pt x="0" y="27908"/>
                    </a:lnTo>
                    <a:lnTo>
                      <a:pt x="179" y="27968"/>
                    </a:lnTo>
                    <a:lnTo>
                      <a:pt x="27968" y="179"/>
                    </a:lnTo>
                    <a:cubicBezTo>
                      <a:pt x="27944" y="119"/>
                      <a:pt x="27920" y="60"/>
                      <a:pt x="2790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5" name="Google Shape;3095;p22"/>
              <p:cNvSpPr/>
              <p:nvPr/>
            </p:nvSpPr>
            <p:spPr>
              <a:xfrm>
                <a:off x="3921600" y="2910900"/>
                <a:ext cx="680175" cy="680175"/>
              </a:xfrm>
              <a:custGeom>
                <a:avLst/>
                <a:gdLst/>
                <a:ahLst/>
                <a:cxnLst/>
                <a:rect l="l" t="t" r="r" b="b"/>
                <a:pathLst>
                  <a:path w="27207" h="27207" extrusionOk="0">
                    <a:moveTo>
                      <a:pt x="27159" y="1"/>
                    </a:moveTo>
                    <a:lnTo>
                      <a:pt x="1" y="27147"/>
                    </a:lnTo>
                    <a:lnTo>
                      <a:pt x="191" y="27206"/>
                    </a:lnTo>
                    <a:lnTo>
                      <a:pt x="27207" y="191"/>
                    </a:lnTo>
                    <a:cubicBezTo>
                      <a:pt x="27195" y="132"/>
                      <a:pt x="27171" y="60"/>
                      <a:pt x="2715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6" name="Google Shape;3096;p22"/>
              <p:cNvSpPr/>
              <p:nvPr/>
            </p:nvSpPr>
            <p:spPr>
              <a:xfrm>
                <a:off x="3949300" y="2938575"/>
                <a:ext cx="658725" cy="658450"/>
              </a:xfrm>
              <a:custGeom>
                <a:avLst/>
                <a:gdLst/>
                <a:ahLst/>
                <a:cxnLst/>
                <a:rect l="l" t="t" r="r" b="b"/>
                <a:pathLst>
                  <a:path w="26349" h="26338" extrusionOk="0">
                    <a:moveTo>
                      <a:pt x="26301" y="1"/>
                    </a:moveTo>
                    <a:lnTo>
                      <a:pt x="0" y="26302"/>
                    </a:lnTo>
                    <a:lnTo>
                      <a:pt x="203" y="26338"/>
                    </a:lnTo>
                    <a:lnTo>
                      <a:pt x="26349" y="203"/>
                    </a:lnTo>
                    <a:cubicBezTo>
                      <a:pt x="26325" y="132"/>
                      <a:pt x="26313" y="60"/>
                      <a:pt x="2630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7" name="Google Shape;3097;p22"/>
              <p:cNvSpPr/>
              <p:nvPr/>
            </p:nvSpPr>
            <p:spPr>
              <a:xfrm>
                <a:off x="3978175" y="2967450"/>
                <a:ext cx="634625" cy="634350"/>
              </a:xfrm>
              <a:custGeom>
                <a:avLst/>
                <a:gdLst/>
                <a:ahLst/>
                <a:cxnLst/>
                <a:rect l="l" t="t" r="r" b="b"/>
                <a:pathLst>
                  <a:path w="25385" h="25374" extrusionOk="0">
                    <a:moveTo>
                      <a:pt x="25348" y="1"/>
                    </a:moveTo>
                    <a:lnTo>
                      <a:pt x="0" y="25349"/>
                    </a:lnTo>
                    <a:lnTo>
                      <a:pt x="214" y="25373"/>
                    </a:lnTo>
                    <a:lnTo>
                      <a:pt x="25384" y="215"/>
                    </a:lnTo>
                    <a:cubicBezTo>
                      <a:pt x="25372" y="144"/>
                      <a:pt x="25360" y="72"/>
                      <a:pt x="2534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8" name="Google Shape;3098;p22"/>
              <p:cNvSpPr/>
              <p:nvPr/>
            </p:nvSpPr>
            <p:spPr>
              <a:xfrm>
                <a:off x="4008525" y="2997825"/>
                <a:ext cx="607250" cy="607225"/>
              </a:xfrm>
              <a:custGeom>
                <a:avLst/>
                <a:gdLst/>
                <a:ahLst/>
                <a:cxnLst/>
                <a:rect l="l" t="t" r="r" b="b"/>
                <a:pathLst>
                  <a:path w="24290" h="24289" extrusionOk="0">
                    <a:moveTo>
                      <a:pt x="24277" y="0"/>
                    </a:moveTo>
                    <a:lnTo>
                      <a:pt x="0" y="24277"/>
                    </a:lnTo>
                    <a:cubicBezTo>
                      <a:pt x="72" y="24277"/>
                      <a:pt x="155" y="24289"/>
                      <a:pt x="227" y="24289"/>
                    </a:cubicBezTo>
                    <a:lnTo>
                      <a:pt x="24289" y="215"/>
                    </a:lnTo>
                    <a:cubicBezTo>
                      <a:pt x="24289" y="143"/>
                      <a:pt x="24289" y="72"/>
                      <a:pt x="2427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9" name="Google Shape;3099;p22"/>
              <p:cNvSpPr/>
              <p:nvPr/>
            </p:nvSpPr>
            <p:spPr>
              <a:xfrm>
                <a:off x="4040675" y="3029675"/>
                <a:ext cx="576875" cy="576875"/>
              </a:xfrm>
              <a:custGeom>
                <a:avLst/>
                <a:gdLst/>
                <a:ahLst/>
                <a:cxnLst/>
                <a:rect l="l" t="t" r="r" b="b"/>
                <a:pathLst>
                  <a:path w="23075" h="23075" extrusionOk="0">
                    <a:moveTo>
                      <a:pt x="23075" y="0"/>
                    </a:moveTo>
                    <a:lnTo>
                      <a:pt x="0" y="23075"/>
                    </a:lnTo>
                    <a:lnTo>
                      <a:pt x="238" y="23075"/>
                    </a:lnTo>
                    <a:lnTo>
                      <a:pt x="23075" y="238"/>
                    </a:lnTo>
                    <a:cubicBezTo>
                      <a:pt x="23075" y="155"/>
                      <a:pt x="23075" y="84"/>
                      <a:pt x="230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0" name="Google Shape;3100;p22"/>
              <p:cNvSpPr/>
              <p:nvPr/>
            </p:nvSpPr>
            <p:spPr>
              <a:xfrm>
                <a:off x="4074300" y="3063600"/>
                <a:ext cx="543250" cy="543250"/>
              </a:xfrm>
              <a:custGeom>
                <a:avLst/>
                <a:gdLst/>
                <a:ahLst/>
                <a:cxnLst/>
                <a:rect l="l" t="t" r="r" b="b"/>
                <a:pathLst>
                  <a:path w="21730" h="21730" extrusionOk="0">
                    <a:moveTo>
                      <a:pt x="21730" y="1"/>
                    </a:moveTo>
                    <a:lnTo>
                      <a:pt x="1" y="21729"/>
                    </a:lnTo>
                    <a:lnTo>
                      <a:pt x="239" y="21729"/>
                    </a:lnTo>
                    <a:lnTo>
                      <a:pt x="21730" y="239"/>
                    </a:lnTo>
                    <a:lnTo>
                      <a:pt x="2173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1" name="Google Shape;3101;p22"/>
              <p:cNvSpPr/>
              <p:nvPr/>
            </p:nvSpPr>
            <p:spPr>
              <a:xfrm>
                <a:off x="4110325" y="3099325"/>
                <a:ext cx="505450" cy="505450"/>
              </a:xfrm>
              <a:custGeom>
                <a:avLst/>
                <a:gdLst/>
                <a:ahLst/>
                <a:cxnLst/>
                <a:rect l="l" t="t" r="r" b="b"/>
                <a:pathLst>
                  <a:path w="20218" h="20218" extrusionOk="0">
                    <a:moveTo>
                      <a:pt x="20217" y="0"/>
                    </a:moveTo>
                    <a:lnTo>
                      <a:pt x="0" y="20217"/>
                    </a:lnTo>
                    <a:lnTo>
                      <a:pt x="262" y="20193"/>
                    </a:lnTo>
                    <a:lnTo>
                      <a:pt x="20182" y="274"/>
                    </a:lnTo>
                    <a:lnTo>
                      <a:pt x="2021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2" name="Google Shape;3102;p22"/>
              <p:cNvSpPr/>
              <p:nvPr/>
            </p:nvSpPr>
            <p:spPr>
              <a:xfrm>
                <a:off x="4149325" y="3138325"/>
                <a:ext cx="461375" cy="461375"/>
              </a:xfrm>
              <a:custGeom>
                <a:avLst/>
                <a:gdLst/>
                <a:ahLst/>
                <a:cxnLst/>
                <a:rect l="l" t="t" r="r" b="b"/>
                <a:pathLst>
                  <a:path w="18455" h="18455" extrusionOk="0">
                    <a:moveTo>
                      <a:pt x="18455" y="0"/>
                    </a:moveTo>
                    <a:lnTo>
                      <a:pt x="0" y="18455"/>
                    </a:lnTo>
                    <a:lnTo>
                      <a:pt x="0" y="18455"/>
                    </a:lnTo>
                    <a:lnTo>
                      <a:pt x="286" y="18407"/>
                    </a:lnTo>
                    <a:lnTo>
                      <a:pt x="18407" y="286"/>
                    </a:lnTo>
                    <a:lnTo>
                      <a:pt x="1845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3" name="Google Shape;3103;p22"/>
              <p:cNvSpPr/>
              <p:nvPr/>
            </p:nvSpPr>
            <p:spPr>
              <a:xfrm>
                <a:off x="4191275" y="3180575"/>
                <a:ext cx="411100" cy="410800"/>
              </a:xfrm>
              <a:custGeom>
                <a:avLst/>
                <a:gdLst/>
                <a:ahLst/>
                <a:cxnLst/>
                <a:rect l="l" t="t" r="r" b="b"/>
                <a:pathLst>
                  <a:path w="16444" h="16432" extrusionOk="0">
                    <a:moveTo>
                      <a:pt x="16443" y="1"/>
                    </a:moveTo>
                    <a:lnTo>
                      <a:pt x="1" y="16431"/>
                    </a:lnTo>
                    <a:cubicBezTo>
                      <a:pt x="120" y="16407"/>
                      <a:pt x="227" y="16384"/>
                      <a:pt x="334" y="16348"/>
                    </a:cubicBezTo>
                    <a:lnTo>
                      <a:pt x="16360" y="322"/>
                    </a:lnTo>
                    <a:cubicBezTo>
                      <a:pt x="16384" y="215"/>
                      <a:pt x="16420" y="108"/>
                      <a:pt x="1644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4" name="Google Shape;3104;p22"/>
              <p:cNvSpPr/>
              <p:nvPr/>
            </p:nvSpPr>
            <p:spPr>
              <a:xfrm>
                <a:off x="4239200" y="3228500"/>
                <a:ext cx="349175" cy="349175"/>
              </a:xfrm>
              <a:custGeom>
                <a:avLst/>
                <a:gdLst/>
                <a:ahLst/>
                <a:cxnLst/>
                <a:rect l="l" t="t" r="r" b="b"/>
                <a:pathLst>
                  <a:path w="13967" h="13967" extrusionOk="0">
                    <a:moveTo>
                      <a:pt x="13967" y="1"/>
                    </a:moveTo>
                    <a:lnTo>
                      <a:pt x="1" y="13967"/>
                    </a:lnTo>
                    <a:lnTo>
                      <a:pt x="1" y="13967"/>
                    </a:lnTo>
                    <a:lnTo>
                      <a:pt x="370" y="13836"/>
                    </a:lnTo>
                    <a:lnTo>
                      <a:pt x="13836" y="370"/>
                    </a:lnTo>
                    <a:cubicBezTo>
                      <a:pt x="13884" y="239"/>
                      <a:pt x="13919" y="120"/>
                      <a:pt x="1396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5" name="Google Shape;3105;p22"/>
              <p:cNvSpPr/>
              <p:nvPr/>
            </p:nvSpPr>
            <p:spPr>
              <a:xfrm>
                <a:off x="4295775" y="3284750"/>
                <a:ext cx="269975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799" h="10812" extrusionOk="0">
                    <a:moveTo>
                      <a:pt x="10799" y="1"/>
                    </a:moveTo>
                    <a:lnTo>
                      <a:pt x="0" y="10812"/>
                    </a:lnTo>
                    <a:cubicBezTo>
                      <a:pt x="155" y="10740"/>
                      <a:pt x="310" y="10657"/>
                      <a:pt x="476" y="10574"/>
                    </a:cubicBezTo>
                    <a:lnTo>
                      <a:pt x="10561" y="477"/>
                    </a:lnTo>
                    <a:cubicBezTo>
                      <a:pt x="10644" y="322"/>
                      <a:pt x="10728" y="168"/>
                      <a:pt x="1079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6" name="Google Shape;3106;p22"/>
              <p:cNvSpPr/>
              <p:nvPr/>
            </p:nvSpPr>
            <p:spPr>
              <a:xfrm>
                <a:off x="4375225" y="3364225"/>
                <a:ext cx="145000" cy="145300"/>
              </a:xfrm>
              <a:custGeom>
                <a:avLst/>
                <a:gdLst/>
                <a:ahLst/>
                <a:cxnLst/>
                <a:rect l="l" t="t" r="r" b="b"/>
                <a:pathLst>
                  <a:path w="5800" h="5812" extrusionOk="0">
                    <a:moveTo>
                      <a:pt x="5799" y="1"/>
                    </a:moveTo>
                    <a:lnTo>
                      <a:pt x="1" y="5811"/>
                    </a:lnTo>
                    <a:cubicBezTo>
                      <a:pt x="287" y="5609"/>
                      <a:pt x="584" y="5406"/>
                      <a:pt x="858" y="5180"/>
                    </a:cubicBezTo>
                    <a:lnTo>
                      <a:pt x="5180" y="870"/>
                    </a:lnTo>
                    <a:cubicBezTo>
                      <a:pt x="5395" y="584"/>
                      <a:pt x="5597" y="299"/>
                      <a:pt x="579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107" name="Google Shape;3107;p22"/>
            <p:cNvSpPr/>
            <p:nvPr/>
          </p:nvSpPr>
          <p:spPr>
            <a:xfrm>
              <a:off x="-789931" y="43388"/>
              <a:ext cx="1321875" cy="1321838"/>
            </a:xfrm>
            <a:custGeom>
              <a:avLst/>
              <a:gdLst/>
              <a:ahLst/>
              <a:cxnLst/>
              <a:rect l="l" t="t" r="r" b="b"/>
              <a:pathLst>
                <a:path w="35375" h="35374" extrusionOk="0">
                  <a:moveTo>
                    <a:pt x="32993" y="33004"/>
                  </a:moveTo>
                  <a:lnTo>
                    <a:pt x="32993" y="33004"/>
                  </a:lnTo>
                  <a:cubicBezTo>
                    <a:pt x="30612" y="35373"/>
                    <a:pt x="26766" y="35373"/>
                    <a:pt x="24385" y="33004"/>
                  </a:cubicBezTo>
                  <a:lnTo>
                    <a:pt x="2382" y="10989"/>
                  </a:lnTo>
                  <a:cubicBezTo>
                    <a:pt x="1" y="8608"/>
                    <a:pt x="1" y="4763"/>
                    <a:pt x="2382" y="2381"/>
                  </a:cubicBezTo>
                  <a:lnTo>
                    <a:pt x="2382" y="2381"/>
                  </a:lnTo>
                  <a:cubicBezTo>
                    <a:pt x="4751" y="0"/>
                    <a:pt x="8597" y="0"/>
                    <a:pt x="10978" y="2381"/>
                  </a:cubicBezTo>
                  <a:lnTo>
                    <a:pt x="32993" y="24396"/>
                  </a:lnTo>
                  <a:cubicBezTo>
                    <a:pt x="35374" y="26765"/>
                    <a:pt x="35374" y="30623"/>
                    <a:pt x="32993" y="33004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8" name="Google Shape;3108;p22"/>
            <p:cNvSpPr/>
            <p:nvPr/>
          </p:nvSpPr>
          <p:spPr>
            <a:xfrm>
              <a:off x="-801377" y="-1366973"/>
              <a:ext cx="1759447" cy="1759187"/>
            </a:xfrm>
            <a:custGeom>
              <a:avLst/>
              <a:gdLst/>
              <a:ahLst/>
              <a:cxnLst/>
              <a:rect l="l" t="t" r="r" b="b"/>
              <a:pathLst>
                <a:path w="81249" h="81237" extrusionOk="0">
                  <a:moveTo>
                    <a:pt x="75784" y="56007"/>
                  </a:moveTo>
                  <a:lnTo>
                    <a:pt x="25230" y="5453"/>
                  </a:lnTo>
                  <a:cubicBezTo>
                    <a:pt x="19765" y="0"/>
                    <a:pt x="10931" y="0"/>
                    <a:pt x="5466" y="5453"/>
                  </a:cubicBezTo>
                  <a:lnTo>
                    <a:pt x="5466" y="5453"/>
                  </a:lnTo>
                  <a:cubicBezTo>
                    <a:pt x="13" y="10906"/>
                    <a:pt x="1" y="19764"/>
                    <a:pt x="5466" y="25217"/>
                  </a:cubicBezTo>
                  <a:lnTo>
                    <a:pt x="56032" y="75783"/>
                  </a:lnTo>
                  <a:cubicBezTo>
                    <a:pt x="61485" y="81236"/>
                    <a:pt x="70331" y="81236"/>
                    <a:pt x="75784" y="75771"/>
                  </a:cubicBezTo>
                  <a:cubicBezTo>
                    <a:pt x="81249" y="70318"/>
                    <a:pt x="81249" y="61472"/>
                    <a:pt x="75784" y="56007"/>
                  </a:cubicBez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9" name="Google Shape;3109;p22"/>
            <p:cNvSpPr/>
            <p:nvPr/>
          </p:nvSpPr>
          <p:spPr>
            <a:xfrm>
              <a:off x="84171" y="-895624"/>
              <a:ext cx="1170561" cy="1130023"/>
            </a:xfrm>
            <a:custGeom>
              <a:avLst/>
              <a:gdLst/>
              <a:ahLst/>
              <a:cxnLst/>
              <a:rect l="l" t="t" r="r" b="b"/>
              <a:pathLst>
                <a:path w="54055" h="52183" extrusionOk="0">
                  <a:moveTo>
                    <a:pt x="10510" y="759"/>
                  </a:moveTo>
                  <a:cubicBezTo>
                    <a:pt x="12828" y="759"/>
                    <a:pt x="15036" y="1686"/>
                    <a:pt x="16669" y="3331"/>
                  </a:cubicBezTo>
                  <a:lnTo>
                    <a:pt x="49804" y="36454"/>
                  </a:lnTo>
                  <a:cubicBezTo>
                    <a:pt x="53233" y="39883"/>
                    <a:pt x="53233" y="45431"/>
                    <a:pt x="49804" y="48860"/>
                  </a:cubicBezTo>
                  <a:cubicBezTo>
                    <a:pt x="48090" y="50575"/>
                    <a:pt x="45842" y="51432"/>
                    <a:pt x="43595" y="51432"/>
                  </a:cubicBezTo>
                  <a:cubicBezTo>
                    <a:pt x="41348" y="51432"/>
                    <a:pt x="39100" y="50575"/>
                    <a:pt x="37386" y="48860"/>
                  </a:cubicBezTo>
                  <a:lnTo>
                    <a:pt x="4263" y="15737"/>
                  </a:lnTo>
                  <a:cubicBezTo>
                    <a:pt x="1750" y="13225"/>
                    <a:pt x="1012" y="9451"/>
                    <a:pt x="2370" y="6177"/>
                  </a:cubicBezTo>
                  <a:cubicBezTo>
                    <a:pt x="3727" y="2902"/>
                    <a:pt x="6918" y="759"/>
                    <a:pt x="10466" y="759"/>
                  </a:cubicBezTo>
                  <a:cubicBezTo>
                    <a:pt x="10481" y="759"/>
                    <a:pt x="10495" y="759"/>
                    <a:pt x="10510" y="759"/>
                  </a:cubicBezTo>
                  <a:close/>
                  <a:moveTo>
                    <a:pt x="10470" y="0"/>
                  </a:moveTo>
                  <a:cubicBezTo>
                    <a:pt x="8031" y="0"/>
                    <a:pt x="5590" y="932"/>
                    <a:pt x="3727" y="2795"/>
                  </a:cubicBezTo>
                  <a:cubicBezTo>
                    <a:pt x="0" y="6510"/>
                    <a:pt x="0" y="12546"/>
                    <a:pt x="3727" y="16273"/>
                  </a:cubicBezTo>
                  <a:lnTo>
                    <a:pt x="36850" y="49396"/>
                  </a:lnTo>
                  <a:cubicBezTo>
                    <a:pt x="38626" y="51172"/>
                    <a:pt x="41037" y="52182"/>
                    <a:pt x="43545" y="52182"/>
                  </a:cubicBezTo>
                  <a:cubicBezTo>
                    <a:pt x="43560" y="52182"/>
                    <a:pt x="43574" y="52182"/>
                    <a:pt x="43589" y="52182"/>
                  </a:cubicBezTo>
                  <a:cubicBezTo>
                    <a:pt x="43604" y="52182"/>
                    <a:pt x="43618" y="52182"/>
                    <a:pt x="43633" y="52182"/>
                  </a:cubicBezTo>
                  <a:cubicBezTo>
                    <a:pt x="46153" y="52182"/>
                    <a:pt x="48552" y="51172"/>
                    <a:pt x="50340" y="49396"/>
                  </a:cubicBezTo>
                  <a:cubicBezTo>
                    <a:pt x="54055" y="45681"/>
                    <a:pt x="54055" y="39645"/>
                    <a:pt x="50340" y="35918"/>
                  </a:cubicBezTo>
                  <a:lnTo>
                    <a:pt x="17205" y="2795"/>
                  </a:lnTo>
                  <a:cubicBezTo>
                    <a:pt x="15347" y="932"/>
                    <a:pt x="12910" y="0"/>
                    <a:pt x="104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110" name="Google Shape;3110;p22"/>
            <p:cNvGrpSpPr/>
            <p:nvPr/>
          </p:nvGrpSpPr>
          <p:grpSpPr>
            <a:xfrm>
              <a:off x="7757863" y="3636224"/>
              <a:ext cx="2084478" cy="2085038"/>
              <a:chOff x="3502200" y="2491200"/>
              <a:chExt cx="1115350" cy="1115650"/>
            </a:xfrm>
          </p:grpSpPr>
          <p:sp>
            <p:nvSpPr>
              <p:cNvPr id="3111" name="Google Shape;3111;p22"/>
              <p:cNvSpPr/>
              <p:nvPr/>
            </p:nvSpPr>
            <p:spPr>
              <a:xfrm>
                <a:off x="3606975" y="2596575"/>
                <a:ext cx="126550" cy="126525"/>
              </a:xfrm>
              <a:custGeom>
                <a:avLst/>
                <a:gdLst/>
                <a:ahLst/>
                <a:cxnLst/>
                <a:rect l="l" t="t" r="r" b="b"/>
                <a:pathLst>
                  <a:path w="5062" h="5061" extrusionOk="0">
                    <a:moveTo>
                      <a:pt x="5061" y="1"/>
                    </a:moveTo>
                    <a:lnTo>
                      <a:pt x="5061" y="1"/>
                    </a:lnTo>
                    <a:cubicBezTo>
                      <a:pt x="4728" y="251"/>
                      <a:pt x="4382" y="501"/>
                      <a:pt x="4049" y="775"/>
                    </a:cubicBezTo>
                    <a:lnTo>
                      <a:pt x="775" y="4049"/>
                    </a:lnTo>
                    <a:cubicBezTo>
                      <a:pt x="513" y="4370"/>
                      <a:pt x="251" y="4716"/>
                      <a:pt x="1" y="5061"/>
                    </a:cubicBezTo>
                    <a:lnTo>
                      <a:pt x="506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2" name="Google Shape;3112;p22"/>
              <p:cNvSpPr/>
              <p:nvPr/>
            </p:nvSpPr>
            <p:spPr>
              <a:xfrm>
                <a:off x="3557275" y="2546575"/>
                <a:ext cx="260175" cy="260175"/>
              </a:xfrm>
              <a:custGeom>
                <a:avLst/>
                <a:gdLst/>
                <a:ahLst/>
                <a:cxnLst/>
                <a:rect l="l" t="t" r="r" b="b"/>
                <a:pathLst>
                  <a:path w="10407" h="10407" extrusionOk="0">
                    <a:moveTo>
                      <a:pt x="10407" y="0"/>
                    </a:moveTo>
                    <a:cubicBezTo>
                      <a:pt x="10264" y="72"/>
                      <a:pt x="10097" y="155"/>
                      <a:pt x="9942" y="227"/>
                    </a:cubicBezTo>
                    <a:lnTo>
                      <a:pt x="239" y="9930"/>
                    </a:lnTo>
                    <a:cubicBezTo>
                      <a:pt x="155" y="10085"/>
                      <a:pt x="84" y="10252"/>
                      <a:pt x="1" y="10406"/>
                    </a:cubicBezTo>
                    <a:lnTo>
                      <a:pt x="1040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3" name="Google Shape;3113;p22"/>
              <p:cNvSpPr/>
              <p:nvPr/>
            </p:nvSpPr>
            <p:spPr>
              <a:xfrm>
                <a:off x="3532875" y="2522175"/>
                <a:ext cx="342625" cy="342625"/>
              </a:xfrm>
              <a:custGeom>
                <a:avLst/>
                <a:gdLst/>
                <a:ahLst/>
                <a:cxnLst/>
                <a:rect l="l" t="t" r="r" b="b"/>
                <a:pathLst>
                  <a:path w="13705" h="13705" extrusionOk="0">
                    <a:moveTo>
                      <a:pt x="13704" y="0"/>
                    </a:moveTo>
                    <a:lnTo>
                      <a:pt x="13704" y="0"/>
                    </a:lnTo>
                    <a:cubicBezTo>
                      <a:pt x="13585" y="48"/>
                      <a:pt x="13454" y="107"/>
                      <a:pt x="13323" y="155"/>
                    </a:cubicBezTo>
                    <a:lnTo>
                      <a:pt x="155" y="13323"/>
                    </a:lnTo>
                    <a:cubicBezTo>
                      <a:pt x="107" y="13454"/>
                      <a:pt x="60" y="13585"/>
                      <a:pt x="0" y="13704"/>
                    </a:cubicBezTo>
                    <a:lnTo>
                      <a:pt x="1370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4" name="Google Shape;3114;p22"/>
              <p:cNvSpPr/>
              <p:nvPr/>
            </p:nvSpPr>
            <p:spPr>
              <a:xfrm>
                <a:off x="3518575" y="2507875"/>
                <a:ext cx="405450" cy="405425"/>
              </a:xfrm>
              <a:custGeom>
                <a:avLst/>
                <a:gdLst/>
                <a:ahLst/>
                <a:cxnLst/>
                <a:rect l="l" t="t" r="r" b="b"/>
                <a:pathLst>
                  <a:path w="16218" h="16217" extrusionOk="0">
                    <a:moveTo>
                      <a:pt x="16217" y="1"/>
                    </a:moveTo>
                    <a:lnTo>
                      <a:pt x="16217" y="1"/>
                    </a:lnTo>
                    <a:cubicBezTo>
                      <a:pt x="16110" y="24"/>
                      <a:pt x="16003" y="60"/>
                      <a:pt x="15884" y="96"/>
                    </a:cubicBezTo>
                    <a:lnTo>
                      <a:pt x="96" y="15884"/>
                    </a:lnTo>
                    <a:cubicBezTo>
                      <a:pt x="60" y="15991"/>
                      <a:pt x="37" y="16098"/>
                      <a:pt x="1" y="16217"/>
                    </a:cubicBezTo>
                    <a:lnTo>
                      <a:pt x="1621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5" name="Google Shape;3115;p22"/>
              <p:cNvSpPr/>
              <p:nvPr/>
            </p:nvSpPr>
            <p:spPr>
              <a:xfrm>
                <a:off x="3509950" y="2499250"/>
                <a:ext cx="456925" cy="456925"/>
              </a:xfrm>
              <a:custGeom>
                <a:avLst/>
                <a:gdLst/>
                <a:ahLst/>
                <a:cxnLst/>
                <a:rect l="l" t="t" r="r" b="b"/>
                <a:pathLst>
                  <a:path w="18277" h="18277" extrusionOk="0">
                    <a:moveTo>
                      <a:pt x="18277" y="0"/>
                    </a:moveTo>
                    <a:cubicBezTo>
                      <a:pt x="18181" y="12"/>
                      <a:pt x="18074" y="24"/>
                      <a:pt x="17979" y="48"/>
                    </a:cubicBezTo>
                    <a:lnTo>
                      <a:pt x="48" y="17991"/>
                    </a:lnTo>
                    <a:cubicBezTo>
                      <a:pt x="24" y="18086"/>
                      <a:pt x="12" y="18181"/>
                      <a:pt x="1" y="18276"/>
                    </a:cubicBezTo>
                    <a:lnTo>
                      <a:pt x="1827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6" name="Google Shape;3116;p22"/>
              <p:cNvSpPr/>
              <p:nvPr/>
            </p:nvSpPr>
            <p:spPr>
              <a:xfrm>
                <a:off x="3504600" y="2493600"/>
                <a:ext cx="501575" cy="501575"/>
              </a:xfrm>
              <a:custGeom>
                <a:avLst/>
                <a:gdLst/>
                <a:ahLst/>
                <a:cxnLst/>
                <a:rect l="l" t="t" r="r" b="b"/>
                <a:pathLst>
                  <a:path w="20063" h="20063" extrusionOk="0">
                    <a:moveTo>
                      <a:pt x="20062" y="0"/>
                    </a:moveTo>
                    <a:lnTo>
                      <a:pt x="20062" y="0"/>
                    </a:lnTo>
                    <a:cubicBezTo>
                      <a:pt x="19967" y="12"/>
                      <a:pt x="19872" y="24"/>
                      <a:pt x="19788" y="36"/>
                    </a:cubicBezTo>
                    <a:lnTo>
                      <a:pt x="36" y="19788"/>
                    </a:lnTo>
                    <a:cubicBezTo>
                      <a:pt x="24" y="19884"/>
                      <a:pt x="12" y="19979"/>
                      <a:pt x="0" y="20062"/>
                    </a:cubicBezTo>
                    <a:lnTo>
                      <a:pt x="2006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7" name="Google Shape;3117;p22"/>
              <p:cNvSpPr/>
              <p:nvPr/>
            </p:nvSpPr>
            <p:spPr>
              <a:xfrm>
                <a:off x="3502500" y="2491500"/>
                <a:ext cx="539675" cy="539975"/>
              </a:xfrm>
              <a:custGeom>
                <a:avLst/>
                <a:gdLst/>
                <a:ahLst/>
                <a:cxnLst/>
                <a:rect l="l" t="t" r="r" b="b"/>
                <a:pathLst>
                  <a:path w="21587" h="21599" extrusionOk="0">
                    <a:moveTo>
                      <a:pt x="21587" y="1"/>
                    </a:moveTo>
                    <a:lnTo>
                      <a:pt x="21337" y="13"/>
                    </a:lnTo>
                    <a:lnTo>
                      <a:pt x="1" y="21349"/>
                    </a:lnTo>
                    <a:lnTo>
                      <a:pt x="1" y="21599"/>
                    </a:lnTo>
                    <a:lnTo>
                      <a:pt x="2158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8" name="Google Shape;3118;p22"/>
              <p:cNvSpPr/>
              <p:nvPr/>
            </p:nvSpPr>
            <p:spPr>
              <a:xfrm>
                <a:off x="3502200" y="2491200"/>
                <a:ext cx="573925" cy="574200"/>
              </a:xfrm>
              <a:custGeom>
                <a:avLst/>
                <a:gdLst/>
                <a:ahLst/>
                <a:cxnLst/>
                <a:rect l="l" t="t" r="r" b="b"/>
                <a:pathLst>
                  <a:path w="22957" h="22968" extrusionOk="0">
                    <a:moveTo>
                      <a:pt x="22718" y="1"/>
                    </a:moveTo>
                    <a:lnTo>
                      <a:pt x="1" y="22730"/>
                    </a:lnTo>
                    <a:lnTo>
                      <a:pt x="1" y="22968"/>
                    </a:lnTo>
                    <a:lnTo>
                      <a:pt x="22956" y="13"/>
                    </a:lnTo>
                    <a:lnTo>
                      <a:pt x="2271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9" name="Google Shape;3119;p22"/>
              <p:cNvSpPr/>
              <p:nvPr/>
            </p:nvSpPr>
            <p:spPr>
              <a:xfrm>
                <a:off x="3503700" y="2493000"/>
                <a:ext cx="604575" cy="604550"/>
              </a:xfrm>
              <a:custGeom>
                <a:avLst/>
                <a:gdLst/>
                <a:ahLst/>
                <a:cxnLst/>
                <a:rect l="l" t="t" r="r" b="b"/>
                <a:pathLst>
                  <a:path w="24183" h="24182" extrusionOk="0">
                    <a:moveTo>
                      <a:pt x="23956" y="0"/>
                    </a:moveTo>
                    <a:lnTo>
                      <a:pt x="0" y="23956"/>
                    </a:lnTo>
                    <a:cubicBezTo>
                      <a:pt x="0" y="24039"/>
                      <a:pt x="0" y="24110"/>
                      <a:pt x="12" y="24182"/>
                    </a:cubicBezTo>
                    <a:lnTo>
                      <a:pt x="24182" y="24"/>
                    </a:lnTo>
                    <a:cubicBezTo>
                      <a:pt x="24111" y="0"/>
                      <a:pt x="24027" y="0"/>
                      <a:pt x="2395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0" name="Google Shape;3120;p22"/>
              <p:cNvSpPr/>
              <p:nvPr/>
            </p:nvSpPr>
            <p:spPr>
              <a:xfrm>
                <a:off x="3506975" y="2495975"/>
                <a:ext cx="631650" cy="631950"/>
              </a:xfrm>
              <a:custGeom>
                <a:avLst/>
                <a:gdLst/>
                <a:ahLst/>
                <a:cxnLst/>
                <a:rect l="l" t="t" r="r" b="b"/>
                <a:pathLst>
                  <a:path w="25266" h="25278" extrusionOk="0">
                    <a:moveTo>
                      <a:pt x="25051" y="0"/>
                    </a:moveTo>
                    <a:lnTo>
                      <a:pt x="0" y="25063"/>
                    </a:lnTo>
                    <a:cubicBezTo>
                      <a:pt x="0" y="25134"/>
                      <a:pt x="12" y="25206"/>
                      <a:pt x="24" y="25277"/>
                    </a:cubicBezTo>
                    <a:lnTo>
                      <a:pt x="25266" y="24"/>
                    </a:lnTo>
                    <a:lnTo>
                      <a:pt x="2505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1" name="Google Shape;3121;p22"/>
              <p:cNvSpPr/>
              <p:nvPr/>
            </p:nvSpPr>
            <p:spPr>
              <a:xfrm>
                <a:off x="3511450" y="2500725"/>
                <a:ext cx="656350" cy="656075"/>
              </a:xfrm>
              <a:custGeom>
                <a:avLst/>
                <a:gdLst/>
                <a:ahLst/>
                <a:cxnLst/>
                <a:rect l="l" t="t" r="r" b="b"/>
                <a:pathLst>
                  <a:path w="26254" h="26243" extrusionOk="0">
                    <a:moveTo>
                      <a:pt x="26051" y="1"/>
                    </a:moveTo>
                    <a:lnTo>
                      <a:pt x="0" y="26040"/>
                    </a:lnTo>
                    <a:cubicBezTo>
                      <a:pt x="24" y="26111"/>
                      <a:pt x="24" y="26183"/>
                      <a:pt x="48" y="26242"/>
                    </a:cubicBezTo>
                    <a:lnTo>
                      <a:pt x="26253" y="37"/>
                    </a:lnTo>
                    <a:lnTo>
                      <a:pt x="2605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2" name="Google Shape;3122;p22"/>
              <p:cNvSpPr/>
              <p:nvPr/>
            </p:nvSpPr>
            <p:spPr>
              <a:xfrm>
                <a:off x="3517400" y="2506700"/>
                <a:ext cx="678075" cy="678075"/>
              </a:xfrm>
              <a:custGeom>
                <a:avLst/>
                <a:gdLst/>
                <a:ahLst/>
                <a:cxnLst/>
                <a:rect l="l" t="t" r="r" b="b"/>
                <a:pathLst>
                  <a:path w="27123" h="27123" extrusionOk="0">
                    <a:moveTo>
                      <a:pt x="26932" y="0"/>
                    </a:moveTo>
                    <a:lnTo>
                      <a:pt x="0" y="26932"/>
                    </a:lnTo>
                    <a:cubicBezTo>
                      <a:pt x="12" y="26991"/>
                      <a:pt x="36" y="27051"/>
                      <a:pt x="48" y="27122"/>
                    </a:cubicBezTo>
                    <a:lnTo>
                      <a:pt x="27123" y="48"/>
                    </a:lnTo>
                    <a:lnTo>
                      <a:pt x="2693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3" name="Google Shape;3123;p22"/>
              <p:cNvSpPr/>
              <p:nvPr/>
            </p:nvSpPr>
            <p:spPr>
              <a:xfrm>
                <a:off x="3524525" y="2513825"/>
                <a:ext cx="697450" cy="697450"/>
              </a:xfrm>
              <a:custGeom>
                <a:avLst/>
                <a:gdLst/>
                <a:ahLst/>
                <a:cxnLst/>
                <a:rect l="l" t="t" r="r" b="b"/>
                <a:pathLst>
                  <a:path w="27898" h="27898" extrusionOk="0">
                    <a:moveTo>
                      <a:pt x="27719" y="1"/>
                    </a:moveTo>
                    <a:lnTo>
                      <a:pt x="1" y="27718"/>
                    </a:lnTo>
                    <a:cubicBezTo>
                      <a:pt x="25" y="27778"/>
                      <a:pt x="37" y="27838"/>
                      <a:pt x="60" y="27897"/>
                    </a:cubicBezTo>
                    <a:lnTo>
                      <a:pt x="27897" y="48"/>
                    </a:lnTo>
                    <a:lnTo>
                      <a:pt x="2771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4" name="Google Shape;3124;p22"/>
              <p:cNvSpPr/>
              <p:nvPr/>
            </p:nvSpPr>
            <p:spPr>
              <a:xfrm>
                <a:off x="3532875" y="2521875"/>
                <a:ext cx="714700" cy="714975"/>
              </a:xfrm>
              <a:custGeom>
                <a:avLst/>
                <a:gdLst/>
                <a:ahLst/>
                <a:cxnLst/>
                <a:rect l="l" t="t" r="r" b="b"/>
                <a:pathLst>
                  <a:path w="28588" h="28599" extrusionOk="0">
                    <a:moveTo>
                      <a:pt x="28409" y="0"/>
                    </a:moveTo>
                    <a:lnTo>
                      <a:pt x="0" y="28420"/>
                    </a:lnTo>
                    <a:cubicBezTo>
                      <a:pt x="12" y="28480"/>
                      <a:pt x="36" y="28539"/>
                      <a:pt x="60" y="28599"/>
                    </a:cubicBezTo>
                    <a:lnTo>
                      <a:pt x="28587" y="72"/>
                    </a:lnTo>
                    <a:lnTo>
                      <a:pt x="2840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5" name="Google Shape;3125;p22"/>
              <p:cNvSpPr/>
              <p:nvPr/>
            </p:nvSpPr>
            <p:spPr>
              <a:xfrm>
                <a:off x="3542100" y="2531100"/>
                <a:ext cx="730175" cy="730175"/>
              </a:xfrm>
              <a:custGeom>
                <a:avLst/>
                <a:gdLst/>
                <a:ahLst/>
                <a:cxnLst/>
                <a:rect l="l" t="t" r="r" b="b"/>
                <a:pathLst>
                  <a:path w="29207" h="29207" extrusionOk="0">
                    <a:moveTo>
                      <a:pt x="29028" y="0"/>
                    </a:moveTo>
                    <a:lnTo>
                      <a:pt x="0" y="29040"/>
                    </a:lnTo>
                    <a:cubicBezTo>
                      <a:pt x="24" y="29099"/>
                      <a:pt x="48" y="29147"/>
                      <a:pt x="72" y="29206"/>
                    </a:cubicBezTo>
                    <a:lnTo>
                      <a:pt x="29206" y="72"/>
                    </a:lnTo>
                    <a:lnTo>
                      <a:pt x="2902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6" name="Google Shape;3126;p22"/>
              <p:cNvSpPr/>
              <p:nvPr/>
            </p:nvSpPr>
            <p:spPr>
              <a:xfrm>
                <a:off x="3552225" y="2541525"/>
                <a:ext cx="743550" cy="743550"/>
              </a:xfrm>
              <a:custGeom>
                <a:avLst/>
                <a:gdLst/>
                <a:ahLst/>
                <a:cxnLst/>
                <a:rect l="l" t="t" r="r" b="b"/>
                <a:pathLst>
                  <a:path w="29742" h="29742" extrusionOk="0">
                    <a:moveTo>
                      <a:pt x="29575" y="0"/>
                    </a:moveTo>
                    <a:lnTo>
                      <a:pt x="0" y="29575"/>
                    </a:lnTo>
                    <a:cubicBezTo>
                      <a:pt x="24" y="29623"/>
                      <a:pt x="48" y="29682"/>
                      <a:pt x="72" y="29742"/>
                    </a:cubicBezTo>
                    <a:lnTo>
                      <a:pt x="29742" y="71"/>
                    </a:lnTo>
                    <a:lnTo>
                      <a:pt x="2957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7" name="Google Shape;3127;p22"/>
              <p:cNvSpPr/>
              <p:nvPr/>
            </p:nvSpPr>
            <p:spPr>
              <a:xfrm>
                <a:off x="3563225" y="2552525"/>
                <a:ext cx="755175" cy="755175"/>
              </a:xfrm>
              <a:custGeom>
                <a:avLst/>
                <a:gdLst/>
                <a:ahLst/>
                <a:cxnLst/>
                <a:rect l="l" t="t" r="r" b="b"/>
                <a:pathLst>
                  <a:path w="30207" h="30207" extrusionOk="0">
                    <a:moveTo>
                      <a:pt x="30052" y="1"/>
                    </a:moveTo>
                    <a:lnTo>
                      <a:pt x="1" y="30040"/>
                    </a:lnTo>
                    <a:cubicBezTo>
                      <a:pt x="36" y="30100"/>
                      <a:pt x="60" y="30147"/>
                      <a:pt x="84" y="30207"/>
                    </a:cubicBezTo>
                    <a:lnTo>
                      <a:pt x="30207" y="84"/>
                    </a:lnTo>
                    <a:lnTo>
                      <a:pt x="3005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8" name="Google Shape;3128;p22"/>
              <p:cNvSpPr/>
              <p:nvPr/>
            </p:nvSpPr>
            <p:spPr>
              <a:xfrm>
                <a:off x="3575125" y="2564425"/>
                <a:ext cx="765025" cy="765000"/>
              </a:xfrm>
              <a:custGeom>
                <a:avLst/>
                <a:gdLst/>
                <a:ahLst/>
                <a:cxnLst/>
                <a:rect l="l" t="t" r="r" b="b"/>
                <a:pathLst>
                  <a:path w="30601" h="30600" extrusionOk="0">
                    <a:moveTo>
                      <a:pt x="30457" y="1"/>
                    </a:moveTo>
                    <a:lnTo>
                      <a:pt x="1" y="30445"/>
                    </a:lnTo>
                    <a:cubicBezTo>
                      <a:pt x="37" y="30493"/>
                      <a:pt x="61" y="30552"/>
                      <a:pt x="96" y="30600"/>
                    </a:cubicBezTo>
                    <a:lnTo>
                      <a:pt x="30600" y="84"/>
                    </a:lnTo>
                    <a:lnTo>
                      <a:pt x="3045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9" name="Google Shape;3129;p22"/>
              <p:cNvSpPr/>
              <p:nvPr/>
            </p:nvSpPr>
            <p:spPr>
              <a:xfrm>
                <a:off x="3587925" y="2577225"/>
                <a:ext cx="773350" cy="773350"/>
              </a:xfrm>
              <a:custGeom>
                <a:avLst/>
                <a:gdLst/>
                <a:ahLst/>
                <a:cxnLst/>
                <a:rect l="l" t="t" r="r" b="b"/>
                <a:pathLst>
                  <a:path w="30934" h="30934" extrusionOk="0">
                    <a:moveTo>
                      <a:pt x="30791" y="1"/>
                    </a:moveTo>
                    <a:lnTo>
                      <a:pt x="1" y="30778"/>
                    </a:lnTo>
                    <a:lnTo>
                      <a:pt x="96" y="30933"/>
                    </a:lnTo>
                    <a:lnTo>
                      <a:pt x="30933" y="96"/>
                    </a:lnTo>
                    <a:lnTo>
                      <a:pt x="3079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0" name="Google Shape;3130;p22"/>
              <p:cNvSpPr/>
              <p:nvPr/>
            </p:nvSpPr>
            <p:spPr>
              <a:xfrm>
                <a:off x="3601625" y="2590625"/>
                <a:ext cx="780175" cy="780175"/>
              </a:xfrm>
              <a:custGeom>
                <a:avLst/>
                <a:gdLst/>
                <a:ahLst/>
                <a:cxnLst/>
                <a:rect l="l" t="t" r="r" b="b"/>
                <a:pathLst>
                  <a:path w="31207" h="31207" extrusionOk="0">
                    <a:moveTo>
                      <a:pt x="31052" y="1"/>
                    </a:moveTo>
                    <a:lnTo>
                      <a:pt x="1" y="31064"/>
                    </a:lnTo>
                    <a:lnTo>
                      <a:pt x="96" y="31207"/>
                    </a:lnTo>
                    <a:lnTo>
                      <a:pt x="31207" y="108"/>
                    </a:lnTo>
                    <a:lnTo>
                      <a:pt x="3105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1" name="Google Shape;3131;p22"/>
              <p:cNvSpPr/>
              <p:nvPr/>
            </p:nvSpPr>
            <p:spPr>
              <a:xfrm>
                <a:off x="3615925" y="2604925"/>
                <a:ext cx="784925" cy="785225"/>
              </a:xfrm>
              <a:custGeom>
                <a:avLst/>
                <a:gdLst/>
                <a:ahLst/>
                <a:cxnLst/>
                <a:rect l="l" t="t" r="r" b="b"/>
                <a:pathLst>
                  <a:path w="31397" h="31409" extrusionOk="0">
                    <a:moveTo>
                      <a:pt x="31266" y="0"/>
                    </a:moveTo>
                    <a:lnTo>
                      <a:pt x="0" y="31278"/>
                    </a:lnTo>
                    <a:cubicBezTo>
                      <a:pt x="36" y="31325"/>
                      <a:pt x="72" y="31361"/>
                      <a:pt x="107" y="31409"/>
                    </a:cubicBezTo>
                    <a:lnTo>
                      <a:pt x="31397" y="107"/>
                    </a:lnTo>
                    <a:lnTo>
                      <a:pt x="3126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2" name="Google Shape;3132;p22"/>
              <p:cNvSpPr/>
              <p:nvPr/>
            </p:nvSpPr>
            <p:spPr>
              <a:xfrm>
                <a:off x="3630800" y="2620100"/>
                <a:ext cx="789100" cy="788800"/>
              </a:xfrm>
              <a:custGeom>
                <a:avLst/>
                <a:gdLst/>
                <a:ahLst/>
                <a:cxnLst/>
                <a:rect l="l" t="t" r="r" b="b"/>
                <a:pathLst>
                  <a:path w="31564" h="31552" extrusionOk="0">
                    <a:moveTo>
                      <a:pt x="31433" y="0"/>
                    </a:moveTo>
                    <a:lnTo>
                      <a:pt x="0" y="31421"/>
                    </a:lnTo>
                    <a:cubicBezTo>
                      <a:pt x="36" y="31468"/>
                      <a:pt x="72" y="31504"/>
                      <a:pt x="108" y="31552"/>
                    </a:cubicBezTo>
                    <a:lnTo>
                      <a:pt x="31564" y="107"/>
                    </a:lnTo>
                    <a:lnTo>
                      <a:pt x="3143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3" name="Google Shape;3133;p22"/>
              <p:cNvSpPr/>
              <p:nvPr/>
            </p:nvSpPr>
            <p:spPr>
              <a:xfrm>
                <a:off x="3646575" y="2635875"/>
                <a:ext cx="791200" cy="791200"/>
              </a:xfrm>
              <a:custGeom>
                <a:avLst/>
                <a:gdLst/>
                <a:ahLst/>
                <a:cxnLst/>
                <a:rect l="l" t="t" r="r" b="b"/>
                <a:pathLst>
                  <a:path w="31648" h="31648" extrusionOk="0">
                    <a:moveTo>
                      <a:pt x="31528" y="0"/>
                    </a:moveTo>
                    <a:lnTo>
                      <a:pt x="0" y="31516"/>
                    </a:lnTo>
                    <a:lnTo>
                      <a:pt x="120" y="31647"/>
                    </a:lnTo>
                    <a:lnTo>
                      <a:pt x="31647" y="107"/>
                    </a:lnTo>
                    <a:lnTo>
                      <a:pt x="3152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4" name="Google Shape;3134;p22"/>
              <p:cNvSpPr/>
              <p:nvPr/>
            </p:nvSpPr>
            <p:spPr>
              <a:xfrm>
                <a:off x="3663250" y="2652250"/>
                <a:ext cx="792075" cy="792075"/>
              </a:xfrm>
              <a:custGeom>
                <a:avLst/>
                <a:gdLst/>
                <a:ahLst/>
                <a:cxnLst/>
                <a:rect l="l" t="t" r="r" b="b"/>
                <a:pathLst>
                  <a:path w="31683" h="31683" extrusionOk="0">
                    <a:moveTo>
                      <a:pt x="31552" y="0"/>
                    </a:moveTo>
                    <a:lnTo>
                      <a:pt x="0" y="31564"/>
                    </a:lnTo>
                    <a:cubicBezTo>
                      <a:pt x="36" y="31587"/>
                      <a:pt x="60" y="31623"/>
                      <a:pt x="95" y="31659"/>
                    </a:cubicBezTo>
                    <a:lnTo>
                      <a:pt x="119" y="31683"/>
                    </a:lnTo>
                    <a:lnTo>
                      <a:pt x="31683" y="119"/>
                    </a:lnTo>
                    <a:lnTo>
                      <a:pt x="31647" y="95"/>
                    </a:lnTo>
                    <a:cubicBezTo>
                      <a:pt x="31623" y="60"/>
                      <a:pt x="31588" y="36"/>
                      <a:pt x="3155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5" name="Google Shape;3135;p22"/>
              <p:cNvSpPr/>
              <p:nvPr/>
            </p:nvSpPr>
            <p:spPr>
              <a:xfrm>
                <a:off x="3680500" y="2669500"/>
                <a:ext cx="791200" cy="791500"/>
              </a:xfrm>
              <a:custGeom>
                <a:avLst/>
                <a:gdLst/>
                <a:ahLst/>
                <a:cxnLst/>
                <a:rect l="l" t="t" r="r" b="b"/>
                <a:pathLst>
                  <a:path w="31648" h="31660" extrusionOk="0">
                    <a:moveTo>
                      <a:pt x="31529" y="1"/>
                    </a:moveTo>
                    <a:lnTo>
                      <a:pt x="1" y="31540"/>
                    </a:lnTo>
                    <a:cubicBezTo>
                      <a:pt x="37" y="31576"/>
                      <a:pt x="72" y="31612"/>
                      <a:pt x="120" y="31659"/>
                    </a:cubicBezTo>
                    <a:lnTo>
                      <a:pt x="31648" y="120"/>
                    </a:lnTo>
                    <a:cubicBezTo>
                      <a:pt x="31612" y="84"/>
                      <a:pt x="31564" y="48"/>
                      <a:pt x="3152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6" name="Google Shape;3136;p22"/>
              <p:cNvSpPr/>
              <p:nvPr/>
            </p:nvSpPr>
            <p:spPr>
              <a:xfrm>
                <a:off x="3698375" y="2687675"/>
                <a:ext cx="789100" cy="789100"/>
              </a:xfrm>
              <a:custGeom>
                <a:avLst/>
                <a:gdLst/>
                <a:ahLst/>
                <a:cxnLst/>
                <a:rect l="l" t="t" r="r" b="b"/>
                <a:pathLst>
                  <a:path w="31564" h="31564" extrusionOk="0">
                    <a:moveTo>
                      <a:pt x="31456" y="0"/>
                    </a:moveTo>
                    <a:lnTo>
                      <a:pt x="0" y="31444"/>
                    </a:lnTo>
                    <a:lnTo>
                      <a:pt x="131" y="31563"/>
                    </a:lnTo>
                    <a:lnTo>
                      <a:pt x="31564" y="119"/>
                    </a:lnTo>
                    <a:cubicBezTo>
                      <a:pt x="31528" y="83"/>
                      <a:pt x="31492" y="36"/>
                      <a:pt x="3145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7" name="Google Shape;3137;p22"/>
              <p:cNvSpPr/>
              <p:nvPr/>
            </p:nvSpPr>
            <p:spPr>
              <a:xfrm>
                <a:off x="3717125" y="2706125"/>
                <a:ext cx="785525" cy="785525"/>
              </a:xfrm>
              <a:custGeom>
                <a:avLst/>
                <a:gdLst/>
                <a:ahLst/>
                <a:cxnLst/>
                <a:rect l="l" t="t" r="r" b="b"/>
                <a:pathLst>
                  <a:path w="31421" h="31421" extrusionOk="0">
                    <a:moveTo>
                      <a:pt x="31314" y="0"/>
                    </a:moveTo>
                    <a:lnTo>
                      <a:pt x="0" y="31325"/>
                    </a:lnTo>
                    <a:lnTo>
                      <a:pt x="131" y="31421"/>
                    </a:lnTo>
                    <a:lnTo>
                      <a:pt x="31421" y="143"/>
                    </a:lnTo>
                    <a:cubicBezTo>
                      <a:pt x="31385" y="95"/>
                      <a:pt x="31349" y="48"/>
                      <a:pt x="3131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8" name="Google Shape;3138;p22"/>
              <p:cNvSpPr/>
              <p:nvPr/>
            </p:nvSpPr>
            <p:spPr>
              <a:xfrm>
                <a:off x="3736475" y="2725750"/>
                <a:ext cx="780475" cy="780500"/>
              </a:xfrm>
              <a:custGeom>
                <a:avLst/>
                <a:gdLst/>
                <a:ahLst/>
                <a:cxnLst/>
                <a:rect l="l" t="t" r="r" b="b"/>
                <a:pathLst>
                  <a:path w="31219" h="31220" extrusionOk="0">
                    <a:moveTo>
                      <a:pt x="31123" y="1"/>
                    </a:moveTo>
                    <a:lnTo>
                      <a:pt x="0" y="31112"/>
                    </a:lnTo>
                    <a:cubicBezTo>
                      <a:pt x="48" y="31148"/>
                      <a:pt x="95" y="31183"/>
                      <a:pt x="143" y="31219"/>
                    </a:cubicBezTo>
                    <a:lnTo>
                      <a:pt x="31218" y="132"/>
                    </a:lnTo>
                    <a:cubicBezTo>
                      <a:pt x="31183" y="84"/>
                      <a:pt x="31159" y="37"/>
                      <a:pt x="3112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9" name="Google Shape;3139;p22"/>
              <p:cNvSpPr/>
              <p:nvPr/>
            </p:nvSpPr>
            <p:spPr>
              <a:xfrm>
                <a:off x="3756400" y="2745700"/>
                <a:ext cx="773950" cy="774225"/>
              </a:xfrm>
              <a:custGeom>
                <a:avLst/>
                <a:gdLst/>
                <a:ahLst/>
                <a:cxnLst/>
                <a:rect l="l" t="t" r="r" b="b"/>
                <a:pathLst>
                  <a:path w="30958" h="30969" extrusionOk="0">
                    <a:moveTo>
                      <a:pt x="30874" y="1"/>
                    </a:moveTo>
                    <a:lnTo>
                      <a:pt x="1" y="30874"/>
                    </a:lnTo>
                    <a:cubicBezTo>
                      <a:pt x="60" y="30897"/>
                      <a:pt x="108" y="30933"/>
                      <a:pt x="156" y="30969"/>
                    </a:cubicBezTo>
                    <a:lnTo>
                      <a:pt x="30957" y="144"/>
                    </a:lnTo>
                    <a:lnTo>
                      <a:pt x="3087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0" name="Google Shape;3140;p22"/>
              <p:cNvSpPr/>
              <p:nvPr/>
            </p:nvSpPr>
            <p:spPr>
              <a:xfrm>
                <a:off x="3777550" y="2766550"/>
                <a:ext cx="765875" cy="766175"/>
              </a:xfrm>
              <a:custGeom>
                <a:avLst/>
                <a:gdLst/>
                <a:ahLst/>
                <a:cxnLst/>
                <a:rect l="l" t="t" r="r" b="b"/>
                <a:pathLst>
                  <a:path w="30635" h="30647" extrusionOk="0">
                    <a:moveTo>
                      <a:pt x="30552" y="0"/>
                    </a:moveTo>
                    <a:lnTo>
                      <a:pt x="0" y="30552"/>
                    </a:lnTo>
                    <a:cubicBezTo>
                      <a:pt x="48" y="30587"/>
                      <a:pt x="95" y="30611"/>
                      <a:pt x="143" y="30647"/>
                    </a:cubicBezTo>
                    <a:lnTo>
                      <a:pt x="30635" y="155"/>
                    </a:lnTo>
                    <a:cubicBezTo>
                      <a:pt x="30611" y="107"/>
                      <a:pt x="30575" y="60"/>
                      <a:pt x="3055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1" name="Google Shape;3141;p22"/>
              <p:cNvSpPr/>
              <p:nvPr/>
            </p:nvSpPr>
            <p:spPr>
              <a:xfrm>
                <a:off x="3799275" y="2788575"/>
                <a:ext cx="756075" cy="756075"/>
              </a:xfrm>
              <a:custGeom>
                <a:avLst/>
                <a:gdLst/>
                <a:ahLst/>
                <a:cxnLst/>
                <a:rect l="l" t="t" r="r" b="b"/>
                <a:pathLst>
                  <a:path w="30243" h="30243" extrusionOk="0">
                    <a:moveTo>
                      <a:pt x="30171" y="0"/>
                    </a:moveTo>
                    <a:lnTo>
                      <a:pt x="0" y="30159"/>
                    </a:lnTo>
                    <a:lnTo>
                      <a:pt x="155" y="30242"/>
                    </a:lnTo>
                    <a:lnTo>
                      <a:pt x="30242" y="155"/>
                    </a:lnTo>
                    <a:cubicBezTo>
                      <a:pt x="30218" y="95"/>
                      <a:pt x="30195" y="48"/>
                      <a:pt x="3017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2" name="Google Shape;3142;p22"/>
              <p:cNvSpPr/>
              <p:nvPr/>
            </p:nvSpPr>
            <p:spPr>
              <a:xfrm>
                <a:off x="3821900" y="2811200"/>
                <a:ext cx="744750" cy="744750"/>
              </a:xfrm>
              <a:custGeom>
                <a:avLst/>
                <a:gdLst/>
                <a:ahLst/>
                <a:cxnLst/>
                <a:rect l="l" t="t" r="r" b="b"/>
                <a:pathLst>
                  <a:path w="29790" h="29790" extrusionOk="0">
                    <a:moveTo>
                      <a:pt x="29706" y="0"/>
                    </a:moveTo>
                    <a:lnTo>
                      <a:pt x="0" y="29706"/>
                    </a:lnTo>
                    <a:lnTo>
                      <a:pt x="167" y="29789"/>
                    </a:lnTo>
                    <a:lnTo>
                      <a:pt x="29790" y="155"/>
                    </a:lnTo>
                    <a:cubicBezTo>
                      <a:pt x="29766" y="107"/>
                      <a:pt x="29742" y="48"/>
                      <a:pt x="2970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3" name="Google Shape;3143;p22"/>
              <p:cNvSpPr/>
              <p:nvPr/>
            </p:nvSpPr>
            <p:spPr>
              <a:xfrm>
                <a:off x="3845400" y="2834700"/>
                <a:ext cx="731375" cy="731375"/>
              </a:xfrm>
              <a:custGeom>
                <a:avLst/>
                <a:gdLst/>
                <a:ahLst/>
                <a:cxnLst/>
                <a:rect l="l" t="t" r="r" b="b"/>
                <a:pathLst>
                  <a:path w="29255" h="29255" extrusionOk="0">
                    <a:moveTo>
                      <a:pt x="29183" y="1"/>
                    </a:moveTo>
                    <a:lnTo>
                      <a:pt x="1" y="29183"/>
                    </a:lnTo>
                    <a:lnTo>
                      <a:pt x="168" y="29254"/>
                    </a:lnTo>
                    <a:lnTo>
                      <a:pt x="29255" y="167"/>
                    </a:lnTo>
                    <a:cubicBezTo>
                      <a:pt x="29243" y="108"/>
                      <a:pt x="29207" y="48"/>
                      <a:pt x="2918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4" name="Google Shape;3144;p22"/>
              <p:cNvSpPr/>
              <p:nvPr/>
            </p:nvSpPr>
            <p:spPr>
              <a:xfrm>
                <a:off x="3869825" y="2859100"/>
                <a:ext cx="716475" cy="716500"/>
              </a:xfrm>
              <a:custGeom>
                <a:avLst/>
                <a:gdLst/>
                <a:ahLst/>
                <a:cxnLst/>
                <a:rect l="l" t="t" r="r" b="b"/>
                <a:pathLst>
                  <a:path w="28659" h="28660" extrusionOk="0">
                    <a:moveTo>
                      <a:pt x="28587" y="1"/>
                    </a:moveTo>
                    <a:lnTo>
                      <a:pt x="0" y="28600"/>
                    </a:lnTo>
                    <a:lnTo>
                      <a:pt x="179" y="28659"/>
                    </a:lnTo>
                    <a:lnTo>
                      <a:pt x="28659" y="168"/>
                    </a:lnTo>
                    <a:cubicBezTo>
                      <a:pt x="28635" y="108"/>
                      <a:pt x="28611" y="61"/>
                      <a:pt x="2858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5" name="Google Shape;3145;p22"/>
              <p:cNvSpPr/>
              <p:nvPr/>
            </p:nvSpPr>
            <p:spPr>
              <a:xfrm>
                <a:off x="3895425" y="2884425"/>
                <a:ext cx="699200" cy="699200"/>
              </a:xfrm>
              <a:custGeom>
                <a:avLst/>
                <a:gdLst/>
                <a:ahLst/>
                <a:cxnLst/>
                <a:rect l="l" t="t" r="r" b="b"/>
                <a:pathLst>
                  <a:path w="27968" h="27968" extrusionOk="0">
                    <a:moveTo>
                      <a:pt x="27908" y="0"/>
                    </a:moveTo>
                    <a:lnTo>
                      <a:pt x="0" y="27908"/>
                    </a:lnTo>
                    <a:lnTo>
                      <a:pt x="179" y="27968"/>
                    </a:lnTo>
                    <a:lnTo>
                      <a:pt x="27968" y="179"/>
                    </a:lnTo>
                    <a:cubicBezTo>
                      <a:pt x="27944" y="119"/>
                      <a:pt x="27920" y="60"/>
                      <a:pt x="2790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6" name="Google Shape;3146;p22"/>
              <p:cNvSpPr/>
              <p:nvPr/>
            </p:nvSpPr>
            <p:spPr>
              <a:xfrm>
                <a:off x="3921600" y="2910900"/>
                <a:ext cx="680175" cy="680175"/>
              </a:xfrm>
              <a:custGeom>
                <a:avLst/>
                <a:gdLst/>
                <a:ahLst/>
                <a:cxnLst/>
                <a:rect l="l" t="t" r="r" b="b"/>
                <a:pathLst>
                  <a:path w="27207" h="27207" extrusionOk="0">
                    <a:moveTo>
                      <a:pt x="27159" y="1"/>
                    </a:moveTo>
                    <a:lnTo>
                      <a:pt x="1" y="27147"/>
                    </a:lnTo>
                    <a:lnTo>
                      <a:pt x="191" y="27206"/>
                    </a:lnTo>
                    <a:lnTo>
                      <a:pt x="27207" y="191"/>
                    </a:lnTo>
                    <a:cubicBezTo>
                      <a:pt x="27195" y="132"/>
                      <a:pt x="27171" y="60"/>
                      <a:pt x="2715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7" name="Google Shape;3147;p22"/>
              <p:cNvSpPr/>
              <p:nvPr/>
            </p:nvSpPr>
            <p:spPr>
              <a:xfrm>
                <a:off x="3949300" y="2938575"/>
                <a:ext cx="658725" cy="658450"/>
              </a:xfrm>
              <a:custGeom>
                <a:avLst/>
                <a:gdLst/>
                <a:ahLst/>
                <a:cxnLst/>
                <a:rect l="l" t="t" r="r" b="b"/>
                <a:pathLst>
                  <a:path w="26349" h="26338" extrusionOk="0">
                    <a:moveTo>
                      <a:pt x="26301" y="1"/>
                    </a:moveTo>
                    <a:lnTo>
                      <a:pt x="0" y="26302"/>
                    </a:lnTo>
                    <a:lnTo>
                      <a:pt x="203" y="26338"/>
                    </a:lnTo>
                    <a:lnTo>
                      <a:pt x="26349" y="203"/>
                    </a:lnTo>
                    <a:cubicBezTo>
                      <a:pt x="26325" y="132"/>
                      <a:pt x="26313" y="60"/>
                      <a:pt x="2630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8" name="Google Shape;3148;p22"/>
              <p:cNvSpPr/>
              <p:nvPr/>
            </p:nvSpPr>
            <p:spPr>
              <a:xfrm>
                <a:off x="3978175" y="2967450"/>
                <a:ext cx="634625" cy="634350"/>
              </a:xfrm>
              <a:custGeom>
                <a:avLst/>
                <a:gdLst/>
                <a:ahLst/>
                <a:cxnLst/>
                <a:rect l="l" t="t" r="r" b="b"/>
                <a:pathLst>
                  <a:path w="25385" h="25374" extrusionOk="0">
                    <a:moveTo>
                      <a:pt x="25348" y="1"/>
                    </a:moveTo>
                    <a:lnTo>
                      <a:pt x="0" y="25349"/>
                    </a:lnTo>
                    <a:lnTo>
                      <a:pt x="214" y="25373"/>
                    </a:lnTo>
                    <a:lnTo>
                      <a:pt x="25384" y="215"/>
                    </a:lnTo>
                    <a:cubicBezTo>
                      <a:pt x="25372" y="144"/>
                      <a:pt x="25360" y="72"/>
                      <a:pt x="2534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9" name="Google Shape;3149;p22"/>
              <p:cNvSpPr/>
              <p:nvPr/>
            </p:nvSpPr>
            <p:spPr>
              <a:xfrm>
                <a:off x="4008525" y="2997825"/>
                <a:ext cx="607250" cy="607225"/>
              </a:xfrm>
              <a:custGeom>
                <a:avLst/>
                <a:gdLst/>
                <a:ahLst/>
                <a:cxnLst/>
                <a:rect l="l" t="t" r="r" b="b"/>
                <a:pathLst>
                  <a:path w="24290" h="24289" extrusionOk="0">
                    <a:moveTo>
                      <a:pt x="24277" y="0"/>
                    </a:moveTo>
                    <a:lnTo>
                      <a:pt x="0" y="24277"/>
                    </a:lnTo>
                    <a:cubicBezTo>
                      <a:pt x="72" y="24277"/>
                      <a:pt x="155" y="24289"/>
                      <a:pt x="227" y="24289"/>
                    </a:cubicBezTo>
                    <a:lnTo>
                      <a:pt x="24289" y="215"/>
                    </a:lnTo>
                    <a:cubicBezTo>
                      <a:pt x="24289" y="143"/>
                      <a:pt x="24289" y="72"/>
                      <a:pt x="2427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0" name="Google Shape;3150;p22"/>
              <p:cNvSpPr/>
              <p:nvPr/>
            </p:nvSpPr>
            <p:spPr>
              <a:xfrm>
                <a:off x="4040675" y="3029675"/>
                <a:ext cx="576875" cy="576875"/>
              </a:xfrm>
              <a:custGeom>
                <a:avLst/>
                <a:gdLst/>
                <a:ahLst/>
                <a:cxnLst/>
                <a:rect l="l" t="t" r="r" b="b"/>
                <a:pathLst>
                  <a:path w="23075" h="23075" extrusionOk="0">
                    <a:moveTo>
                      <a:pt x="23075" y="0"/>
                    </a:moveTo>
                    <a:lnTo>
                      <a:pt x="0" y="23075"/>
                    </a:lnTo>
                    <a:lnTo>
                      <a:pt x="238" y="23075"/>
                    </a:lnTo>
                    <a:lnTo>
                      <a:pt x="23075" y="238"/>
                    </a:lnTo>
                    <a:cubicBezTo>
                      <a:pt x="23075" y="155"/>
                      <a:pt x="23075" y="84"/>
                      <a:pt x="230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1" name="Google Shape;3151;p22"/>
              <p:cNvSpPr/>
              <p:nvPr/>
            </p:nvSpPr>
            <p:spPr>
              <a:xfrm>
                <a:off x="4074300" y="3063600"/>
                <a:ext cx="543250" cy="543250"/>
              </a:xfrm>
              <a:custGeom>
                <a:avLst/>
                <a:gdLst/>
                <a:ahLst/>
                <a:cxnLst/>
                <a:rect l="l" t="t" r="r" b="b"/>
                <a:pathLst>
                  <a:path w="21730" h="21730" extrusionOk="0">
                    <a:moveTo>
                      <a:pt x="21730" y="1"/>
                    </a:moveTo>
                    <a:lnTo>
                      <a:pt x="1" y="21729"/>
                    </a:lnTo>
                    <a:lnTo>
                      <a:pt x="239" y="21729"/>
                    </a:lnTo>
                    <a:lnTo>
                      <a:pt x="21730" y="239"/>
                    </a:lnTo>
                    <a:lnTo>
                      <a:pt x="2173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2" name="Google Shape;3152;p22"/>
              <p:cNvSpPr/>
              <p:nvPr/>
            </p:nvSpPr>
            <p:spPr>
              <a:xfrm>
                <a:off x="4110325" y="3099325"/>
                <a:ext cx="505450" cy="505450"/>
              </a:xfrm>
              <a:custGeom>
                <a:avLst/>
                <a:gdLst/>
                <a:ahLst/>
                <a:cxnLst/>
                <a:rect l="l" t="t" r="r" b="b"/>
                <a:pathLst>
                  <a:path w="20218" h="20218" extrusionOk="0">
                    <a:moveTo>
                      <a:pt x="20217" y="0"/>
                    </a:moveTo>
                    <a:lnTo>
                      <a:pt x="0" y="20217"/>
                    </a:lnTo>
                    <a:lnTo>
                      <a:pt x="262" y="20193"/>
                    </a:lnTo>
                    <a:lnTo>
                      <a:pt x="20182" y="274"/>
                    </a:lnTo>
                    <a:lnTo>
                      <a:pt x="2021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3" name="Google Shape;3153;p22"/>
              <p:cNvSpPr/>
              <p:nvPr/>
            </p:nvSpPr>
            <p:spPr>
              <a:xfrm>
                <a:off x="4149325" y="3138325"/>
                <a:ext cx="461375" cy="461375"/>
              </a:xfrm>
              <a:custGeom>
                <a:avLst/>
                <a:gdLst/>
                <a:ahLst/>
                <a:cxnLst/>
                <a:rect l="l" t="t" r="r" b="b"/>
                <a:pathLst>
                  <a:path w="18455" h="18455" extrusionOk="0">
                    <a:moveTo>
                      <a:pt x="18455" y="0"/>
                    </a:moveTo>
                    <a:lnTo>
                      <a:pt x="0" y="18455"/>
                    </a:lnTo>
                    <a:lnTo>
                      <a:pt x="0" y="18455"/>
                    </a:lnTo>
                    <a:lnTo>
                      <a:pt x="286" y="18407"/>
                    </a:lnTo>
                    <a:lnTo>
                      <a:pt x="18407" y="286"/>
                    </a:lnTo>
                    <a:lnTo>
                      <a:pt x="1845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4" name="Google Shape;3154;p22"/>
              <p:cNvSpPr/>
              <p:nvPr/>
            </p:nvSpPr>
            <p:spPr>
              <a:xfrm>
                <a:off x="4191275" y="3180575"/>
                <a:ext cx="411100" cy="410800"/>
              </a:xfrm>
              <a:custGeom>
                <a:avLst/>
                <a:gdLst/>
                <a:ahLst/>
                <a:cxnLst/>
                <a:rect l="l" t="t" r="r" b="b"/>
                <a:pathLst>
                  <a:path w="16444" h="16432" extrusionOk="0">
                    <a:moveTo>
                      <a:pt x="16443" y="1"/>
                    </a:moveTo>
                    <a:lnTo>
                      <a:pt x="1" y="16431"/>
                    </a:lnTo>
                    <a:cubicBezTo>
                      <a:pt x="120" y="16407"/>
                      <a:pt x="227" y="16384"/>
                      <a:pt x="334" y="16348"/>
                    </a:cubicBezTo>
                    <a:lnTo>
                      <a:pt x="16360" y="322"/>
                    </a:lnTo>
                    <a:cubicBezTo>
                      <a:pt x="16384" y="215"/>
                      <a:pt x="16420" y="108"/>
                      <a:pt x="1644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5" name="Google Shape;3155;p22"/>
              <p:cNvSpPr/>
              <p:nvPr/>
            </p:nvSpPr>
            <p:spPr>
              <a:xfrm>
                <a:off x="4239200" y="3228500"/>
                <a:ext cx="349175" cy="349175"/>
              </a:xfrm>
              <a:custGeom>
                <a:avLst/>
                <a:gdLst/>
                <a:ahLst/>
                <a:cxnLst/>
                <a:rect l="l" t="t" r="r" b="b"/>
                <a:pathLst>
                  <a:path w="13967" h="13967" extrusionOk="0">
                    <a:moveTo>
                      <a:pt x="13967" y="1"/>
                    </a:moveTo>
                    <a:lnTo>
                      <a:pt x="1" y="13967"/>
                    </a:lnTo>
                    <a:lnTo>
                      <a:pt x="1" y="13967"/>
                    </a:lnTo>
                    <a:lnTo>
                      <a:pt x="370" y="13836"/>
                    </a:lnTo>
                    <a:lnTo>
                      <a:pt x="13836" y="370"/>
                    </a:lnTo>
                    <a:cubicBezTo>
                      <a:pt x="13884" y="239"/>
                      <a:pt x="13919" y="120"/>
                      <a:pt x="1396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6" name="Google Shape;3156;p22"/>
              <p:cNvSpPr/>
              <p:nvPr/>
            </p:nvSpPr>
            <p:spPr>
              <a:xfrm>
                <a:off x="4295775" y="3284750"/>
                <a:ext cx="269975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799" h="10812" extrusionOk="0">
                    <a:moveTo>
                      <a:pt x="10799" y="1"/>
                    </a:moveTo>
                    <a:lnTo>
                      <a:pt x="0" y="10812"/>
                    </a:lnTo>
                    <a:cubicBezTo>
                      <a:pt x="155" y="10740"/>
                      <a:pt x="310" y="10657"/>
                      <a:pt x="476" y="10574"/>
                    </a:cubicBezTo>
                    <a:lnTo>
                      <a:pt x="10561" y="477"/>
                    </a:lnTo>
                    <a:cubicBezTo>
                      <a:pt x="10644" y="322"/>
                      <a:pt x="10728" y="168"/>
                      <a:pt x="1079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7" name="Google Shape;3157;p22"/>
              <p:cNvSpPr/>
              <p:nvPr/>
            </p:nvSpPr>
            <p:spPr>
              <a:xfrm>
                <a:off x="4375225" y="3364225"/>
                <a:ext cx="145000" cy="145300"/>
              </a:xfrm>
              <a:custGeom>
                <a:avLst/>
                <a:gdLst/>
                <a:ahLst/>
                <a:cxnLst/>
                <a:rect l="l" t="t" r="r" b="b"/>
                <a:pathLst>
                  <a:path w="5800" h="5812" extrusionOk="0">
                    <a:moveTo>
                      <a:pt x="5799" y="1"/>
                    </a:moveTo>
                    <a:lnTo>
                      <a:pt x="1" y="5811"/>
                    </a:lnTo>
                    <a:cubicBezTo>
                      <a:pt x="287" y="5609"/>
                      <a:pt x="584" y="5406"/>
                      <a:pt x="858" y="5180"/>
                    </a:cubicBezTo>
                    <a:lnTo>
                      <a:pt x="5180" y="870"/>
                    </a:lnTo>
                    <a:cubicBezTo>
                      <a:pt x="5395" y="584"/>
                      <a:pt x="5597" y="299"/>
                      <a:pt x="579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158" name="Google Shape;3158;p22"/>
            <p:cNvSpPr/>
            <p:nvPr/>
          </p:nvSpPr>
          <p:spPr>
            <a:xfrm>
              <a:off x="-419716" y="4109573"/>
              <a:ext cx="1759447" cy="1759187"/>
            </a:xfrm>
            <a:custGeom>
              <a:avLst/>
              <a:gdLst/>
              <a:ahLst/>
              <a:cxnLst/>
              <a:rect l="l" t="t" r="r" b="b"/>
              <a:pathLst>
                <a:path w="81249" h="81237" extrusionOk="0">
                  <a:moveTo>
                    <a:pt x="75784" y="56007"/>
                  </a:moveTo>
                  <a:lnTo>
                    <a:pt x="25230" y="5453"/>
                  </a:lnTo>
                  <a:cubicBezTo>
                    <a:pt x="19765" y="0"/>
                    <a:pt x="10931" y="0"/>
                    <a:pt x="5466" y="5453"/>
                  </a:cubicBezTo>
                  <a:lnTo>
                    <a:pt x="5466" y="5453"/>
                  </a:lnTo>
                  <a:cubicBezTo>
                    <a:pt x="13" y="10906"/>
                    <a:pt x="1" y="19764"/>
                    <a:pt x="5466" y="25217"/>
                  </a:cubicBezTo>
                  <a:lnTo>
                    <a:pt x="56032" y="75783"/>
                  </a:lnTo>
                  <a:cubicBezTo>
                    <a:pt x="61485" y="81236"/>
                    <a:pt x="70331" y="81236"/>
                    <a:pt x="75784" y="75771"/>
                  </a:cubicBezTo>
                  <a:cubicBezTo>
                    <a:pt x="81249" y="70318"/>
                    <a:pt x="81249" y="61472"/>
                    <a:pt x="75784" y="56007"/>
                  </a:cubicBez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9" name="Google Shape;3159;p22"/>
            <p:cNvSpPr/>
            <p:nvPr/>
          </p:nvSpPr>
          <p:spPr>
            <a:xfrm>
              <a:off x="-487687" y="3768500"/>
              <a:ext cx="1646245" cy="1589233"/>
            </a:xfrm>
            <a:custGeom>
              <a:avLst/>
              <a:gdLst/>
              <a:ahLst/>
              <a:cxnLst/>
              <a:rect l="l" t="t" r="r" b="b"/>
              <a:pathLst>
                <a:path w="54055" h="52183" extrusionOk="0">
                  <a:moveTo>
                    <a:pt x="10510" y="759"/>
                  </a:moveTo>
                  <a:cubicBezTo>
                    <a:pt x="12828" y="759"/>
                    <a:pt x="15036" y="1686"/>
                    <a:pt x="16669" y="3331"/>
                  </a:cubicBezTo>
                  <a:lnTo>
                    <a:pt x="49804" y="36454"/>
                  </a:lnTo>
                  <a:cubicBezTo>
                    <a:pt x="53233" y="39883"/>
                    <a:pt x="53233" y="45431"/>
                    <a:pt x="49804" y="48860"/>
                  </a:cubicBezTo>
                  <a:cubicBezTo>
                    <a:pt x="48090" y="50575"/>
                    <a:pt x="45842" y="51432"/>
                    <a:pt x="43595" y="51432"/>
                  </a:cubicBezTo>
                  <a:cubicBezTo>
                    <a:pt x="41348" y="51432"/>
                    <a:pt x="39100" y="50575"/>
                    <a:pt x="37386" y="48860"/>
                  </a:cubicBezTo>
                  <a:lnTo>
                    <a:pt x="4263" y="15737"/>
                  </a:lnTo>
                  <a:cubicBezTo>
                    <a:pt x="1750" y="13225"/>
                    <a:pt x="1012" y="9451"/>
                    <a:pt x="2370" y="6177"/>
                  </a:cubicBezTo>
                  <a:cubicBezTo>
                    <a:pt x="3727" y="2902"/>
                    <a:pt x="6918" y="759"/>
                    <a:pt x="10466" y="759"/>
                  </a:cubicBezTo>
                  <a:cubicBezTo>
                    <a:pt x="10481" y="759"/>
                    <a:pt x="10495" y="759"/>
                    <a:pt x="10510" y="759"/>
                  </a:cubicBezTo>
                  <a:close/>
                  <a:moveTo>
                    <a:pt x="10470" y="0"/>
                  </a:moveTo>
                  <a:cubicBezTo>
                    <a:pt x="8031" y="0"/>
                    <a:pt x="5590" y="932"/>
                    <a:pt x="3727" y="2795"/>
                  </a:cubicBezTo>
                  <a:cubicBezTo>
                    <a:pt x="0" y="6510"/>
                    <a:pt x="0" y="12546"/>
                    <a:pt x="3727" y="16273"/>
                  </a:cubicBezTo>
                  <a:lnTo>
                    <a:pt x="36850" y="49396"/>
                  </a:lnTo>
                  <a:cubicBezTo>
                    <a:pt x="38626" y="51172"/>
                    <a:pt x="41037" y="52182"/>
                    <a:pt x="43545" y="52182"/>
                  </a:cubicBezTo>
                  <a:cubicBezTo>
                    <a:pt x="43560" y="52182"/>
                    <a:pt x="43574" y="52182"/>
                    <a:pt x="43589" y="52182"/>
                  </a:cubicBezTo>
                  <a:cubicBezTo>
                    <a:pt x="43604" y="52182"/>
                    <a:pt x="43618" y="52182"/>
                    <a:pt x="43633" y="52182"/>
                  </a:cubicBezTo>
                  <a:cubicBezTo>
                    <a:pt x="46153" y="52182"/>
                    <a:pt x="48552" y="51172"/>
                    <a:pt x="50340" y="49396"/>
                  </a:cubicBezTo>
                  <a:cubicBezTo>
                    <a:pt x="54055" y="45681"/>
                    <a:pt x="54055" y="39645"/>
                    <a:pt x="50340" y="35918"/>
                  </a:cubicBezTo>
                  <a:lnTo>
                    <a:pt x="17205" y="2795"/>
                  </a:lnTo>
                  <a:cubicBezTo>
                    <a:pt x="15347" y="932"/>
                    <a:pt x="12910" y="0"/>
                    <a:pt x="104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0" name="Google Shape;3160;p22"/>
            <p:cNvSpPr/>
            <p:nvPr/>
          </p:nvSpPr>
          <p:spPr>
            <a:xfrm>
              <a:off x="8539363" y="392225"/>
              <a:ext cx="1646245" cy="1589233"/>
            </a:xfrm>
            <a:custGeom>
              <a:avLst/>
              <a:gdLst/>
              <a:ahLst/>
              <a:cxnLst/>
              <a:rect l="l" t="t" r="r" b="b"/>
              <a:pathLst>
                <a:path w="54055" h="52183" extrusionOk="0">
                  <a:moveTo>
                    <a:pt x="10510" y="759"/>
                  </a:moveTo>
                  <a:cubicBezTo>
                    <a:pt x="12828" y="759"/>
                    <a:pt x="15036" y="1686"/>
                    <a:pt x="16669" y="3331"/>
                  </a:cubicBezTo>
                  <a:lnTo>
                    <a:pt x="49804" y="36454"/>
                  </a:lnTo>
                  <a:cubicBezTo>
                    <a:pt x="53233" y="39883"/>
                    <a:pt x="53233" y="45431"/>
                    <a:pt x="49804" y="48860"/>
                  </a:cubicBezTo>
                  <a:cubicBezTo>
                    <a:pt x="48090" y="50575"/>
                    <a:pt x="45842" y="51432"/>
                    <a:pt x="43595" y="51432"/>
                  </a:cubicBezTo>
                  <a:cubicBezTo>
                    <a:pt x="41348" y="51432"/>
                    <a:pt x="39100" y="50575"/>
                    <a:pt x="37386" y="48860"/>
                  </a:cubicBezTo>
                  <a:lnTo>
                    <a:pt x="4263" y="15737"/>
                  </a:lnTo>
                  <a:cubicBezTo>
                    <a:pt x="1750" y="13225"/>
                    <a:pt x="1012" y="9451"/>
                    <a:pt x="2370" y="6177"/>
                  </a:cubicBezTo>
                  <a:cubicBezTo>
                    <a:pt x="3727" y="2902"/>
                    <a:pt x="6918" y="759"/>
                    <a:pt x="10466" y="759"/>
                  </a:cubicBezTo>
                  <a:cubicBezTo>
                    <a:pt x="10481" y="759"/>
                    <a:pt x="10495" y="759"/>
                    <a:pt x="10510" y="759"/>
                  </a:cubicBezTo>
                  <a:close/>
                  <a:moveTo>
                    <a:pt x="10470" y="0"/>
                  </a:moveTo>
                  <a:cubicBezTo>
                    <a:pt x="8031" y="0"/>
                    <a:pt x="5590" y="932"/>
                    <a:pt x="3727" y="2795"/>
                  </a:cubicBezTo>
                  <a:cubicBezTo>
                    <a:pt x="0" y="6510"/>
                    <a:pt x="0" y="12546"/>
                    <a:pt x="3727" y="16273"/>
                  </a:cubicBezTo>
                  <a:lnTo>
                    <a:pt x="36850" y="49396"/>
                  </a:lnTo>
                  <a:cubicBezTo>
                    <a:pt x="38626" y="51172"/>
                    <a:pt x="41037" y="52182"/>
                    <a:pt x="43545" y="52182"/>
                  </a:cubicBezTo>
                  <a:cubicBezTo>
                    <a:pt x="43560" y="52182"/>
                    <a:pt x="43574" y="52182"/>
                    <a:pt x="43589" y="52182"/>
                  </a:cubicBezTo>
                  <a:cubicBezTo>
                    <a:pt x="43604" y="52182"/>
                    <a:pt x="43618" y="52182"/>
                    <a:pt x="43633" y="52182"/>
                  </a:cubicBezTo>
                  <a:cubicBezTo>
                    <a:pt x="46153" y="52182"/>
                    <a:pt x="48552" y="51172"/>
                    <a:pt x="50340" y="49396"/>
                  </a:cubicBezTo>
                  <a:cubicBezTo>
                    <a:pt x="54055" y="45681"/>
                    <a:pt x="54055" y="39645"/>
                    <a:pt x="50340" y="35918"/>
                  </a:cubicBezTo>
                  <a:lnTo>
                    <a:pt x="17205" y="2795"/>
                  </a:lnTo>
                  <a:cubicBezTo>
                    <a:pt x="15347" y="932"/>
                    <a:pt x="12910" y="0"/>
                    <a:pt x="104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1" name="Google Shape;3161;p22"/>
            <p:cNvSpPr/>
            <p:nvPr/>
          </p:nvSpPr>
          <p:spPr>
            <a:xfrm>
              <a:off x="7669053" y="-526847"/>
              <a:ext cx="952044" cy="919073"/>
            </a:xfrm>
            <a:custGeom>
              <a:avLst/>
              <a:gdLst/>
              <a:ahLst/>
              <a:cxnLst/>
              <a:rect l="l" t="t" r="r" b="b"/>
              <a:pathLst>
                <a:path w="54055" h="52183" extrusionOk="0">
                  <a:moveTo>
                    <a:pt x="10510" y="759"/>
                  </a:moveTo>
                  <a:cubicBezTo>
                    <a:pt x="12828" y="759"/>
                    <a:pt x="15036" y="1686"/>
                    <a:pt x="16669" y="3331"/>
                  </a:cubicBezTo>
                  <a:lnTo>
                    <a:pt x="49804" y="36454"/>
                  </a:lnTo>
                  <a:cubicBezTo>
                    <a:pt x="53233" y="39883"/>
                    <a:pt x="53233" y="45431"/>
                    <a:pt x="49804" y="48860"/>
                  </a:cubicBezTo>
                  <a:cubicBezTo>
                    <a:pt x="48090" y="50575"/>
                    <a:pt x="45842" y="51432"/>
                    <a:pt x="43595" y="51432"/>
                  </a:cubicBezTo>
                  <a:cubicBezTo>
                    <a:pt x="41348" y="51432"/>
                    <a:pt x="39100" y="50575"/>
                    <a:pt x="37386" y="48860"/>
                  </a:cubicBezTo>
                  <a:lnTo>
                    <a:pt x="4263" y="15737"/>
                  </a:lnTo>
                  <a:cubicBezTo>
                    <a:pt x="1750" y="13225"/>
                    <a:pt x="1012" y="9451"/>
                    <a:pt x="2370" y="6177"/>
                  </a:cubicBezTo>
                  <a:cubicBezTo>
                    <a:pt x="3727" y="2902"/>
                    <a:pt x="6918" y="759"/>
                    <a:pt x="10466" y="759"/>
                  </a:cubicBezTo>
                  <a:cubicBezTo>
                    <a:pt x="10481" y="759"/>
                    <a:pt x="10495" y="759"/>
                    <a:pt x="10510" y="759"/>
                  </a:cubicBezTo>
                  <a:close/>
                  <a:moveTo>
                    <a:pt x="10470" y="0"/>
                  </a:moveTo>
                  <a:cubicBezTo>
                    <a:pt x="8031" y="0"/>
                    <a:pt x="5590" y="932"/>
                    <a:pt x="3727" y="2795"/>
                  </a:cubicBezTo>
                  <a:cubicBezTo>
                    <a:pt x="0" y="6510"/>
                    <a:pt x="0" y="12546"/>
                    <a:pt x="3727" y="16273"/>
                  </a:cubicBezTo>
                  <a:lnTo>
                    <a:pt x="36850" y="49396"/>
                  </a:lnTo>
                  <a:cubicBezTo>
                    <a:pt x="38626" y="51172"/>
                    <a:pt x="41037" y="52182"/>
                    <a:pt x="43545" y="52182"/>
                  </a:cubicBezTo>
                  <a:cubicBezTo>
                    <a:pt x="43560" y="52182"/>
                    <a:pt x="43574" y="52182"/>
                    <a:pt x="43589" y="52182"/>
                  </a:cubicBezTo>
                  <a:cubicBezTo>
                    <a:pt x="43604" y="52182"/>
                    <a:pt x="43618" y="52182"/>
                    <a:pt x="43633" y="52182"/>
                  </a:cubicBezTo>
                  <a:cubicBezTo>
                    <a:pt x="46153" y="52182"/>
                    <a:pt x="48552" y="51172"/>
                    <a:pt x="50340" y="49396"/>
                  </a:cubicBezTo>
                  <a:cubicBezTo>
                    <a:pt x="54055" y="45681"/>
                    <a:pt x="54055" y="39645"/>
                    <a:pt x="50340" y="35918"/>
                  </a:cubicBezTo>
                  <a:lnTo>
                    <a:pt x="17205" y="2795"/>
                  </a:lnTo>
                  <a:cubicBezTo>
                    <a:pt x="15347" y="932"/>
                    <a:pt x="12910" y="0"/>
                    <a:pt x="104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2" name="Google Shape;3162;p22"/>
            <p:cNvSpPr/>
            <p:nvPr/>
          </p:nvSpPr>
          <p:spPr>
            <a:xfrm>
              <a:off x="8336798" y="3683514"/>
              <a:ext cx="1759447" cy="1759187"/>
            </a:xfrm>
            <a:custGeom>
              <a:avLst/>
              <a:gdLst/>
              <a:ahLst/>
              <a:cxnLst/>
              <a:rect l="l" t="t" r="r" b="b"/>
              <a:pathLst>
                <a:path w="81249" h="81237" extrusionOk="0">
                  <a:moveTo>
                    <a:pt x="75784" y="56007"/>
                  </a:moveTo>
                  <a:lnTo>
                    <a:pt x="25230" y="5453"/>
                  </a:lnTo>
                  <a:cubicBezTo>
                    <a:pt x="19765" y="0"/>
                    <a:pt x="10931" y="0"/>
                    <a:pt x="5466" y="5453"/>
                  </a:cubicBezTo>
                  <a:lnTo>
                    <a:pt x="5466" y="5453"/>
                  </a:lnTo>
                  <a:cubicBezTo>
                    <a:pt x="13" y="10906"/>
                    <a:pt x="1" y="19764"/>
                    <a:pt x="5466" y="25217"/>
                  </a:cubicBezTo>
                  <a:lnTo>
                    <a:pt x="56032" y="75783"/>
                  </a:lnTo>
                  <a:cubicBezTo>
                    <a:pt x="61485" y="81236"/>
                    <a:pt x="70331" y="81236"/>
                    <a:pt x="75784" y="75771"/>
                  </a:cubicBezTo>
                  <a:cubicBezTo>
                    <a:pt x="81249" y="70318"/>
                    <a:pt x="81249" y="61472"/>
                    <a:pt x="75784" y="56007"/>
                  </a:cubicBez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1675998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wesome words">
  <p:cSld name="Awesome words">
    <p:spTree>
      <p:nvGrpSpPr>
        <p:cNvPr id="1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25"/>
          <p:cNvSpPr txBox="1">
            <a:spLocks noGrp="1"/>
          </p:cNvSpPr>
          <p:nvPr>
            <p:ph type="title"/>
          </p:nvPr>
        </p:nvSpPr>
        <p:spPr>
          <a:xfrm>
            <a:off x="1320075" y="1800050"/>
            <a:ext cx="6504000" cy="10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2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81" name="Google Shape;3481;p25"/>
          <p:cNvSpPr txBox="1">
            <a:spLocks noGrp="1"/>
          </p:cNvSpPr>
          <p:nvPr>
            <p:ph type="subTitle" idx="1"/>
          </p:nvPr>
        </p:nvSpPr>
        <p:spPr>
          <a:xfrm>
            <a:off x="2426300" y="2751825"/>
            <a:ext cx="4291500" cy="63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3482" name="Google Shape;3482;p25"/>
          <p:cNvGrpSpPr/>
          <p:nvPr/>
        </p:nvGrpSpPr>
        <p:grpSpPr>
          <a:xfrm>
            <a:off x="-1254412" y="-1010294"/>
            <a:ext cx="10969786" cy="7173144"/>
            <a:chOff x="-1254412" y="-1010294"/>
            <a:chExt cx="10969786" cy="7173144"/>
          </a:xfrm>
        </p:grpSpPr>
        <p:grpSp>
          <p:nvGrpSpPr>
            <p:cNvPr id="3483" name="Google Shape;3483;p25"/>
            <p:cNvGrpSpPr/>
            <p:nvPr/>
          </p:nvGrpSpPr>
          <p:grpSpPr>
            <a:xfrm>
              <a:off x="2426288" y="3877061"/>
              <a:ext cx="2084478" cy="2085038"/>
              <a:chOff x="3502200" y="2491200"/>
              <a:chExt cx="1115350" cy="1115650"/>
            </a:xfrm>
          </p:grpSpPr>
          <p:sp>
            <p:nvSpPr>
              <p:cNvPr id="3484" name="Google Shape;3484;p25"/>
              <p:cNvSpPr/>
              <p:nvPr/>
            </p:nvSpPr>
            <p:spPr>
              <a:xfrm>
                <a:off x="3606975" y="2596575"/>
                <a:ext cx="126550" cy="126525"/>
              </a:xfrm>
              <a:custGeom>
                <a:avLst/>
                <a:gdLst/>
                <a:ahLst/>
                <a:cxnLst/>
                <a:rect l="l" t="t" r="r" b="b"/>
                <a:pathLst>
                  <a:path w="5062" h="5061" extrusionOk="0">
                    <a:moveTo>
                      <a:pt x="5061" y="1"/>
                    </a:moveTo>
                    <a:lnTo>
                      <a:pt x="5061" y="1"/>
                    </a:lnTo>
                    <a:cubicBezTo>
                      <a:pt x="4728" y="251"/>
                      <a:pt x="4382" y="501"/>
                      <a:pt x="4049" y="775"/>
                    </a:cubicBezTo>
                    <a:lnTo>
                      <a:pt x="775" y="4049"/>
                    </a:lnTo>
                    <a:cubicBezTo>
                      <a:pt x="513" y="4370"/>
                      <a:pt x="251" y="4716"/>
                      <a:pt x="1" y="5061"/>
                    </a:cubicBezTo>
                    <a:lnTo>
                      <a:pt x="506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5" name="Google Shape;3485;p25"/>
              <p:cNvSpPr/>
              <p:nvPr/>
            </p:nvSpPr>
            <p:spPr>
              <a:xfrm>
                <a:off x="3557275" y="2546575"/>
                <a:ext cx="260175" cy="260175"/>
              </a:xfrm>
              <a:custGeom>
                <a:avLst/>
                <a:gdLst/>
                <a:ahLst/>
                <a:cxnLst/>
                <a:rect l="l" t="t" r="r" b="b"/>
                <a:pathLst>
                  <a:path w="10407" h="10407" extrusionOk="0">
                    <a:moveTo>
                      <a:pt x="10407" y="0"/>
                    </a:moveTo>
                    <a:cubicBezTo>
                      <a:pt x="10264" y="72"/>
                      <a:pt x="10097" y="155"/>
                      <a:pt x="9942" y="227"/>
                    </a:cubicBezTo>
                    <a:lnTo>
                      <a:pt x="239" y="9930"/>
                    </a:lnTo>
                    <a:cubicBezTo>
                      <a:pt x="155" y="10085"/>
                      <a:pt x="84" y="10252"/>
                      <a:pt x="1" y="10406"/>
                    </a:cubicBezTo>
                    <a:lnTo>
                      <a:pt x="1040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6" name="Google Shape;3486;p25"/>
              <p:cNvSpPr/>
              <p:nvPr/>
            </p:nvSpPr>
            <p:spPr>
              <a:xfrm>
                <a:off x="3532875" y="2522175"/>
                <a:ext cx="342625" cy="342625"/>
              </a:xfrm>
              <a:custGeom>
                <a:avLst/>
                <a:gdLst/>
                <a:ahLst/>
                <a:cxnLst/>
                <a:rect l="l" t="t" r="r" b="b"/>
                <a:pathLst>
                  <a:path w="13705" h="13705" extrusionOk="0">
                    <a:moveTo>
                      <a:pt x="13704" y="0"/>
                    </a:moveTo>
                    <a:lnTo>
                      <a:pt x="13704" y="0"/>
                    </a:lnTo>
                    <a:cubicBezTo>
                      <a:pt x="13585" y="48"/>
                      <a:pt x="13454" y="107"/>
                      <a:pt x="13323" y="155"/>
                    </a:cubicBezTo>
                    <a:lnTo>
                      <a:pt x="155" y="13323"/>
                    </a:lnTo>
                    <a:cubicBezTo>
                      <a:pt x="107" y="13454"/>
                      <a:pt x="60" y="13585"/>
                      <a:pt x="0" y="13704"/>
                    </a:cubicBezTo>
                    <a:lnTo>
                      <a:pt x="1370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7" name="Google Shape;3487;p25"/>
              <p:cNvSpPr/>
              <p:nvPr/>
            </p:nvSpPr>
            <p:spPr>
              <a:xfrm>
                <a:off x="3518575" y="2507875"/>
                <a:ext cx="405450" cy="405425"/>
              </a:xfrm>
              <a:custGeom>
                <a:avLst/>
                <a:gdLst/>
                <a:ahLst/>
                <a:cxnLst/>
                <a:rect l="l" t="t" r="r" b="b"/>
                <a:pathLst>
                  <a:path w="16218" h="16217" extrusionOk="0">
                    <a:moveTo>
                      <a:pt x="16217" y="1"/>
                    </a:moveTo>
                    <a:lnTo>
                      <a:pt x="16217" y="1"/>
                    </a:lnTo>
                    <a:cubicBezTo>
                      <a:pt x="16110" y="24"/>
                      <a:pt x="16003" y="60"/>
                      <a:pt x="15884" y="96"/>
                    </a:cubicBezTo>
                    <a:lnTo>
                      <a:pt x="96" y="15884"/>
                    </a:lnTo>
                    <a:cubicBezTo>
                      <a:pt x="60" y="15991"/>
                      <a:pt x="37" y="16098"/>
                      <a:pt x="1" y="16217"/>
                    </a:cubicBezTo>
                    <a:lnTo>
                      <a:pt x="1621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8" name="Google Shape;3488;p25"/>
              <p:cNvSpPr/>
              <p:nvPr/>
            </p:nvSpPr>
            <p:spPr>
              <a:xfrm>
                <a:off x="3509950" y="2499250"/>
                <a:ext cx="456925" cy="456925"/>
              </a:xfrm>
              <a:custGeom>
                <a:avLst/>
                <a:gdLst/>
                <a:ahLst/>
                <a:cxnLst/>
                <a:rect l="l" t="t" r="r" b="b"/>
                <a:pathLst>
                  <a:path w="18277" h="18277" extrusionOk="0">
                    <a:moveTo>
                      <a:pt x="18277" y="0"/>
                    </a:moveTo>
                    <a:cubicBezTo>
                      <a:pt x="18181" y="12"/>
                      <a:pt x="18074" y="24"/>
                      <a:pt x="17979" y="48"/>
                    </a:cubicBezTo>
                    <a:lnTo>
                      <a:pt x="48" y="17991"/>
                    </a:lnTo>
                    <a:cubicBezTo>
                      <a:pt x="24" y="18086"/>
                      <a:pt x="12" y="18181"/>
                      <a:pt x="1" y="18276"/>
                    </a:cubicBezTo>
                    <a:lnTo>
                      <a:pt x="1827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9" name="Google Shape;3489;p25"/>
              <p:cNvSpPr/>
              <p:nvPr/>
            </p:nvSpPr>
            <p:spPr>
              <a:xfrm>
                <a:off x="3504600" y="2493600"/>
                <a:ext cx="501575" cy="501575"/>
              </a:xfrm>
              <a:custGeom>
                <a:avLst/>
                <a:gdLst/>
                <a:ahLst/>
                <a:cxnLst/>
                <a:rect l="l" t="t" r="r" b="b"/>
                <a:pathLst>
                  <a:path w="20063" h="20063" extrusionOk="0">
                    <a:moveTo>
                      <a:pt x="20062" y="0"/>
                    </a:moveTo>
                    <a:lnTo>
                      <a:pt x="20062" y="0"/>
                    </a:lnTo>
                    <a:cubicBezTo>
                      <a:pt x="19967" y="12"/>
                      <a:pt x="19872" y="24"/>
                      <a:pt x="19788" y="36"/>
                    </a:cubicBezTo>
                    <a:lnTo>
                      <a:pt x="36" y="19788"/>
                    </a:lnTo>
                    <a:cubicBezTo>
                      <a:pt x="24" y="19884"/>
                      <a:pt x="12" y="19979"/>
                      <a:pt x="0" y="20062"/>
                    </a:cubicBezTo>
                    <a:lnTo>
                      <a:pt x="2006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0" name="Google Shape;3490;p25"/>
              <p:cNvSpPr/>
              <p:nvPr/>
            </p:nvSpPr>
            <p:spPr>
              <a:xfrm>
                <a:off x="3502500" y="2491500"/>
                <a:ext cx="539675" cy="539975"/>
              </a:xfrm>
              <a:custGeom>
                <a:avLst/>
                <a:gdLst/>
                <a:ahLst/>
                <a:cxnLst/>
                <a:rect l="l" t="t" r="r" b="b"/>
                <a:pathLst>
                  <a:path w="21587" h="21599" extrusionOk="0">
                    <a:moveTo>
                      <a:pt x="21587" y="1"/>
                    </a:moveTo>
                    <a:lnTo>
                      <a:pt x="21337" y="13"/>
                    </a:lnTo>
                    <a:lnTo>
                      <a:pt x="1" y="21349"/>
                    </a:lnTo>
                    <a:lnTo>
                      <a:pt x="1" y="21599"/>
                    </a:lnTo>
                    <a:lnTo>
                      <a:pt x="2158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1" name="Google Shape;3491;p25"/>
              <p:cNvSpPr/>
              <p:nvPr/>
            </p:nvSpPr>
            <p:spPr>
              <a:xfrm>
                <a:off x="3502200" y="2491200"/>
                <a:ext cx="573925" cy="574200"/>
              </a:xfrm>
              <a:custGeom>
                <a:avLst/>
                <a:gdLst/>
                <a:ahLst/>
                <a:cxnLst/>
                <a:rect l="l" t="t" r="r" b="b"/>
                <a:pathLst>
                  <a:path w="22957" h="22968" extrusionOk="0">
                    <a:moveTo>
                      <a:pt x="22718" y="1"/>
                    </a:moveTo>
                    <a:lnTo>
                      <a:pt x="1" y="22730"/>
                    </a:lnTo>
                    <a:lnTo>
                      <a:pt x="1" y="22968"/>
                    </a:lnTo>
                    <a:lnTo>
                      <a:pt x="22956" y="13"/>
                    </a:lnTo>
                    <a:lnTo>
                      <a:pt x="2271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2" name="Google Shape;3492;p25"/>
              <p:cNvSpPr/>
              <p:nvPr/>
            </p:nvSpPr>
            <p:spPr>
              <a:xfrm>
                <a:off x="3503700" y="2493000"/>
                <a:ext cx="604575" cy="604550"/>
              </a:xfrm>
              <a:custGeom>
                <a:avLst/>
                <a:gdLst/>
                <a:ahLst/>
                <a:cxnLst/>
                <a:rect l="l" t="t" r="r" b="b"/>
                <a:pathLst>
                  <a:path w="24183" h="24182" extrusionOk="0">
                    <a:moveTo>
                      <a:pt x="23956" y="0"/>
                    </a:moveTo>
                    <a:lnTo>
                      <a:pt x="0" y="23956"/>
                    </a:lnTo>
                    <a:cubicBezTo>
                      <a:pt x="0" y="24039"/>
                      <a:pt x="0" y="24110"/>
                      <a:pt x="12" y="24182"/>
                    </a:cubicBezTo>
                    <a:lnTo>
                      <a:pt x="24182" y="24"/>
                    </a:lnTo>
                    <a:cubicBezTo>
                      <a:pt x="24111" y="0"/>
                      <a:pt x="24027" y="0"/>
                      <a:pt x="2395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3" name="Google Shape;3493;p25"/>
              <p:cNvSpPr/>
              <p:nvPr/>
            </p:nvSpPr>
            <p:spPr>
              <a:xfrm>
                <a:off x="3506975" y="2495975"/>
                <a:ext cx="631650" cy="631950"/>
              </a:xfrm>
              <a:custGeom>
                <a:avLst/>
                <a:gdLst/>
                <a:ahLst/>
                <a:cxnLst/>
                <a:rect l="l" t="t" r="r" b="b"/>
                <a:pathLst>
                  <a:path w="25266" h="25278" extrusionOk="0">
                    <a:moveTo>
                      <a:pt x="25051" y="0"/>
                    </a:moveTo>
                    <a:lnTo>
                      <a:pt x="0" y="25063"/>
                    </a:lnTo>
                    <a:cubicBezTo>
                      <a:pt x="0" y="25134"/>
                      <a:pt x="12" y="25206"/>
                      <a:pt x="24" y="25277"/>
                    </a:cubicBezTo>
                    <a:lnTo>
                      <a:pt x="25266" y="24"/>
                    </a:lnTo>
                    <a:lnTo>
                      <a:pt x="2505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4" name="Google Shape;3494;p25"/>
              <p:cNvSpPr/>
              <p:nvPr/>
            </p:nvSpPr>
            <p:spPr>
              <a:xfrm>
                <a:off x="3511450" y="2500725"/>
                <a:ext cx="656350" cy="656075"/>
              </a:xfrm>
              <a:custGeom>
                <a:avLst/>
                <a:gdLst/>
                <a:ahLst/>
                <a:cxnLst/>
                <a:rect l="l" t="t" r="r" b="b"/>
                <a:pathLst>
                  <a:path w="26254" h="26243" extrusionOk="0">
                    <a:moveTo>
                      <a:pt x="26051" y="1"/>
                    </a:moveTo>
                    <a:lnTo>
                      <a:pt x="0" y="26040"/>
                    </a:lnTo>
                    <a:cubicBezTo>
                      <a:pt x="24" y="26111"/>
                      <a:pt x="24" y="26183"/>
                      <a:pt x="48" y="26242"/>
                    </a:cubicBezTo>
                    <a:lnTo>
                      <a:pt x="26253" y="37"/>
                    </a:lnTo>
                    <a:lnTo>
                      <a:pt x="2605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5" name="Google Shape;3495;p25"/>
              <p:cNvSpPr/>
              <p:nvPr/>
            </p:nvSpPr>
            <p:spPr>
              <a:xfrm>
                <a:off x="3517400" y="2506700"/>
                <a:ext cx="678075" cy="678075"/>
              </a:xfrm>
              <a:custGeom>
                <a:avLst/>
                <a:gdLst/>
                <a:ahLst/>
                <a:cxnLst/>
                <a:rect l="l" t="t" r="r" b="b"/>
                <a:pathLst>
                  <a:path w="27123" h="27123" extrusionOk="0">
                    <a:moveTo>
                      <a:pt x="26932" y="0"/>
                    </a:moveTo>
                    <a:lnTo>
                      <a:pt x="0" y="26932"/>
                    </a:lnTo>
                    <a:cubicBezTo>
                      <a:pt x="12" y="26991"/>
                      <a:pt x="36" y="27051"/>
                      <a:pt x="48" y="27122"/>
                    </a:cubicBezTo>
                    <a:lnTo>
                      <a:pt x="27123" y="48"/>
                    </a:lnTo>
                    <a:lnTo>
                      <a:pt x="2693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6" name="Google Shape;3496;p25"/>
              <p:cNvSpPr/>
              <p:nvPr/>
            </p:nvSpPr>
            <p:spPr>
              <a:xfrm>
                <a:off x="3524525" y="2513825"/>
                <a:ext cx="697450" cy="697450"/>
              </a:xfrm>
              <a:custGeom>
                <a:avLst/>
                <a:gdLst/>
                <a:ahLst/>
                <a:cxnLst/>
                <a:rect l="l" t="t" r="r" b="b"/>
                <a:pathLst>
                  <a:path w="27898" h="27898" extrusionOk="0">
                    <a:moveTo>
                      <a:pt x="27719" y="1"/>
                    </a:moveTo>
                    <a:lnTo>
                      <a:pt x="1" y="27718"/>
                    </a:lnTo>
                    <a:cubicBezTo>
                      <a:pt x="25" y="27778"/>
                      <a:pt x="37" y="27838"/>
                      <a:pt x="60" y="27897"/>
                    </a:cubicBezTo>
                    <a:lnTo>
                      <a:pt x="27897" y="48"/>
                    </a:lnTo>
                    <a:lnTo>
                      <a:pt x="2771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7" name="Google Shape;3497;p25"/>
              <p:cNvSpPr/>
              <p:nvPr/>
            </p:nvSpPr>
            <p:spPr>
              <a:xfrm>
                <a:off x="3532875" y="2521875"/>
                <a:ext cx="714700" cy="714975"/>
              </a:xfrm>
              <a:custGeom>
                <a:avLst/>
                <a:gdLst/>
                <a:ahLst/>
                <a:cxnLst/>
                <a:rect l="l" t="t" r="r" b="b"/>
                <a:pathLst>
                  <a:path w="28588" h="28599" extrusionOk="0">
                    <a:moveTo>
                      <a:pt x="28409" y="0"/>
                    </a:moveTo>
                    <a:lnTo>
                      <a:pt x="0" y="28420"/>
                    </a:lnTo>
                    <a:cubicBezTo>
                      <a:pt x="12" y="28480"/>
                      <a:pt x="36" y="28539"/>
                      <a:pt x="60" y="28599"/>
                    </a:cubicBezTo>
                    <a:lnTo>
                      <a:pt x="28587" y="72"/>
                    </a:lnTo>
                    <a:lnTo>
                      <a:pt x="2840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8" name="Google Shape;3498;p25"/>
              <p:cNvSpPr/>
              <p:nvPr/>
            </p:nvSpPr>
            <p:spPr>
              <a:xfrm>
                <a:off x="3542100" y="2531100"/>
                <a:ext cx="730175" cy="730175"/>
              </a:xfrm>
              <a:custGeom>
                <a:avLst/>
                <a:gdLst/>
                <a:ahLst/>
                <a:cxnLst/>
                <a:rect l="l" t="t" r="r" b="b"/>
                <a:pathLst>
                  <a:path w="29207" h="29207" extrusionOk="0">
                    <a:moveTo>
                      <a:pt x="29028" y="0"/>
                    </a:moveTo>
                    <a:lnTo>
                      <a:pt x="0" y="29040"/>
                    </a:lnTo>
                    <a:cubicBezTo>
                      <a:pt x="24" y="29099"/>
                      <a:pt x="48" y="29147"/>
                      <a:pt x="72" y="29206"/>
                    </a:cubicBezTo>
                    <a:lnTo>
                      <a:pt x="29206" y="72"/>
                    </a:lnTo>
                    <a:lnTo>
                      <a:pt x="2902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9" name="Google Shape;3499;p25"/>
              <p:cNvSpPr/>
              <p:nvPr/>
            </p:nvSpPr>
            <p:spPr>
              <a:xfrm>
                <a:off x="3552225" y="2541525"/>
                <a:ext cx="743550" cy="743550"/>
              </a:xfrm>
              <a:custGeom>
                <a:avLst/>
                <a:gdLst/>
                <a:ahLst/>
                <a:cxnLst/>
                <a:rect l="l" t="t" r="r" b="b"/>
                <a:pathLst>
                  <a:path w="29742" h="29742" extrusionOk="0">
                    <a:moveTo>
                      <a:pt x="29575" y="0"/>
                    </a:moveTo>
                    <a:lnTo>
                      <a:pt x="0" y="29575"/>
                    </a:lnTo>
                    <a:cubicBezTo>
                      <a:pt x="24" y="29623"/>
                      <a:pt x="48" y="29682"/>
                      <a:pt x="72" y="29742"/>
                    </a:cubicBezTo>
                    <a:lnTo>
                      <a:pt x="29742" y="71"/>
                    </a:lnTo>
                    <a:lnTo>
                      <a:pt x="2957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0" name="Google Shape;3500;p25"/>
              <p:cNvSpPr/>
              <p:nvPr/>
            </p:nvSpPr>
            <p:spPr>
              <a:xfrm>
                <a:off x="3563225" y="2552525"/>
                <a:ext cx="755175" cy="755175"/>
              </a:xfrm>
              <a:custGeom>
                <a:avLst/>
                <a:gdLst/>
                <a:ahLst/>
                <a:cxnLst/>
                <a:rect l="l" t="t" r="r" b="b"/>
                <a:pathLst>
                  <a:path w="30207" h="30207" extrusionOk="0">
                    <a:moveTo>
                      <a:pt x="30052" y="1"/>
                    </a:moveTo>
                    <a:lnTo>
                      <a:pt x="1" y="30040"/>
                    </a:lnTo>
                    <a:cubicBezTo>
                      <a:pt x="36" y="30100"/>
                      <a:pt x="60" y="30147"/>
                      <a:pt x="84" y="30207"/>
                    </a:cubicBezTo>
                    <a:lnTo>
                      <a:pt x="30207" y="84"/>
                    </a:lnTo>
                    <a:lnTo>
                      <a:pt x="3005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1" name="Google Shape;3501;p25"/>
              <p:cNvSpPr/>
              <p:nvPr/>
            </p:nvSpPr>
            <p:spPr>
              <a:xfrm>
                <a:off x="3575125" y="2564425"/>
                <a:ext cx="765025" cy="765000"/>
              </a:xfrm>
              <a:custGeom>
                <a:avLst/>
                <a:gdLst/>
                <a:ahLst/>
                <a:cxnLst/>
                <a:rect l="l" t="t" r="r" b="b"/>
                <a:pathLst>
                  <a:path w="30601" h="30600" extrusionOk="0">
                    <a:moveTo>
                      <a:pt x="30457" y="1"/>
                    </a:moveTo>
                    <a:lnTo>
                      <a:pt x="1" y="30445"/>
                    </a:lnTo>
                    <a:cubicBezTo>
                      <a:pt x="37" y="30493"/>
                      <a:pt x="61" y="30552"/>
                      <a:pt x="96" y="30600"/>
                    </a:cubicBezTo>
                    <a:lnTo>
                      <a:pt x="30600" y="84"/>
                    </a:lnTo>
                    <a:lnTo>
                      <a:pt x="3045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2" name="Google Shape;3502;p25"/>
              <p:cNvSpPr/>
              <p:nvPr/>
            </p:nvSpPr>
            <p:spPr>
              <a:xfrm>
                <a:off x="3587925" y="2577225"/>
                <a:ext cx="773350" cy="773350"/>
              </a:xfrm>
              <a:custGeom>
                <a:avLst/>
                <a:gdLst/>
                <a:ahLst/>
                <a:cxnLst/>
                <a:rect l="l" t="t" r="r" b="b"/>
                <a:pathLst>
                  <a:path w="30934" h="30934" extrusionOk="0">
                    <a:moveTo>
                      <a:pt x="30791" y="1"/>
                    </a:moveTo>
                    <a:lnTo>
                      <a:pt x="1" y="30778"/>
                    </a:lnTo>
                    <a:lnTo>
                      <a:pt x="96" y="30933"/>
                    </a:lnTo>
                    <a:lnTo>
                      <a:pt x="30933" y="96"/>
                    </a:lnTo>
                    <a:lnTo>
                      <a:pt x="3079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3" name="Google Shape;3503;p25"/>
              <p:cNvSpPr/>
              <p:nvPr/>
            </p:nvSpPr>
            <p:spPr>
              <a:xfrm>
                <a:off x="3601625" y="2590625"/>
                <a:ext cx="780175" cy="780175"/>
              </a:xfrm>
              <a:custGeom>
                <a:avLst/>
                <a:gdLst/>
                <a:ahLst/>
                <a:cxnLst/>
                <a:rect l="l" t="t" r="r" b="b"/>
                <a:pathLst>
                  <a:path w="31207" h="31207" extrusionOk="0">
                    <a:moveTo>
                      <a:pt x="31052" y="1"/>
                    </a:moveTo>
                    <a:lnTo>
                      <a:pt x="1" y="31064"/>
                    </a:lnTo>
                    <a:lnTo>
                      <a:pt x="96" y="31207"/>
                    </a:lnTo>
                    <a:lnTo>
                      <a:pt x="31207" y="108"/>
                    </a:lnTo>
                    <a:lnTo>
                      <a:pt x="3105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4" name="Google Shape;3504;p25"/>
              <p:cNvSpPr/>
              <p:nvPr/>
            </p:nvSpPr>
            <p:spPr>
              <a:xfrm>
                <a:off x="3615925" y="2604925"/>
                <a:ext cx="784925" cy="785225"/>
              </a:xfrm>
              <a:custGeom>
                <a:avLst/>
                <a:gdLst/>
                <a:ahLst/>
                <a:cxnLst/>
                <a:rect l="l" t="t" r="r" b="b"/>
                <a:pathLst>
                  <a:path w="31397" h="31409" extrusionOk="0">
                    <a:moveTo>
                      <a:pt x="31266" y="0"/>
                    </a:moveTo>
                    <a:lnTo>
                      <a:pt x="0" y="31278"/>
                    </a:lnTo>
                    <a:cubicBezTo>
                      <a:pt x="36" y="31325"/>
                      <a:pt x="72" y="31361"/>
                      <a:pt x="107" y="31409"/>
                    </a:cubicBezTo>
                    <a:lnTo>
                      <a:pt x="31397" y="107"/>
                    </a:lnTo>
                    <a:lnTo>
                      <a:pt x="3126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5" name="Google Shape;3505;p25"/>
              <p:cNvSpPr/>
              <p:nvPr/>
            </p:nvSpPr>
            <p:spPr>
              <a:xfrm>
                <a:off x="3630800" y="2620100"/>
                <a:ext cx="789100" cy="788800"/>
              </a:xfrm>
              <a:custGeom>
                <a:avLst/>
                <a:gdLst/>
                <a:ahLst/>
                <a:cxnLst/>
                <a:rect l="l" t="t" r="r" b="b"/>
                <a:pathLst>
                  <a:path w="31564" h="31552" extrusionOk="0">
                    <a:moveTo>
                      <a:pt x="31433" y="0"/>
                    </a:moveTo>
                    <a:lnTo>
                      <a:pt x="0" y="31421"/>
                    </a:lnTo>
                    <a:cubicBezTo>
                      <a:pt x="36" y="31468"/>
                      <a:pt x="72" y="31504"/>
                      <a:pt x="108" y="31552"/>
                    </a:cubicBezTo>
                    <a:lnTo>
                      <a:pt x="31564" y="107"/>
                    </a:lnTo>
                    <a:lnTo>
                      <a:pt x="3143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6" name="Google Shape;3506;p25"/>
              <p:cNvSpPr/>
              <p:nvPr/>
            </p:nvSpPr>
            <p:spPr>
              <a:xfrm>
                <a:off x="3646575" y="2635875"/>
                <a:ext cx="791200" cy="791200"/>
              </a:xfrm>
              <a:custGeom>
                <a:avLst/>
                <a:gdLst/>
                <a:ahLst/>
                <a:cxnLst/>
                <a:rect l="l" t="t" r="r" b="b"/>
                <a:pathLst>
                  <a:path w="31648" h="31648" extrusionOk="0">
                    <a:moveTo>
                      <a:pt x="31528" y="0"/>
                    </a:moveTo>
                    <a:lnTo>
                      <a:pt x="0" y="31516"/>
                    </a:lnTo>
                    <a:lnTo>
                      <a:pt x="120" y="31647"/>
                    </a:lnTo>
                    <a:lnTo>
                      <a:pt x="31647" y="107"/>
                    </a:lnTo>
                    <a:lnTo>
                      <a:pt x="3152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7" name="Google Shape;3507;p25"/>
              <p:cNvSpPr/>
              <p:nvPr/>
            </p:nvSpPr>
            <p:spPr>
              <a:xfrm>
                <a:off x="3663250" y="2652250"/>
                <a:ext cx="792075" cy="792075"/>
              </a:xfrm>
              <a:custGeom>
                <a:avLst/>
                <a:gdLst/>
                <a:ahLst/>
                <a:cxnLst/>
                <a:rect l="l" t="t" r="r" b="b"/>
                <a:pathLst>
                  <a:path w="31683" h="31683" extrusionOk="0">
                    <a:moveTo>
                      <a:pt x="31552" y="0"/>
                    </a:moveTo>
                    <a:lnTo>
                      <a:pt x="0" y="31564"/>
                    </a:lnTo>
                    <a:cubicBezTo>
                      <a:pt x="36" y="31587"/>
                      <a:pt x="60" y="31623"/>
                      <a:pt x="95" y="31659"/>
                    </a:cubicBezTo>
                    <a:lnTo>
                      <a:pt x="119" y="31683"/>
                    </a:lnTo>
                    <a:lnTo>
                      <a:pt x="31683" y="119"/>
                    </a:lnTo>
                    <a:lnTo>
                      <a:pt x="31647" y="95"/>
                    </a:lnTo>
                    <a:cubicBezTo>
                      <a:pt x="31623" y="60"/>
                      <a:pt x="31588" y="36"/>
                      <a:pt x="3155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8" name="Google Shape;3508;p25"/>
              <p:cNvSpPr/>
              <p:nvPr/>
            </p:nvSpPr>
            <p:spPr>
              <a:xfrm>
                <a:off x="3680500" y="2669500"/>
                <a:ext cx="791200" cy="791500"/>
              </a:xfrm>
              <a:custGeom>
                <a:avLst/>
                <a:gdLst/>
                <a:ahLst/>
                <a:cxnLst/>
                <a:rect l="l" t="t" r="r" b="b"/>
                <a:pathLst>
                  <a:path w="31648" h="31660" extrusionOk="0">
                    <a:moveTo>
                      <a:pt x="31529" y="1"/>
                    </a:moveTo>
                    <a:lnTo>
                      <a:pt x="1" y="31540"/>
                    </a:lnTo>
                    <a:cubicBezTo>
                      <a:pt x="37" y="31576"/>
                      <a:pt x="72" y="31612"/>
                      <a:pt x="120" y="31659"/>
                    </a:cubicBezTo>
                    <a:lnTo>
                      <a:pt x="31648" y="120"/>
                    </a:lnTo>
                    <a:cubicBezTo>
                      <a:pt x="31612" y="84"/>
                      <a:pt x="31564" y="48"/>
                      <a:pt x="3152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9" name="Google Shape;3509;p25"/>
              <p:cNvSpPr/>
              <p:nvPr/>
            </p:nvSpPr>
            <p:spPr>
              <a:xfrm>
                <a:off x="3698375" y="2687675"/>
                <a:ext cx="789100" cy="789100"/>
              </a:xfrm>
              <a:custGeom>
                <a:avLst/>
                <a:gdLst/>
                <a:ahLst/>
                <a:cxnLst/>
                <a:rect l="l" t="t" r="r" b="b"/>
                <a:pathLst>
                  <a:path w="31564" h="31564" extrusionOk="0">
                    <a:moveTo>
                      <a:pt x="31456" y="0"/>
                    </a:moveTo>
                    <a:lnTo>
                      <a:pt x="0" y="31444"/>
                    </a:lnTo>
                    <a:lnTo>
                      <a:pt x="131" y="31563"/>
                    </a:lnTo>
                    <a:lnTo>
                      <a:pt x="31564" y="119"/>
                    </a:lnTo>
                    <a:cubicBezTo>
                      <a:pt x="31528" y="83"/>
                      <a:pt x="31492" y="36"/>
                      <a:pt x="3145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0" name="Google Shape;3510;p25"/>
              <p:cNvSpPr/>
              <p:nvPr/>
            </p:nvSpPr>
            <p:spPr>
              <a:xfrm>
                <a:off x="3717125" y="2706125"/>
                <a:ext cx="785525" cy="785525"/>
              </a:xfrm>
              <a:custGeom>
                <a:avLst/>
                <a:gdLst/>
                <a:ahLst/>
                <a:cxnLst/>
                <a:rect l="l" t="t" r="r" b="b"/>
                <a:pathLst>
                  <a:path w="31421" h="31421" extrusionOk="0">
                    <a:moveTo>
                      <a:pt x="31314" y="0"/>
                    </a:moveTo>
                    <a:lnTo>
                      <a:pt x="0" y="31325"/>
                    </a:lnTo>
                    <a:lnTo>
                      <a:pt x="131" y="31421"/>
                    </a:lnTo>
                    <a:lnTo>
                      <a:pt x="31421" y="143"/>
                    </a:lnTo>
                    <a:cubicBezTo>
                      <a:pt x="31385" y="95"/>
                      <a:pt x="31349" y="48"/>
                      <a:pt x="3131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1" name="Google Shape;3511;p25"/>
              <p:cNvSpPr/>
              <p:nvPr/>
            </p:nvSpPr>
            <p:spPr>
              <a:xfrm>
                <a:off x="3736475" y="2725750"/>
                <a:ext cx="780475" cy="780500"/>
              </a:xfrm>
              <a:custGeom>
                <a:avLst/>
                <a:gdLst/>
                <a:ahLst/>
                <a:cxnLst/>
                <a:rect l="l" t="t" r="r" b="b"/>
                <a:pathLst>
                  <a:path w="31219" h="31220" extrusionOk="0">
                    <a:moveTo>
                      <a:pt x="31123" y="1"/>
                    </a:moveTo>
                    <a:lnTo>
                      <a:pt x="0" y="31112"/>
                    </a:lnTo>
                    <a:cubicBezTo>
                      <a:pt x="48" y="31148"/>
                      <a:pt x="95" y="31183"/>
                      <a:pt x="143" y="31219"/>
                    </a:cubicBezTo>
                    <a:lnTo>
                      <a:pt x="31218" y="132"/>
                    </a:lnTo>
                    <a:cubicBezTo>
                      <a:pt x="31183" y="84"/>
                      <a:pt x="31159" y="37"/>
                      <a:pt x="3112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2" name="Google Shape;3512;p25"/>
              <p:cNvSpPr/>
              <p:nvPr/>
            </p:nvSpPr>
            <p:spPr>
              <a:xfrm>
                <a:off x="3756400" y="2745700"/>
                <a:ext cx="773950" cy="774225"/>
              </a:xfrm>
              <a:custGeom>
                <a:avLst/>
                <a:gdLst/>
                <a:ahLst/>
                <a:cxnLst/>
                <a:rect l="l" t="t" r="r" b="b"/>
                <a:pathLst>
                  <a:path w="30958" h="30969" extrusionOk="0">
                    <a:moveTo>
                      <a:pt x="30874" y="1"/>
                    </a:moveTo>
                    <a:lnTo>
                      <a:pt x="1" y="30874"/>
                    </a:lnTo>
                    <a:cubicBezTo>
                      <a:pt x="60" y="30897"/>
                      <a:pt x="108" y="30933"/>
                      <a:pt x="156" y="30969"/>
                    </a:cubicBezTo>
                    <a:lnTo>
                      <a:pt x="30957" y="144"/>
                    </a:lnTo>
                    <a:lnTo>
                      <a:pt x="3087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3" name="Google Shape;3513;p25"/>
              <p:cNvSpPr/>
              <p:nvPr/>
            </p:nvSpPr>
            <p:spPr>
              <a:xfrm>
                <a:off x="3777550" y="2766550"/>
                <a:ext cx="765875" cy="766175"/>
              </a:xfrm>
              <a:custGeom>
                <a:avLst/>
                <a:gdLst/>
                <a:ahLst/>
                <a:cxnLst/>
                <a:rect l="l" t="t" r="r" b="b"/>
                <a:pathLst>
                  <a:path w="30635" h="30647" extrusionOk="0">
                    <a:moveTo>
                      <a:pt x="30552" y="0"/>
                    </a:moveTo>
                    <a:lnTo>
                      <a:pt x="0" y="30552"/>
                    </a:lnTo>
                    <a:cubicBezTo>
                      <a:pt x="48" y="30587"/>
                      <a:pt x="95" y="30611"/>
                      <a:pt x="143" y="30647"/>
                    </a:cubicBezTo>
                    <a:lnTo>
                      <a:pt x="30635" y="155"/>
                    </a:lnTo>
                    <a:cubicBezTo>
                      <a:pt x="30611" y="107"/>
                      <a:pt x="30575" y="60"/>
                      <a:pt x="3055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4" name="Google Shape;3514;p25"/>
              <p:cNvSpPr/>
              <p:nvPr/>
            </p:nvSpPr>
            <p:spPr>
              <a:xfrm>
                <a:off x="3799275" y="2788575"/>
                <a:ext cx="756075" cy="756075"/>
              </a:xfrm>
              <a:custGeom>
                <a:avLst/>
                <a:gdLst/>
                <a:ahLst/>
                <a:cxnLst/>
                <a:rect l="l" t="t" r="r" b="b"/>
                <a:pathLst>
                  <a:path w="30243" h="30243" extrusionOk="0">
                    <a:moveTo>
                      <a:pt x="30171" y="0"/>
                    </a:moveTo>
                    <a:lnTo>
                      <a:pt x="0" y="30159"/>
                    </a:lnTo>
                    <a:lnTo>
                      <a:pt x="155" y="30242"/>
                    </a:lnTo>
                    <a:lnTo>
                      <a:pt x="30242" y="155"/>
                    </a:lnTo>
                    <a:cubicBezTo>
                      <a:pt x="30218" y="95"/>
                      <a:pt x="30195" y="48"/>
                      <a:pt x="3017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5" name="Google Shape;3515;p25"/>
              <p:cNvSpPr/>
              <p:nvPr/>
            </p:nvSpPr>
            <p:spPr>
              <a:xfrm>
                <a:off x="3821900" y="2811200"/>
                <a:ext cx="744750" cy="744750"/>
              </a:xfrm>
              <a:custGeom>
                <a:avLst/>
                <a:gdLst/>
                <a:ahLst/>
                <a:cxnLst/>
                <a:rect l="l" t="t" r="r" b="b"/>
                <a:pathLst>
                  <a:path w="29790" h="29790" extrusionOk="0">
                    <a:moveTo>
                      <a:pt x="29706" y="0"/>
                    </a:moveTo>
                    <a:lnTo>
                      <a:pt x="0" y="29706"/>
                    </a:lnTo>
                    <a:lnTo>
                      <a:pt x="167" y="29789"/>
                    </a:lnTo>
                    <a:lnTo>
                      <a:pt x="29790" y="155"/>
                    </a:lnTo>
                    <a:cubicBezTo>
                      <a:pt x="29766" y="107"/>
                      <a:pt x="29742" y="48"/>
                      <a:pt x="2970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6" name="Google Shape;3516;p25"/>
              <p:cNvSpPr/>
              <p:nvPr/>
            </p:nvSpPr>
            <p:spPr>
              <a:xfrm>
                <a:off x="3845400" y="2834700"/>
                <a:ext cx="731375" cy="731375"/>
              </a:xfrm>
              <a:custGeom>
                <a:avLst/>
                <a:gdLst/>
                <a:ahLst/>
                <a:cxnLst/>
                <a:rect l="l" t="t" r="r" b="b"/>
                <a:pathLst>
                  <a:path w="29255" h="29255" extrusionOk="0">
                    <a:moveTo>
                      <a:pt x="29183" y="1"/>
                    </a:moveTo>
                    <a:lnTo>
                      <a:pt x="1" y="29183"/>
                    </a:lnTo>
                    <a:lnTo>
                      <a:pt x="168" y="29254"/>
                    </a:lnTo>
                    <a:lnTo>
                      <a:pt x="29255" y="167"/>
                    </a:lnTo>
                    <a:cubicBezTo>
                      <a:pt x="29243" y="108"/>
                      <a:pt x="29207" y="48"/>
                      <a:pt x="2918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7" name="Google Shape;3517;p25"/>
              <p:cNvSpPr/>
              <p:nvPr/>
            </p:nvSpPr>
            <p:spPr>
              <a:xfrm>
                <a:off x="3869825" y="2859100"/>
                <a:ext cx="716475" cy="716500"/>
              </a:xfrm>
              <a:custGeom>
                <a:avLst/>
                <a:gdLst/>
                <a:ahLst/>
                <a:cxnLst/>
                <a:rect l="l" t="t" r="r" b="b"/>
                <a:pathLst>
                  <a:path w="28659" h="28660" extrusionOk="0">
                    <a:moveTo>
                      <a:pt x="28587" y="1"/>
                    </a:moveTo>
                    <a:lnTo>
                      <a:pt x="0" y="28600"/>
                    </a:lnTo>
                    <a:lnTo>
                      <a:pt x="179" y="28659"/>
                    </a:lnTo>
                    <a:lnTo>
                      <a:pt x="28659" y="168"/>
                    </a:lnTo>
                    <a:cubicBezTo>
                      <a:pt x="28635" y="108"/>
                      <a:pt x="28611" y="61"/>
                      <a:pt x="2858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8" name="Google Shape;3518;p25"/>
              <p:cNvSpPr/>
              <p:nvPr/>
            </p:nvSpPr>
            <p:spPr>
              <a:xfrm>
                <a:off x="3895425" y="2884425"/>
                <a:ext cx="699200" cy="699200"/>
              </a:xfrm>
              <a:custGeom>
                <a:avLst/>
                <a:gdLst/>
                <a:ahLst/>
                <a:cxnLst/>
                <a:rect l="l" t="t" r="r" b="b"/>
                <a:pathLst>
                  <a:path w="27968" h="27968" extrusionOk="0">
                    <a:moveTo>
                      <a:pt x="27908" y="0"/>
                    </a:moveTo>
                    <a:lnTo>
                      <a:pt x="0" y="27908"/>
                    </a:lnTo>
                    <a:lnTo>
                      <a:pt x="179" y="27968"/>
                    </a:lnTo>
                    <a:lnTo>
                      <a:pt x="27968" y="179"/>
                    </a:lnTo>
                    <a:cubicBezTo>
                      <a:pt x="27944" y="119"/>
                      <a:pt x="27920" y="60"/>
                      <a:pt x="2790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9" name="Google Shape;3519;p25"/>
              <p:cNvSpPr/>
              <p:nvPr/>
            </p:nvSpPr>
            <p:spPr>
              <a:xfrm>
                <a:off x="3921600" y="2910900"/>
                <a:ext cx="680175" cy="680175"/>
              </a:xfrm>
              <a:custGeom>
                <a:avLst/>
                <a:gdLst/>
                <a:ahLst/>
                <a:cxnLst/>
                <a:rect l="l" t="t" r="r" b="b"/>
                <a:pathLst>
                  <a:path w="27207" h="27207" extrusionOk="0">
                    <a:moveTo>
                      <a:pt x="27159" y="1"/>
                    </a:moveTo>
                    <a:lnTo>
                      <a:pt x="1" y="27147"/>
                    </a:lnTo>
                    <a:lnTo>
                      <a:pt x="191" y="27206"/>
                    </a:lnTo>
                    <a:lnTo>
                      <a:pt x="27207" y="191"/>
                    </a:lnTo>
                    <a:cubicBezTo>
                      <a:pt x="27195" y="132"/>
                      <a:pt x="27171" y="60"/>
                      <a:pt x="2715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0" name="Google Shape;3520;p25"/>
              <p:cNvSpPr/>
              <p:nvPr/>
            </p:nvSpPr>
            <p:spPr>
              <a:xfrm>
                <a:off x="3949300" y="2938575"/>
                <a:ext cx="658725" cy="658450"/>
              </a:xfrm>
              <a:custGeom>
                <a:avLst/>
                <a:gdLst/>
                <a:ahLst/>
                <a:cxnLst/>
                <a:rect l="l" t="t" r="r" b="b"/>
                <a:pathLst>
                  <a:path w="26349" h="26338" extrusionOk="0">
                    <a:moveTo>
                      <a:pt x="26301" y="1"/>
                    </a:moveTo>
                    <a:lnTo>
                      <a:pt x="0" y="26302"/>
                    </a:lnTo>
                    <a:lnTo>
                      <a:pt x="203" y="26338"/>
                    </a:lnTo>
                    <a:lnTo>
                      <a:pt x="26349" y="203"/>
                    </a:lnTo>
                    <a:cubicBezTo>
                      <a:pt x="26325" y="132"/>
                      <a:pt x="26313" y="60"/>
                      <a:pt x="2630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1" name="Google Shape;3521;p25"/>
              <p:cNvSpPr/>
              <p:nvPr/>
            </p:nvSpPr>
            <p:spPr>
              <a:xfrm>
                <a:off x="3978175" y="2967450"/>
                <a:ext cx="634625" cy="634350"/>
              </a:xfrm>
              <a:custGeom>
                <a:avLst/>
                <a:gdLst/>
                <a:ahLst/>
                <a:cxnLst/>
                <a:rect l="l" t="t" r="r" b="b"/>
                <a:pathLst>
                  <a:path w="25385" h="25374" extrusionOk="0">
                    <a:moveTo>
                      <a:pt x="25348" y="1"/>
                    </a:moveTo>
                    <a:lnTo>
                      <a:pt x="0" y="25349"/>
                    </a:lnTo>
                    <a:lnTo>
                      <a:pt x="214" y="25373"/>
                    </a:lnTo>
                    <a:lnTo>
                      <a:pt x="25384" y="215"/>
                    </a:lnTo>
                    <a:cubicBezTo>
                      <a:pt x="25372" y="144"/>
                      <a:pt x="25360" y="72"/>
                      <a:pt x="2534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2" name="Google Shape;3522;p25"/>
              <p:cNvSpPr/>
              <p:nvPr/>
            </p:nvSpPr>
            <p:spPr>
              <a:xfrm>
                <a:off x="4008525" y="2997825"/>
                <a:ext cx="607250" cy="607225"/>
              </a:xfrm>
              <a:custGeom>
                <a:avLst/>
                <a:gdLst/>
                <a:ahLst/>
                <a:cxnLst/>
                <a:rect l="l" t="t" r="r" b="b"/>
                <a:pathLst>
                  <a:path w="24290" h="24289" extrusionOk="0">
                    <a:moveTo>
                      <a:pt x="24277" y="0"/>
                    </a:moveTo>
                    <a:lnTo>
                      <a:pt x="0" y="24277"/>
                    </a:lnTo>
                    <a:cubicBezTo>
                      <a:pt x="72" y="24277"/>
                      <a:pt x="155" y="24289"/>
                      <a:pt x="227" y="24289"/>
                    </a:cubicBezTo>
                    <a:lnTo>
                      <a:pt x="24289" y="215"/>
                    </a:lnTo>
                    <a:cubicBezTo>
                      <a:pt x="24289" y="143"/>
                      <a:pt x="24289" y="72"/>
                      <a:pt x="2427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3" name="Google Shape;3523;p25"/>
              <p:cNvSpPr/>
              <p:nvPr/>
            </p:nvSpPr>
            <p:spPr>
              <a:xfrm>
                <a:off x="4040675" y="3029675"/>
                <a:ext cx="576875" cy="576875"/>
              </a:xfrm>
              <a:custGeom>
                <a:avLst/>
                <a:gdLst/>
                <a:ahLst/>
                <a:cxnLst/>
                <a:rect l="l" t="t" r="r" b="b"/>
                <a:pathLst>
                  <a:path w="23075" h="23075" extrusionOk="0">
                    <a:moveTo>
                      <a:pt x="23075" y="0"/>
                    </a:moveTo>
                    <a:lnTo>
                      <a:pt x="0" y="23075"/>
                    </a:lnTo>
                    <a:lnTo>
                      <a:pt x="238" y="23075"/>
                    </a:lnTo>
                    <a:lnTo>
                      <a:pt x="23075" y="238"/>
                    </a:lnTo>
                    <a:cubicBezTo>
                      <a:pt x="23075" y="155"/>
                      <a:pt x="23075" y="84"/>
                      <a:pt x="230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4" name="Google Shape;3524;p25"/>
              <p:cNvSpPr/>
              <p:nvPr/>
            </p:nvSpPr>
            <p:spPr>
              <a:xfrm>
                <a:off x="4074300" y="3063600"/>
                <a:ext cx="543250" cy="543250"/>
              </a:xfrm>
              <a:custGeom>
                <a:avLst/>
                <a:gdLst/>
                <a:ahLst/>
                <a:cxnLst/>
                <a:rect l="l" t="t" r="r" b="b"/>
                <a:pathLst>
                  <a:path w="21730" h="21730" extrusionOk="0">
                    <a:moveTo>
                      <a:pt x="21730" y="1"/>
                    </a:moveTo>
                    <a:lnTo>
                      <a:pt x="1" y="21729"/>
                    </a:lnTo>
                    <a:lnTo>
                      <a:pt x="239" y="21729"/>
                    </a:lnTo>
                    <a:lnTo>
                      <a:pt x="21730" y="239"/>
                    </a:lnTo>
                    <a:lnTo>
                      <a:pt x="2173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5" name="Google Shape;3525;p25"/>
              <p:cNvSpPr/>
              <p:nvPr/>
            </p:nvSpPr>
            <p:spPr>
              <a:xfrm>
                <a:off x="4110325" y="3099325"/>
                <a:ext cx="505450" cy="505450"/>
              </a:xfrm>
              <a:custGeom>
                <a:avLst/>
                <a:gdLst/>
                <a:ahLst/>
                <a:cxnLst/>
                <a:rect l="l" t="t" r="r" b="b"/>
                <a:pathLst>
                  <a:path w="20218" h="20218" extrusionOk="0">
                    <a:moveTo>
                      <a:pt x="20217" y="0"/>
                    </a:moveTo>
                    <a:lnTo>
                      <a:pt x="0" y="20217"/>
                    </a:lnTo>
                    <a:lnTo>
                      <a:pt x="262" y="20193"/>
                    </a:lnTo>
                    <a:lnTo>
                      <a:pt x="20182" y="274"/>
                    </a:lnTo>
                    <a:lnTo>
                      <a:pt x="2021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6" name="Google Shape;3526;p25"/>
              <p:cNvSpPr/>
              <p:nvPr/>
            </p:nvSpPr>
            <p:spPr>
              <a:xfrm>
                <a:off x="4149325" y="3138325"/>
                <a:ext cx="461375" cy="461375"/>
              </a:xfrm>
              <a:custGeom>
                <a:avLst/>
                <a:gdLst/>
                <a:ahLst/>
                <a:cxnLst/>
                <a:rect l="l" t="t" r="r" b="b"/>
                <a:pathLst>
                  <a:path w="18455" h="18455" extrusionOk="0">
                    <a:moveTo>
                      <a:pt x="18455" y="0"/>
                    </a:moveTo>
                    <a:lnTo>
                      <a:pt x="0" y="18455"/>
                    </a:lnTo>
                    <a:lnTo>
                      <a:pt x="0" y="18455"/>
                    </a:lnTo>
                    <a:lnTo>
                      <a:pt x="286" y="18407"/>
                    </a:lnTo>
                    <a:lnTo>
                      <a:pt x="18407" y="286"/>
                    </a:lnTo>
                    <a:lnTo>
                      <a:pt x="1845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7" name="Google Shape;3527;p25"/>
              <p:cNvSpPr/>
              <p:nvPr/>
            </p:nvSpPr>
            <p:spPr>
              <a:xfrm>
                <a:off x="4191275" y="3180575"/>
                <a:ext cx="411100" cy="410800"/>
              </a:xfrm>
              <a:custGeom>
                <a:avLst/>
                <a:gdLst/>
                <a:ahLst/>
                <a:cxnLst/>
                <a:rect l="l" t="t" r="r" b="b"/>
                <a:pathLst>
                  <a:path w="16444" h="16432" extrusionOk="0">
                    <a:moveTo>
                      <a:pt x="16443" y="1"/>
                    </a:moveTo>
                    <a:lnTo>
                      <a:pt x="1" y="16431"/>
                    </a:lnTo>
                    <a:cubicBezTo>
                      <a:pt x="120" y="16407"/>
                      <a:pt x="227" y="16384"/>
                      <a:pt x="334" y="16348"/>
                    </a:cubicBezTo>
                    <a:lnTo>
                      <a:pt x="16360" y="322"/>
                    </a:lnTo>
                    <a:cubicBezTo>
                      <a:pt x="16384" y="215"/>
                      <a:pt x="16420" y="108"/>
                      <a:pt x="1644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8" name="Google Shape;3528;p25"/>
              <p:cNvSpPr/>
              <p:nvPr/>
            </p:nvSpPr>
            <p:spPr>
              <a:xfrm>
                <a:off x="4239200" y="3228500"/>
                <a:ext cx="349175" cy="349175"/>
              </a:xfrm>
              <a:custGeom>
                <a:avLst/>
                <a:gdLst/>
                <a:ahLst/>
                <a:cxnLst/>
                <a:rect l="l" t="t" r="r" b="b"/>
                <a:pathLst>
                  <a:path w="13967" h="13967" extrusionOk="0">
                    <a:moveTo>
                      <a:pt x="13967" y="1"/>
                    </a:moveTo>
                    <a:lnTo>
                      <a:pt x="1" y="13967"/>
                    </a:lnTo>
                    <a:lnTo>
                      <a:pt x="1" y="13967"/>
                    </a:lnTo>
                    <a:lnTo>
                      <a:pt x="370" y="13836"/>
                    </a:lnTo>
                    <a:lnTo>
                      <a:pt x="13836" y="370"/>
                    </a:lnTo>
                    <a:cubicBezTo>
                      <a:pt x="13884" y="239"/>
                      <a:pt x="13919" y="120"/>
                      <a:pt x="1396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9" name="Google Shape;3529;p25"/>
              <p:cNvSpPr/>
              <p:nvPr/>
            </p:nvSpPr>
            <p:spPr>
              <a:xfrm>
                <a:off x="4295775" y="3284750"/>
                <a:ext cx="269975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799" h="10812" extrusionOk="0">
                    <a:moveTo>
                      <a:pt x="10799" y="1"/>
                    </a:moveTo>
                    <a:lnTo>
                      <a:pt x="0" y="10812"/>
                    </a:lnTo>
                    <a:cubicBezTo>
                      <a:pt x="155" y="10740"/>
                      <a:pt x="310" y="10657"/>
                      <a:pt x="476" y="10574"/>
                    </a:cubicBezTo>
                    <a:lnTo>
                      <a:pt x="10561" y="477"/>
                    </a:lnTo>
                    <a:cubicBezTo>
                      <a:pt x="10644" y="322"/>
                      <a:pt x="10728" y="168"/>
                      <a:pt x="1079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0" name="Google Shape;3530;p25"/>
              <p:cNvSpPr/>
              <p:nvPr/>
            </p:nvSpPr>
            <p:spPr>
              <a:xfrm>
                <a:off x="4375225" y="3364225"/>
                <a:ext cx="145000" cy="145300"/>
              </a:xfrm>
              <a:custGeom>
                <a:avLst/>
                <a:gdLst/>
                <a:ahLst/>
                <a:cxnLst/>
                <a:rect l="l" t="t" r="r" b="b"/>
                <a:pathLst>
                  <a:path w="5800" h="5812" extrusionOk="0">
                    <a:moveTo>
                      <a:pt x="5799" y="1"/>
                    </a:moveTo>
                    <a:lnTo>
                      <a:pt x="1" y="5811"/>
                    </a:lnTo>
                    <a:cubicBezTo>
                      <a:pt x="287" y="5609"/>
                      <a:pt x="584" y="5406"/>
                      <a:pt x="858" y="5180"/>
                    </a:cubicBezTo>
                    <a:lnTo>
                      <a:pt x="5180" y="870"/>
                    </a:lnTo>
                    <a:cubicBezTo>
                      <a:pt x="5395" y="584"/>
                      <a:pt x="5597" y="299"/>
                      <a:pt x="579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531" name="Google Shape;3531;p25"/>
            <p:cNvSpPr/>
            <p:nvPr/>
          </p:nvSpPr>
          <p:spPr>
            <a:xfrm>
              <a:off x="-850776" y="1889647"/>
              <a:ext cx="1646245" cy="1589233"/>
            </a:xfrm>
            <a:custGeom>
              <a:avLst/>
              <a:gdLst/>
              <a:ahLst/>
              <a:cxnLst/>
              <a:rect l="l" t="t" r="r" b="b"/>
              <a:pathLst>
                <a:path w="54055" h="52183" extrusionOk="0">
                  <a:moveTo>
                    <a:pt x="10510" y="759"/>
                  </a:moveTo>
                  <a:cubicBezTo>
                    <a:pt x="12828" y="759"/>
                    <a:pt x="15036" y="1686"/>
                    <a:pt x="16669" y="3331"/>
                  </a:cubicBezTo>
                  <a:lnTo>
                    <a:pt x="49804" y="36454"/>
                  </a:lnTo>
                  <a:cubicBezTo>
                    <a:pt x="53233" y="39883"/>
                    <a:pt x="53233" y="45431"/>
                    <a:pt x="49804" y="48860"/>
                  </a:cubicBezTo>
                  <a:cubicBezTo>
                    <a:pt x="48090" y="50575"/>
                    <a:pt x="45842" y="51432"/>
                    <a:pt x="43595" y="51432"/>
                  </a:cubicBezTo>
                  <a:cubicBezTo>
                    <a:pt x="41348" y="51432"/>
                    <a:pt x="39100" y="50575"/>
                    <a:pt x="37386" y="48860"/>
                  </a:cubicBezTo>
                  <a:lnTo>
                    <a:pt x="4263" y="15737"/>
                  </a:lnTo>
                  <a:cubicBezTo>
                    <a:pt x="1750" y="13225"/>
                    <a:pt x="1012" y="9451"/>
                    <a:pt x="2370" y="6177"/>
                  </a:cubicBezTo>
                  <a:cubicBezTo>
                    <a:pt x="3727" y="2902"/>
                    <a:pt x="6918" y="759"/>
                    <a:pt x="10466" y="759"/>
                  </a:cubicBezTo>
                  <a:cubicBezTo>
                    <a:pt x="10481" y="759"/>
                    <a:pt x="10495" y="759"/>
                    <a:pt x="10510" y="759"/>
                  </a:cubicBezTo>
                  <a:close/>
                  <a:moveTo>
                    <a:pt x="10470" y="0"/>
                  </a:moveTo>
                  <a:cubicBezTo>
                    <a:pt x="8031" y="0"/>
                    <a:pt x="5590" y="932"/>
                    <a:pt x="3727" y="2795"/>
                  </a:cubicBezTo>
                  <a:cubicBezTo>
                    <a:pt x="0" y="6510"/>
                    <a:pt x="0" y="12546"/>
                    <a:pt x="3727" y="16273"/>
                  </a:cubicBezTo>
                  <a:lnTo>
                    <a:pt x="36850" y="49396"/>
                  </a:lnTo>
                  <a:cubicBezTo>
                    <a:pt x="38626" y="51172"/>
                    <a:pt x="41037" y="52182"/>
                    <a:pt x="43545" y="52182"/>
                  </a:cubicBezTo>
                  <a:cubicBezTo>
                    <a:pt x="43560" y="52182"/>
                    <a:pt x="43574" y="52182"/>
                    <a:pt x="43589" y="52182"/>
                  </a:cubicBezTo>
                  <a:cubicBezTo>
                    <a:pt x="43604" y="52182"/>
                    <a:pt x="43618" y="52182"/>
                    <a:pt x="43633" y="52182"/>
                  </a:cubicBezTo>
                  <a:cubicBezTo>
                    <a:pt x="46153" y="52182"/>
                    <a:pt x="48552" y="51172"/>
                    <a:pt x="50340" y="49396"/>
                  </a:cubicBezTo>
                  <a:cubicBezTo>
                    <a:pt x="54055" y="45681"/>
                    <a:pt x="54055" y="39645"/>
                    <a:pt x="50340" y="35918"/>
                  </a:cubicBezTo>
                  <a:lnTo>
                    <a:pt x="17205" y="2795"/>
                  </a:lnTo>
                  <a:cubicBezTo>
                    <a:pt x="15347" y="932"/>
                    <a:pt x="12910" y="0"/>
                    <a:pt x="104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2" name="Google Shape;3532;p25"/>
            <p:cNvSpPr/>
            <p:nvPr/>
          </p:nvSpPr>
          <p:spPr>
            <a:xfrm>
              <a:off x="-1254400" y="4131925"/>
              <a:ext cx="2031225" cy="2030925"/>
            </a:xfrm>
            <a:custGeom>
              <a:avLst/>
              <a:gdLst/>
              <a:ahLst/>
              <a:cxnLst/>
              <a:rect l="l" t="t" r="r" b="b"/>
              <a:pathLst>
                <a:path w="81249" h="81237" extrusionOk="0">
                  <a:moveTo>
                    <a:pt x="75784" y="56007"/>
                  </a:moveTo>
                  <a:lnTo>
                    <a:pt x="25230" y="5453"/>
                  </a:lnTo>
                  <a:cubicBezTo>
                    <a:pt x="19765" y="0"/>
                    <a:pt x="10931" y="0"/>
                    <a:pt x="5466" y="5453"/>
                  </a:cubicBezTo>
                  <a:lnTo>
                    <a:pt x="5466" y="5453"/>
                  </a:lnTo>
                  <a:cubicBezTo>
                    <a:pt x="13" y="10906"/>
                    <a:pt x="1" y="19764"/>
                    <a:pt x="5466" y="25217"/>
                  </a:cubicBezTo>
                  <a:lnTo>
                    <a:pt x="56032" y="75783"/>
                  </a:lnTo>
                  <a:cubicBezTo>
                    <a:pt x="61485" y="81236"/>
                    <a:pt x="70331" y="81236"/>
                    <a:pt x="75784" y="75771"/>
                  </a:cubicBezTo>
                  <a:cubicBezTo>
                    <a:pt x="81249" y="70318"/>
                    <a:pt x="81249" y="61472"/>
                    <a:pt x="75784" y="56007"/>
                  </a:cubicBez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3" name="Google Shape;3533;p25"/>
            <p:cNvSpPr/>
            <p:nvPr/>
          </p:nvSpPr>
          <p:spPr>
            <a:xfrm>
              <a:off x="-383862" y="4477388"/>
              <a:ext cx="884375" cy="884350"/>
            </a:xfrm>
            <a:custGeom>
              <a:avLst/>
              <a:gdLst/>
              <a:ahLst/>
              <a:cxnLst/>
              <a:rect l="l" t="t" r="r" b="b"/>
              <a:pathLst>
                <a:path w="35375" h="35374" extrusionOk="0">
                  <a:moveTo>
                    <a:pt x="32993" y="33004"/>
                  </a:moveTo>
                  <a:lnTo>
                    <a:pt x="32993" y="33004"/>
                  </a:lnTo>
                  <a:cubicBezTo>
                    <a:pt x="30612" y="35373"/>
                    <a:pt x="26766" y="35373"/>
                    <a:pt x="24385" y="33004"/>
                  </a:cubicBezTo>
                  <a:lnTo>
                    <a:pt x="2382" y="10989"/>
                  </a:lnTo>
                  <a:cubicBezTo>
                    <a:pt x="1" y="8608"/>
                    <a:pt x="1" y="4763"/>
                    <a:pt x="2382" y="2381"/>
                  </a:cubicBezTo>
                  <a:lnTo>
                    <a:pt x="2382" y="2381"/>
                  </a:lnTo>
                  <a:cubicBezTo>
                    <a:pt x="4751" y="0"/>
                    <a:pt x="8597" y="0"/>
                    <a:pt x="10978" y="2381"/>
                  </a:cubicBezTo>
                  <a:lnTo>
                    <a:pt x="32993" y="24396"/>
                  </a:lnTo>
                  <a:cubicBezTo>
                    <a:pt x="35374" y="26765"/>
                    <a:pt x="35374" y="30623"/>
                    <a:pt x="32993" y="33004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4" name="Google Shape;3534;p25"/>
            <p:cNvSpPr/>
            <p:nvPr/>
          </p:nvSpPr>
          <p:spPr>
            <a:xfrm>
              <a:off x="-577000" y="3549375"/>
              <a:ext cx="1098690" cy="1098527"/>
            </a:xfrm>
            <a:custGeom>
              <a:avLst/>
              <a:gdLst/>
              <a:ahLst/>
              <a:cxnLst/>
              <a:rect l="l" t="t" r="r" b="b"/>
              <a:pathLst>
                <a:path w="81249" h="81237" extrusionOk="0">
                  <a:moveTo>
                    <a:pt x="75784" y="56007"/>
                  </a:moveTo>
                  <a:lnTo>
                    <a:pt x="25230" y="5453"/>
                  </a:lnTo>
                  <a:cubicBezTo>
                    <a:pt x="19765" y="0"/>
                    <a:pt x="10931" y="0"/>
                    <a:pt x="5466" y="5453"/>
                  </a:cubicBezTo>
                  <a:lnTo>
                    <a:pt x="5466" y="5453"/>
                  </a:lnTo>
                  <a:cubicBezTo>
                    <a:pt x="13" y="10906"/>
                    <a:pt x="1" y="19764"/>
                    <a:pt x="5466" y="25217"/>
                  </a:cubicBezTo>
                  <a:lnTo>
                    <a:pt x="56032" y="75783"/>
                  </a:lnTo>
                  <a:cubicBezTo>
                    <a:pt x="61485" y="81236"/>
                    <a:pt x="70331" y="81236"/>
                    <a:pt x="75784" y="75771"/>
                  </a:cubicBezTo>
                  <a:cubicBezTo>
                    <a:pt x="81249" y="70318"/>
                    <a:pt x="81249" y="61472"/>
                    <a:pt x="75784" y="56007"/>
                  </a:cubicBez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5" name="Google Shape;3535;p25"/>
            <p:cNvSpPr/>
            <p:nvPr/>
          </p:nvSpPr>
          <p:spPr>
            <a:xfrm>
              <a:off x="-1254412" y="3392050"/>
              <a:ext cx="1646245" cy="1589233"/>
            </a:xfrm>
            <a:custGeom>
              <a:avLst/>
              <a:gdLst/>
              <a:ahLst/>
              <a:cxnLst/>
              <a:rect l="l" t="t" r="r" b="b"/>
              <a:pathLst>
                <a:path w="54055" h="52183" extrusionOk="0">
                  <a:moveTo>
                    <a:pt x="10510" y="759"/>
                  </a:moveTo>
                  <a:cubicBezTo>
                    <a:pt x="12828" y="759"/>
                    <a:pt x="15036" y="1686"/>
                    <a:pt x="16669" y="3331"/>
                  </a:cubicBezTo>
                  <a:lnTo>
                    <a:pt x="49804" y="36454"/>
                  </a:lnTo>
                  <a:cubicBezTo>
                    <a:pt x="53233" y="39883"/>
                    <a:pt x="53233" y="45431"/>
                    <a:pt x="49804" y="48860"/>
                  </a:cubicBezTo>
                  <a:cubicBezTo>
                    <a:pt x="48090" y="50575"/>
                    <a:pt x="45842" y="51432"/>
                    <a:pt x="43595" y="51432"/>
                  </a:cubicBezTo>
                  <a:cubicBezTo>
                    <a:pt x="41348" y="51432"/>
                    <a:pt x="39100" y="50575"/>
                    <a:pt x="37386" y="48860"/>
                  </a:cubicBezTo>
                  <a:lnTo>
                    <a:pt x="4263" y="15737"/>
                  </a:lnTo>
                  <a:cubicBezTo>
                    <a:pt x="1750" y="13225"/>
                    <a:pt x="1012" y="9451"/>
                    <a:pt x="2370" y="6177"/>
                  </a:cubicBezTo>
                  <a:cubicBezTo>
                    <a:pt x="3727" y="2902"/>
                    <a:pt x="6918" y="759"/>
                    <a:pt x="10466" y="759"/>
                  </a:cubicBezTo>
                  <a:cubicBezTo>
                    <a:pt x="10481" y="759"/>
                    <a:pt x="10495" y="759"/>
                    <a:pt x="10510" y="759"/>
                  </a:cubicBezTo>
                  <a:close/>
                  <a:moveTo>
                    <a:pt x="10470" y="0"/>
                  </a:moveTo>
                  <a:cubicBezTo>
                    <a:pt x="8031" y="0"/>
                    <a:pt x="5590" y="932"/>
                    <a:pt x="3727" y="2795"/>
                  </a:cubicBezTo>
                  <a:cubicBezTo>
                    <a:pt x="0" y="6510"/>
                    <a:pt x="0" y="12546"/>
                    <a:pt x="3727" y="16273"/>
                  </a:cubicBezTo>
                  <a:lnTo>
                    <a:pt x="36850" y="49396"/>
                  </a:lnTo>
                  <a:cubicBezTo>
                    <a:pt x="38626" y="51172"/>
                    <a:pt x="41037" y="52182"/>
                    <a:pt x="43545" y="52182"/>
                  </a:cubicBezTo>
                  <a:cubicBezTo>
                    <a:pt x="43560" y="52182"/>
                    <a:pt x="43574" y="52182"/>
                    <a:pt x="43589" y="52182"/>
                  </a:cubicBezTo>
                  <a:cubicBezTo>
                    <a:pt x="43604" y="52182"/>
                    <a:pt x="43618" y="52182"/>
                    <a:pt x="43633" y="52182"/>
                  </a:cubicBezTo>
                  <a:cubicBezTo>
                    <a:pt x="46153" y="52182"/>
                    <a:pt x="48552" y="51172"/>
                    <a:pt x="50340" y="49396"/>
                  </a:cubicBezTo>
                  <a:cubicBezTo>
                    <a:pt x="54055" y="45681"/>
                    <a:pt x="54055" y="39645"/>
                    <a:pt x="50340" y="35918"/>
                  </a:cubicBezTo>
                  <a:lnTo>
                    <a:pt x="17205" y="2795"/>
                  </a:lnTo>
                  <a:cubicBezTo>
                    <a:pt x="15347" y="932"/>
                    <a:pt x="12910" y="0"/>
                    <a:pt x="104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536" name="Google Shape;3536;p25"/>
            <p:cNvGrpSpPr/>
            <p:nvPr/>
          </p:nvGrpSpPr>
          <p:grpSpPr>
            <a:xfrm>
              <a:off x="-636187" y="-747226"/>
              <a:ext cx="2084478" cy="2085038"/>
              <a:chOff x="3502200" y="2491200"/>
              <a:chExt cx="1115350" cy="1115650"/>
            </a:xfrm>
          </p:grpSpPr>
          <p:sp>
            <p:nvSpPr>
              <p:cNvPr id="3537" name="Google Shape;3537;p25"/>
              <p:cNvSpPr/>
              <p:nvPr/>
            </p:nvSpPr>
            <p:spPr>
              <a:xfrm>
                <a:off x="3606975" y="2596575"/>
                <a:ext cx="126550" cy="126525"/>
              </a:xfrm>
              <a:custGeom>
                <a:avLst/>
                <a:gdLst/>
                <a:ahLst/>
                <a:cxnLst/>
                <a:rect l="l" t="t" r="r" b="b"/>
                <a:pathLst>
                  <a:path w="5062" h="5061" extrusionOk="0">
                    <a:moveTo>
                      <a:pt x="5061" y="1"/>
                    </a:moveTo>
                    <a:lnTo>
                      <a:pt x="5061" y="1"/>
                    </a:lnTo>
                    <a:cubicBezTo>
                      <a:pt x="4728" y="251"/>
                      <a:pt x="4382" y="501"/>
                      <a:pt x="4049" y="775"/>
                    </a:cubicBezTo>
                    <a:lnTo>
                      <a:pt x="775" y="4049"/>
                    </a:lnTo>
                    <a:cubicBezTo>
                      <a:pt x="513" y="4370"/>
                      <a:pt x="251" y="4716"/>
                      <a:pt x="1" y="5061"/>
                    </a:cubicBezTo>
                    <a:lnTo>
                      <a:pt x="506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8" name="Google Shape;3538;p25"/>
              <p:cNvSpPr/>
              <p:nvPr/>
            </p:nvSpPr>
            <p:spPr>
              <a:xfrm>
                <a:off x="3557275" y="2546575"/>
                <a:ext cx="260175" cy="260175"/>
              </a:xfrm>
              <a:custGeom>
                <a:avLst/>
                <a:gdLst/>
                <a:ahLst/>
                <a:cxnLst/>
                <a:rect l="l" t="t" r="r" b="b"/>
                <a:pathLst>
                  <a:path w="10407" h="10407" extrusionOk="0">
                    <a:moveTo>
                      <a:pt x="10407" y="0"/>
                    </a:moveTo>
                    <a:cubicBezTo>
                      <a:pt x="10264" y="72"/>
                      <a:pt x="10097" y="155"/>
                      <a:pt x="9942" y="227"/>
                    </a:cubicBezTo>
                    <a:lnTo>
                      <a:pt x="239" y="9930"/>
                    </a:lnTo>
                    <a:cubicBezTo>
                      <a:pt x="155" y="10085"/>
                      <a:pt x="84" y="10252"/>
                      <a:pt x="1" y="10406"/>
                    </a:cubicBezTo>
                    <a:lnTo>
                      <a:pt x="1040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9" name="Google Shape;3539;p25"/>
              <p:cNvSpPr/>
              <p:nvPr/>
            </p:nvSpPr>
            <p:spPr>
              <a:xfrm>
                <a:off x="3532875" y="2522175"/>
                <a:ext cx="342625" cy="342625"/>
              </a:xfrm>
              <a:custGeom>
                <a:avLst/>
                <a:gdLst/>
                <a:ahLst/>
                <a:cxnLst/>
                <a:rect l="l" t="t" r="r" b="b"/>
                <a:pathLst>
                  <a:path w="13705" h="13705" extrusionOk="0">
                    <a:moveTo>
                      <a:pt x="13704" y="0"/>
                    </a:moveTo>
                    <a:lnTo>
                      <a:pt x="13704" y="0"/>
                    </a:lnTo>
                    <a:cubicBezTo>
                      <a:pt x="13585" y="48"/>
                      <a:pt x="13454" y="107"/>
                      <a:pt x="13323" y="155"/>
                    </a:cubicBezTo>
                    <a:lnTo>
                      <a:pt x="155" y="13323"/>
                    </a:lnTo>
                    <a:cubicBezTo>
                      <a:pt x="107" y="13454"/>
                      <a:pt x="60" y="13585"/>
                      <a:pt x="0" y="13704"/>
                    </a:cubicBezTo>
                    <a:lnTo>
                      <a:pt x="1370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0" name="Google Shape;3540;p25"/>
              <p:cNvSpPr/>
              <p:nvPr/>
            </p:nvSpPr>
            <p:spPr>
              <a:xfrm>
                <a:off x="3518575" y="2507875"/>
                <a:ext cx="405450" cy="405425"/>
              </a:xfrm>
              <a:custGeom>
                <a:avLst/>
                <a:gdLst/>
                <a:ahLst/>
                <a:cxnLst/>
                <a:rect l="l" t="t" r="r" b="b"/>
                <a:pathLst>
                  <a:path w="16218" h="16217" extrusionOk="0">
                    <a:moveTo>
                      <a:pt x="16217" y="1"/>
                    </a:moveTo>
                    <a:lnTo>
                      <a:pt x="16217" y="1"/>
                    </a:lnTo>
                    <a:cubicBezTo>
                      <a:pt x="16110" y="24"/>
                      <a:pt x="16003" y="60"/>
                      <a:pt x="15884" y="96"/>
                    </a:cubicBezTo>
                    <a:lnTo>
                      <a:pt x="96" y="15884"/>
                    </a:lnTo>
                    <a:cubicBezTo>
                      <a:pt x="60" y="15991"/>
                      <a:pt x="37" y="16098"/>
                      <a:pt x="1" y="16217"/>
                    </a:cubicBezTo>
                    <a:lnTo>
                      <a:pt x="1621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1" name="Google Shape;3541;p25"/>
              <p:cNvSpPr/>
              <p:nvPr/>
            </p:nvSpPr>
            <p:spPr>
              <a:xfrm>
                <a:off x="3509950" y="2499250"/>
                <a:ext cx="456925" cy="456925"/>
              </a:xfrm>
              <a:custGeom>
                <a:avLst/>
                <a:gdLst/>
                <a:ahLst/>
                <a:cxnLst/>
                <a:rect l="l" t="t" r="r" b="b"/>
                <a:pathLst>
                  <a:path w="18277" h="18277" extrusionOk="0">
                    <a:moveTo>
                      <a:pt x="18277" y="0"/>
                    </a:moveTo>
                    <a:cubicBezTo>
                      <a:pt x="18181" y="12"/>
                      <a:pt x="18074" y="24"/>
                      <a:pt x="17979" y="48"/>
                    </a:cubicBezTo>
                    <a:lnTo>
                      <a:pt x="48" y="17991"/>
                    </a:lnTo>
                    <a:cubicBezTo>
                      <a:pt x="24" y="18086"/>
                      <a:pt x="12" y="18181"/>
                      <a:pt x="1" y="18276"/>
                    </a:cubicBezTo>
                    <a:lnTo>
                      <a:pt x="1827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2" name="Google Shape;3542;p25"/>
              <p:cNvSpPr/>
              <p:nvPr/>
            </p:nvSpPr>
            <p:spPr>
              <a:xfrm>
                <a:off x="3504600" y="2493600"/>
                <a:ext cx="501575" cy="501575"/>
              </a:xfrm>
              <a:custGeom>
                <a:avLst/>
                <a:gdLst/>
                <a:ahLst/>
                <a:cxnLst/>
                <a:rect l="l" t="t" r="r" b="b"/>
                <a:pathLst>
                  <a:path w="20063" h="20063" extrusionOk="0">
                    <a:moveTo>
                      <a:pt x="20062" y="0"/>
                    </a:moveTo>
                    <a:lnTo>
                      <a:pt x="20062" y="0"/>
                    </a:lnTo>
                    <a:cubicBezTo>
                      <a:pt x="19967" y="12"/>
                      <a:pt x="19872" y="24"/>
                      <a:pt x="19788" y="36"/>
                    </a:cubicBezTo>
                    <a:lnTo>
                      <a:pt x="36" y="19788"/>
                    </a:lnTo>
                    <a:cubicBezTo>
                      <a:pt x="24" y="19884"/>
                      <a:pt x="12" y="19979"/>
                      <a:pt x="0" y="20062"/>
                    </a:cubicBezTo>
                    <a:lnTo>
                      <a:pt x="2006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3" name="Google Shape;3543;p25"/>
              <p:cNvSpPr/>
              <p:nvPr/>
            </p:nvSpPr>
            <p:spPr>
              <a:xfrm>
                <a:off x="3502500" y="2491500"/>
                <a:ext cx="539675" cy="539975"/>
              </a:xfrm>
              <a:custGeom>
                <a:avLst/>
                <a:gdLst/>
                <a:ahLst/>
                <a:cxnLst/>
                <a:rect l="l" t="t" r="r" b="b"/>
                <a:pathLst>
                  <a:path w="21587" h="21599" extrusionOk="0">
                    <a:moveTo>
                      <a:pt x="21587" y="1"/>
                    </a:moveTo>
                    <a:lnTo>
                      <a:pt x="21337" y="13"/>
                    </a:lnTo>
                    <a:lnTo>
                      <a:pt x="1" y="21349"/>
                    </a:lnTo>
                    <a:lnTo>
                      <a:pt x="1" y="21599"/>
                    </a:lnTo>
                    <a:lnTo>
                      <a:pt x="2158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4" name="Google Shape;3544;p25"/>
              <p:cNvSpPr/>
              <p:nvPr/>
            </p:nvSpPr>
            <p:spPr>
              <a:xfrm>
                <a:off x="3502200" y="2491200"/>
                <a:ext cx="573925" cy="574200"/>
              </a:xfrm>
              <a:custGeom>
                <a:avLst/>
                <a:gdLst/>
                <a:ahLst/>
                <a:cxnLst/>
                <a:rect l="l" t="t" r="r" b="b"/>
                <a:pathLst>
                  <a:path w="22957" h="22968" extrusionOk="0">
                    <a:moveTo>
                      <a:pt x="22718" y="1"/>
                    </a:moveTo>
                    <a:lnTo>
                      <a:pt x="1" y="22730"/>
                    </a:lnTo>
                    <a:lnTo>
                      <a:pt x="1" y="22968"/>
                    </a:lnTo>
                    <a:lnTo>
                      <a:pt x="22956" y="13"/>
                    </a:lnTo>
                    <a:lnTo>
                      <a:pt x="2271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5" name="Google Shape;3545;p25"/>
              <p:cNvSpPr/>
              <p:nvPr/>
            </p:nvSpPr>
            <p:spPr>
              <a:xfrm>
                <a:off x="3503700" y="2493000"/>
                <a:ext cx="604575" cy="604550"/>
              </a:xfrm>
              <a:custGeom>
                <a:avLst/>
                <a:gdLst/>
                <a:ahLst/>
                <a:cxnLst/>
                <a:rect l="l" t="t" r="r" b="b"/>
                <a:pathLst>
                  <a:path w="24183" h="24182" extrusionOk="0">
                    <a:moveTo>
                      <a:pt x="23956" y="0"/>
                    </a:moveTo>
                    <a:lnTo>
                      <a:pt x="0" y="23956"/>
                    </a:lnTo>
                    <a:cubicBezTo>
                      <a:pt x="0" y="24039"/>
                      <a:pt x="0" y="24110"/>
                      <a:pt x="12" y="24182"/>
                    </a:cubicBezTo>
                    <a:lnTo>
                      <a:pt x="24182" y="24"/>
                    </a:lnTo>
                    <a:cubicBezTo>
                      <a:pt x="24111" y="0"/>
                      <a:pt x="24027" y="0"/>
                      <a:pt x="2395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6" name="Google Shape;3546;p25"/>
              <p:cNvSpPr/>
              <p:nvPr/>
            </p:nvSpPr>
            <p:spPr>
              <a:xfrm>
                <a:off x="3506975" y="2495975"/>
                <a:ext cx="631650" cy="631950"/>
              </a:xfrm>
              <a:custGeom>
                <a:avLst/>
                <a:gdLst/>
                <a:ahLst/>
                <a:cxnLst/>
                <a:rect l="l" t="t" r="r" b="b"/>
                <a:pathLst>
                  <a:path w="25266" h="25278" extrusionOk="0">
                    <a:moveTo>
                      <a:pt x="25051" y="0"/>
                    </a:moveTo>
                    <a:lnTo>
                      <a:pt x="0" y="25063"/>
                    </a:lnTo>
                    <a:cubicBezTo>
                      <a:pt x="0" y="25134"/>
                      <a:pt x="12" y="25206"/>
                      <a:pt x="24" y="25277"/>
                    </a:cubicBezTo>
                    <a:lnTo>
                      <a:pt x="25266" y="24"/>
                    </a:lnTo>
                    <a:lnTo>
                      <a:pt x="2505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7" name="Google Shape;3547;p25"/>
              <p:cNvSpPr/>
              <p:nvPr/>
            </p:nvSpPr>
            <p:spPr>
              <a:xfrm>
                <a:off x="3511450" y="2500725"/>
                <a:ext cx="656350" cy="656075"/>
              </a:xfrm>
              <a:custGeom>
                <a:avLst/>
                <a:gdLst/>
                <a:ahLst/>
                <a:cxnLst/>
                <a:rect l="l" t="t" r="r" b="b"/>
                <a:pathLst>
                  <a:path w="26254" h="26243" extrusionOk="0">
                    <a:moveTo>
                      <a:pt x="26051" y="1"/>
                    </a:moveTo>
                    <a:lnTo>
                      <a:pt x="0" y="26040"/>
                    </a:lnTo>
                    <a:cubicBezTo>
                      <a:pt x="24" y="26111"/>
                      <a:pt x="24" y="26183"/>
                      <a:pt x="48" y="26242"/>
                    </a:cubicBezTo>
                    <a:lnTo>
                      <a:pt x="26253" y="37"/>
                    </a:lnTo>
                    <a:lnTo>
                      <a:pt x="2605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8" name="Google Shape;3548;p25"/>
              <p:cNvSpPr/>
              <p:nvPr/>
            </p:nvSpPr>
            <p:spPr>
              <a:xfrm>
                <a:off x="3517400" y="2506700"/>
                <a:ext cx="678075" cy="678075"/>
              </a:xfrm>
              <a:custGeom>
                <a:avLst/>
                <a:gdLst/>
                <a:ahLst/>
                <a:cxnLst/>
                <a:rect l="l" t="t" r="r" b="b"/>
                <a:pathLst>
                  <a:path w="27123" h="27123" extrusionOk="0">
                    <a:moveTo>
                      <a:pt x="26932" y="0"/>
                    </a:moveTo>
                    <a:lnTo>
                      <a:pt x="0" y="26932"/>
                    </a:lnTo>
                    <a:cubicBezTo>
                      <a:pt x="12" y="26991"/>
                      <a:pt x="36" y="27051"/>
                      <a:pt x="48" y="27122"/>
                    </a:cubicBezTo>
                    <a:lnTo>
                      <a:pt x="27123" y="48"/>
                    </a:lnTo>
                    <a:lnTo>
                      <a:pt x="2693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9" name="Google Shape;3549;p25"/>
              <p:cNvSpPr/>
              <p:nvPr/>
            </p:nvSpPr>
            <p:spPr>
              <a:xfrm>
                <a:off x="3524525" y="2513825"/>
                <a:ext cx="697450" cy="697450"/>
              </a:xfrm>
              <a:custGeom>
                <a:avLst/>
                <a:gdLst/>
                <a:ahLst/>
                <a:cxnLst/>
                <a:rect l="l" t="t" r="r" b="b"/>
                <a:pathLst>
                  <a:path w="27898" h="27898" extrusionOk="0">
                    <a:moveTo>
                      <a:pt x="27719" y="1"/>
                    </a:moveTo>
                    <a:lnTo>
                      <a:pt x="1" y="27718"/>
                    </a:lnTo>
                    <a:cubicBezTo>
                      <a:pt x="25" y="27778"/>
                      <a:pt x="37" y="27838"/>
                      <a:pt x="60" y="27897"/>
                    </a:cubicBezTo>
                    <a:lnTo>
                      <a:pt x="27897" y="48"/>
                    </a:lnTo>
                    <a:lnTo>
                      <a:pt x="2771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0" name="Google Shape;3550;p25"/>
              <p:cNvSpPr/>
              <p:nvPr/>
            </p:nvSpPr>
            <p:spPr>
              <a:xfrm>
                <a:off x="3532875" y="2521875"/>
                <a:ext cx="714700" cy="714975"/>
              </a:xfrm>
              <a:custGeom>
                <a:avLst/>
                <a:gdLst/>
                <a:ahLst/>
                <a:cxnLst/>
                <a:rect l="l" t="t" r="r" b="b"/>
                <a:pathLst>
                  <a:path w="28588" h="28599" extrusionOk="0">
                    <a:moveTo>
                      <a:pt x="28409" y="0"/>
                    </a:moveTo>
                    <a:lnTo>
                      <a:pt x="0" y="28420"/>
                    </a:lnTo>
                    <a:cubicBezTo>
                      <a:pt x="12" y="28480"/>
                      <a:pt x="36" y="28539"/>
                      <a:pt x="60" y="28599"/>
                    </a:cubicBezTo>
                    <a:lnTo>
                      <a:pt x="28587" y="72"/>
                    </a:lnTo>
                    <a:lnTo>
                      <a:pt x="2840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1" name="Google Shape;3551;p25"/>
              <p:cNvSpPr/>
              <p:nvPr/>
            </p:nvSpPr>
            <p:spPr>
              <a:xfrm>
                <a:off x="3542100" y="2531100"/>
                <a:ext cx="730175" cy="730175"/>
              </a:xfrm>
              <a:custGeom>
                <a:avLst/>
                <a:gdLst/>
                <a:ahLst/>
                <a:cxnLst/>
                <a:rect l="l" t="t" r="r" b="b"/>
                <a:pathLst>
                  <a:path w="29207" h="29207" extrusionOk="0">
                    <a:moveTo>
                      <a:pt x="29028" y="0"/>
                    </a:moveTo>
                    <a:lnTo>
                      <a:pt x="0" y="29040"/>
                    </a:lnTo>
                    <a:cubicBezTo>
                      <a:pt x="24" y="29099"/>
                      <a:pt x="48" y="29147"/>
                      <a:pt x="72" y="29206"/>
                    </a:cubicBezTo>
                    <a:lnTo>
                      <a:pt x="29206" y="72"/>
                    </a:lnTo>
                    <a:lnTo>
                      <a:pt x="2902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2" name="Google Shape;3552;p25"/>
              <p:cNvSpPr/>
              <p:nvPr/>
            </p:nvSpPr>
            <p:spPr>
              <a:xfrm>
                <a:off x="3552225" y="2541525"/>
                <a:ext cx="743550" cy="743550"/>
              </a:xfrm>
              <a:custGeom>
                <a:avLst/>
                <a:gdLst/>
                <a:ahLst/>
                <a:cxnLst/>
                <a:rect l="l" t="t" r="r" b="b"/>
                <a:pathLst>
                  <a:path w="29742" h="29742" extrusionOk="0">
                    <a:moveTo>
                      <a:pt x="29575" y="0"/>
                    </a:moveTo>
                    <a:lnTo>
                      <a:pt x="0" y="29575"/>
                    </a:lnTo>
                    <a:cubicBezTo>
                      <a:pt x="24" y="29623"/>
                      <a:pt x="48" y="29682"/>
                      <a:pt x="72" y="29742"/>
                    </a:cubicBezTo>
                    <a:lnTo>
                      <a:pt x="29742" y="71"/>
                    </a:lnTo>
                    <a:lnTo>
                      <a:pt x="2957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3" name="Google Shape;3553;p25"/>
              <p:cNvSpPr/>
              <p:nvPr/>
            </p:nvSpPr>
            <p:spPr>
              <a:xfrm>
                <a:off x="3563225" y="2552525"/>
                <a:ext cx="755175" cy="755175"/>
              </a:xfrm>
              <a:custGeom>
                <a:avLst/>
                <a:gdLst/>
                <a:ahLst/>
                <a:cxnLst/>
                <a:rect l="l" t="t" r="r" b="b"/>
                <a:pathLst>
                  <a:path w="30207" h="30207" extrusionOk="0">
                    <a:moveTo>
                      <a:pt x="30052" y="1"/>
                    </a:moveTo>
                    <a:lnTo>
                      <a:pt x="1" y="30040"/>
                    </a:lnTo>
                    <a:cubicBezTo>
                      <a:pt x="36" y="30100"/>
                      <a:pt x="60" y="30147"/>
                      <a:pt x="84" y="30207"/>
                    </a:cubicBezTo>
                    <a:lnTo>
                      <a:pt x="30207" y="84"/>
                    </a:lnTo>
                    <a:lnTo>
                      <a:pt x="3005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4" name="Google Shape;3554;p25"/>
              <p:cNvSpPr/>
              <p:nvPr/>
            </p:nvSpPr>
            <p:spPr>
              <a:xfrm>
                <a:off x="3575125" y="2564425"/>
                <a:ext cx="765025" cy="765000"/>
              </a:xfrm>
              <a:custGeom>
                <a:avLst/>
                <a:gdLst/>
                <a:ahLst/>
                <a:cxnLst/>
                <a:rect l="l" t="t" r="r" b="b"/>
                <a:pathLst>
                  <a:path w="30601" h="30600" extrusionOk="0">
                    <a:moveTo>
                      <a:pt x="30457" y="1"/>
                    </a:moveTo>
                    <a:lnTo>
                      <a:pt x="1" y="30445"/>
                    </a:lnTo>
                    <a:cubicBezTo>
                      <a:pt x="37" y="30493"/>
                      <a:pt x="61" y="30552"/>
                      <a:pt x="96" y="30600"/>
                    </a:cubicBezTo>
                    <a:lnTo>
                      <a:pt x="30600" y="84"/>
                    </a:lnTo>
                    <a:lnTo>
                      <a:pt x="3045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5" name="Google Shape;3555;p25"/>
              <p:cNvSpPr/>
              <p:nvPr/>
            </p:nvSpPr>
            <p:spPr>
              <a:xfrm>
                <a:off x="3587925" y="2577225"/>
                <a:ext cx="773350" cy="773350"/>
              </a:xfrm>
              <a:custGeom>
                <a:avLst/>
                <a:gdLst/>
                <a:ahLst/>
                <a:cxnLst/>
                <a:rect l="l" t="t" r="r" b="b"/>
                <a:pathLst>
                  <a:path w="30934" h="30934" extrusionOk="0">
                    <a:moveTo>
                      <a:pt x="30791" y="1"/>
                    </a:moveTo>
                    <a:lnTo>
                      <a:pt x="1" y="30778"/>
                    </a:lnTo>
                    <a:lnTo>
                      <a:pt x="96" y="30933"/>
                    </a:lnTo>
                    <a:lnTo>
                      <a:pt x="30933" y="96"/>
                    </a:lnTo>
                    <a:lnTo>
                      <a:pt x="3079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6" name="Google Shape;3556;p25"/>
              <p:cNvSpPr/>
              <p:nvPr/>
            </p:nvSpPr>
            <p:spPr>
              <a:xfrm>
                <a:off x="3601625" y="2590625"/>
                <a:ext cx="780175" cy="780175"/>
              </a:xfrm>
              <a:custGeom>
                <a:avLst/>
                <a:gdLst/>
                <a:ahLst/>
                <a:cxnLst/>
                <a:rect l="l" t="t" r="r" b="b"/>
                <a:pathLst>
                  <a:path w="31207" h="31207" extrusionOk="0">
                    <a:moveTo>
                      <a:pt x="31052" y="1"/>
                    </a:moveTo>
                    <a:lnTo>
                      <a:pt x="1" y="31064"/>
                    </a:lnTo>
                    <a:lnTo>
                      <a:pt x="96" y="31207"/>
                    </a:lnTo>
                    <a:lnTo>
                      <a:pt x="31207" y="108"/>
                    </a:lnTo>
                    <a:lnTo>
                      <a:pt x="3105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7" name="Google Shape;3557;p25"/>
              <p:cNvSpPr/>
              <p:nvPr/>
            </p:nvSpPr>
            <p:spPr>
              <a:xfrm>
                <a:off x="3615925" y="2604925"/>
                <a:ext cx="784925" cy="785225"/>
              </a:xfrm>
              <a:custGeom>
                <a:avLst/>
                <a:gdLst/>
                <a:ahLst/>
                <a:cxnLst/>
                <a:rect l="l" t="t" r="r" b="b"/>
                <a:pathLst>
                  <a:path w="31397" h="31409" extrusionOk="0">
                    <a:moveTo>
                      <a:pt x="31266" y="0"/>
                    </a:moveTo>
                    <a:lnTo>
                      <a:pt x="0" y="31278"/>
                    </a:lnTo>
                    <a:cubicBezTo>
                      <a:pt x="36" y="31325"/>
                      <a:pt x="72" y="31361"/>
                      <a:pt x="107" y="31409"/>
                    </a:cubicBezTo>
                    <a:lnTo>
                      <a:pt x="31397" y="107"/>
                    </a:lnTo>
                    <a:lnTo>
                      <a:pt x="3126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8" name="Google Shape;3558;p25"/>
              <p:cNvSpPr/>
              <p:nvPr/>
            </p:nvSpPr>
            <p:spPr>
              <a:xfrm>
                <a:off x="3630800" y="2620100"/>
                <a:ext cx="789100" cy="788800"/>
              </a:xfrm>
              <a:custGeom>
                <a:avLst/>
                <a:gdLst/>
                <a:ahLst/>
                <a:cxnLst/>
                <a:rect l="l" t="t" r="r" b="b"/>
                <a:pathLst>
                  <a:path w="31564" h="31552" extrusionOk="0">
                    <a:moveTo>
                      <a:pt x="31433" y="0"/>
                    </a:moveTo>
                    <a:lnTo>
                      <a:pt x="0" y="31421"/>
                    </a:lnTo>
                    <a:cubicBezTo>
                      <a:pt x="36" y="31468"/>
                      <a:pt x="72" y="31504"/>
                      <a:pt x="108" y="31552"/>
                    </a:cubicBezTo>
                    <a:lnTo>
                      <a:pt x="31564" y="107"/>
                    </a:lnTo>
                    <a:lnTo>
                      <a:pt x="3143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9" name="Google Shape;3559;p25"/>
              <p:cNvSpPr/>
              <p:nvPr/>
            </p:nvSpPr>
            <p:spPr>
              <a:xfrm>
                <a:off x="3646575" y="2635875"/>
                <a:ext cx="791200" cy="791200"/>
              </a:xfrm>
              <a:custGeom>
                <a:avLst/>
                <a:gdLst/>
                <a:ahLst/>
                <a:cxnLst/>
                <a:rect l="l" t="t" r="r" b="b"/>
                <a:pathLst>
                  <a:path w="31648" h="31648" extrusionOk="0">
                    <a:moveTo>
                      <a:pt x="31528" y="0"/>
                    </a:moveTo>
                    <a:lnTo>
                      <a:pt x="0" y="31516"/>
                    </a:lnTo>
                    <a:lnTo>
                      <a:pt x="120" y="31647"/>
                    </a:lnTo>
                    <a:lnTo>
                      <a:pt x="31647" y="107"/>
                    </a:lnTo>
                    <a:lnTo>
                      <a:pt x="3152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0" name="Google Shape;3560;p25"/>
              <p:cNvSpPr/>
              <p:nvPr/>
            </p:nvSpPr>
            <p:spPr>
              <a:xfrm>
                <a:off x="3663250" y="2652250"/>
                <a:ext cx="792075" cy="792075"/>
              </a:xfrm>
              <a:custGeom>
                <a:avLst/>
                <a:gdLst/>
                <a:ahLst/>
                <a:cxnLst/>
                <a:rect l="l" t="t" r="r" b="b"/>
                <a:pathLst>
                  <a:path w="31683" h="31683" extrusionOk="0">
                    <a:moveTo>
                      <a:pt x="31552" y="0"/>
                    </a:moveTo>
                    <a:lnTo>
                      <a:pt x="0" y="31564"/>
                    </a:lnTo>
                    <a:cubicBezTo>
                      <a:pt x="36" y="31587"/>
                      <a:pt x="60" y="31623"/>
                      <a:pt x="95" y="31659"/>
                    </a:cubicBezTo>
                    <a:lnTo>
                      <a:pt x="119" y="31683"/>
                    </a:lnTo>
                    <a:lnTo>
                      <a:pt x="31683" y="119"/>
                    </a:lnTo>
                    <a:lnTo>
                      <a:pt x="31647" y="95"/>
                    </a:lnTo>
                    <a:cubicBezTo>
                      <a:pt x="31623" y="60"/>
                      <a:pt x="31588" y="36"/>
                      <a:pt x="3155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1" name="Google Shape;3561;p25"/>
              <p:cNvSpPr/>
              <p:nvPr/>
            </p:nvSpPr>
            <p:spPr>
              <a:xfrm>
                <a:off x="3680500" y="2669500"/>
                <a:ext cx="791200" cy="791500"/>
              </a:xfrm>
              <a:custGeom>
                <a:avLst/>
                <a:gdLst/>
                <a:ahLst/>
                <a:cxnLst/>
                <a:rect l="l" t="t" r="r" b="b"/>
                <a:pathLst>
                  <a:path w="31648" h="31660" extrusionOk="0">
                    <a:moveTo>
                      <a:pt x="31529" y="1"/>
                    </a:moveTo>
                    <a:lnTo>
                      <a:pt x="1" y="31540"/>
                    </a:lnTo>
                    <a:cubicBezTo>
                      <a:pt x="37" y="31576"/>
                      <a:pt x="72" y="31612"/>
                      <a:pt x="120" y="31659"/>
                    </a:cubicBezTo>
                    <a:lnTo>
                      <a:pt x="31648" y="120"/>
                    </a:lnTo>
                    <a:cubicBezTo>
                      <a:pt x="31612" y="84"/>
                      <a:pt x="31564" y="48"/>
                      <a:pt x="3152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2" name="Google Shape;3562;p25"/>
              <p:cNvSpPr/>
              <p:nvPr/>
            </p:nvSpPr>
            <p:spPr>
              <a:xfrm>
                <a:off x="3698375" y="2687675"/>
                <a:ext cx="789100" cy="789100"/>
              </a:xfrm>
              <a:custGeom>
                <a:avLst/>
                <a:gdLst/>
                <a:ahLst/>
                <a:cxnLst/>
                <a:rect l="l" t="t" r="r" b="b"/>
                <a:pathLst>
                  <a:path w="31564" h="31564" extrusionOk="0">
                    <a:moveTo>
                      <a:pt x="31456" y="0"/>
                    </a:moveTo>
                    <a:lnTo>
                      <a:pt x="0" y="31444"/>
                    </a:lnTo>
                    <a:lnTo>
                      <a:pt x="131" y="31563"/>
                    </a:lnTo>
                    <a:lnTo>
                      <a:pt x="31564" y="119"/>
                    </a:lnTo>
                    <a:cubicBezTo>
                      <a:pt x="31528" y="83"/>
                      <a:pt x="31492" y="36"/>
                      <a:pt x="3145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3" name="Google Shape;3563;p25"/>
              <p:cNvSpPr/>
              <p:nvPr/>
            </p:nvSpPr>
            <p:spPr>
              <a:xfrm>
                <a:off x="3717125" y="2706125"/>
                <a:ext cx="785525" cy="785525"/>
              </a:xfrm>
              <a:custGeom>
                <a:avLst/>
                <a:gdLst/>
                <a:ahLst/>
                <a:cxnLst/>
                <a:rect l="l" t="t" r="r" b="b"/>
                <a:pathLst>
                  <a:path w="31421" h="31421" extrusionOk="0">
                    <a:moveTo>
                      <a:pt x="31314" y="0"/>
                    </a:moveTo>
                    <a:lnTo>
                      <a:pt x="0" y="31325"/>
                    </a:lnTo>
                    <a:lnTo>
                      <a:pt x="131" y="31421"/>
                    </a:lnTo>
                    <a:lnTo>
                      <a:pt x="31421" y="143"/>
                    </a:lnTo>
                    <a:cubicBezTo>
                      <a:pt x="31385" y="95"/>
                      <a:pt x="31349" y="48"/>
                      <a:pt x="3131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4" name="Google Shape;3564;p25"/>
              <p:cNvSpPr/>
              <p:nvPr/>
            </p:nvSpPr>
            <p:spPr>
              <a:xfrm>
                <a:off x="3736475" y="2725750"/>
                <a:ext cx="780475" cy="780500"/>
              </a:xfrm>
              <a:custGeom>
                <a:avLst/>
                <a:gdLst/>
                <a:ahLst/>
                <a:cxnLst/>
                <a:rect l="l" t="t" r="r" b="b"/>
                <a:pathLst>
                  <a:path w="31219" h="31220" extrusionOk="0">
                    <a:moveTo>
                      <a:pt x="31123" y="1"/>
                    </a:moveTo>
                    <a:lnTo>
                      <a:pt x="0" y="31112"/>
                    </a:lnTo>
                    <a:cubicBezTo>
                      <a:pt x="48" y="31148"/>
                      <a:pt x="95" y="31183"/>
                      <a:pt x="143" y="31219"/>
                    </a:cubicBezTo>
                    <a:lnTo>
                      <a:pt x="31218" y="132"/>
                    </a:lnTo>
                    <a:cubicBezTo>
                      <a:pt x="31183" y="84"/>
                      <a:pt x="31159" y="37"/>
                      <a:pt x="3112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5" name="Google Shape;3565;p25"/>
              <p:cNvSpPr/>
              <p:nvPr/>
            </p:nvSpPr>
            <p:spPr>
              <a:xfrm>
                <a:off x="3756400" y="2745700"/>
                <a:ext cx="773950" cy="774225"/>
              </a:xfrm>
              <a:custGeom>
                <a:avLst/>
                <a:gdLst/>
                <a:ahLst/>
                <a:cxnLst/>
                <a:rect l="l" t="t" r="r" b="b"/>
                <a:pathLst>
                  <a:path w="30958" h="30969" extrusionOk="0">
                    <a:moveTo>
                      <a:pt x="30874" y="1"/>
                    </a:moveTo>
                    <a:lnTo>
                      <a:pt x="1" y="30874"/>
                    </a:lnTo>
                    <a:cubicBezTo>
                      <a:pt x="60" y="30897"/>
                      <a:pt x="108" y="30933"/>
                      <a:pt x="156" y="30969"/>
                    </a:cubicBezTo>
                    <a:lnTo>
                      <a:pt x="30957" y="144"/>
                    </a:lnTo>
                    <a:lnTo>
                      <a:pt x="3087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6" name="Google Shape;3566;p25"/>
              <p:cNvSpPr/>
              <p:nvPr/>
            </p:nvSpPr>
            <p:spPr>
              <a:xfrm>
                <a:off x="3777550" y="2766550"/>
                <a:ext cx="765875" cy="766175"/>
              </a:xfrm>
              <a:custGeom>
                <a:avLst/>
                <a:gdLst/>
                <a:ahLst/>
                <a:cxnLst/>
                <a:rect l="l" t="t" r="r" b="b"/>
                <a:pathLst>
                  <a:path w="30635" h="30647" extrusionOk="0">
                    <a:moveTo>
                      <a:pt x="30552" y="0"/>
                    </a:moveTo>
                    <a:lnTo>
                      <a:pt x="0" y="30552"/>
                    </a:lnTo>
                    <a:cubicBezTo>
                      <a:pt x="48" y="30587"/>
                      <a:pt x="95" y="30611"/>
                      <a:pt x="143" y="30647"/>
                    </a:cubicBezTo>
                    <a:lnTo>
                      <a:pt x="30635" y="155"/>
                    </a:lnTo>
                    <a:cubicBezTo>
                      <a:pt x="30611" y="107"/>
                      <a:pt x="30575" y="60"/>
                      <a:pt x="3055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7" name="Google Shape;3567;p25"/>
              <p:cNvSpPr/>
              <p:nvPr/>
            </p:nvSpPr>
            <p:spPr>
              <a:xfrm>
                <a:off x="3799275" y="2788575"/>
                <a:ext cx="756075" cy="756075"/>
              </a:xfrm>
              <a:custGeom>
                <a:avLst/>
                <a:gdLst/>
                <a:ahLst/>
                <a:cxnLst/>
                <a:rect l="l" t="t" r="r" b="b"/>
                <a:pathLst>
                  <a:path w="30243" h="30243" extrusionOk="0">
                    <a:moveTo>
                      <a:pt x="30171" y="0"/>
                    </a:moveTo>
                    <a:lnTo>
                      <a:pt x="0" y="30159"/>
                    </a:lnTo>
                    <a:lnTo>
                      <a:pt x="155" y="30242"/>
                    </a:lnTo>
                    <a:lnTo>
                      <a:pt x="30242" y="155"/>
                    </a:lnTo>
                    <a:cubicBezTo>
                      <a:pt x="30218" y="95"/>
                      <a:pt x="30195" y="48"/>
                      <a:pt x="3017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8" name="Google Shape;3568;p25"/>
              <p:cNvSpPr/>
              <p:nvPr/>
            </p:nvSpPr>
            <p:spPr>
              <a:xfrm>
                <a:off x="3821900" y="2811200"/>
                <a:ext cx="744750" cy="744750"/>
              </a:xfrm>
              <a:custGeom>
                <a:avLst/>
                <a:gdLst/>
                <a:ahLst/>
                <a:cxnLst/>
                <a:rect l="l" t="t" r="r" b="b"/>
                <a:pathLst>
                  <a:path w="29790" h="29790" extrusionOk="0">
                    <a:moveTo>
                      <a:pt x="29706" y="0"/>
                    </a:moveTo>
                    <a:lnTo>
                      <a:pt x="0" y="29706"/>
                    </a:lnTo>
                    <a:lnTo>
                      <a:pt x="167" y="29789"/>
                    </a:lnTo>
                    <a:lnTo>
                      <a:pt x="29790" y="155"/>
                    </a:lnTo>
                    <a:cubicBezTo>
                      <a:pt x="29766" y="107"/>
                      <a:pt x="29742" y="48"/>
                      <a:pt x="2970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9" name="Google Shape;3569;p25"/>
              <p:cNvSpPr/>
              <p:nvPr/>
            </p:nvSpPr>
            <p:spPr>
              <a:xfrm>
                <a:off x="3845400" y="2834700"/>
                <a:ext cx="731375" cy="731375"/>
              </a:xfrm>
              <a:custGeom>
                <a:avLst/>
                <a:gdLst/>
                <a:ahLst/>
                <a:cxnLst/>
                <a:rect l="l" t="t" r="r" b="b"/>
                <a:pathLst>
                  <a:path w="29255" h="29255" extrusionOk="0">
                    <a:moveTo>
                      <a:pt x="29183" y="1"/>
                    </a:moveTo>
                    <a:lnTo>
                      <a:pt x="1" y="29183"/>
                    </a:lnTo>
                    <a:lnTo>
                      <a:pt x="168" y="29254"/>
                    </a:lnTo>
                    <a:lnTo>
                      <a:pt x="29255" y="167"/>
                    </a:lnTo>
                    <a:cubicBezTo>
                      <a:pt x="29243" y="108"/>
                      <a:pt x="29207" y="48"/>
                      <a:pt x="2918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0" name="Google Shape;3570;p25"/>
              <p:cNvSpPr/>
              <p:nvPr/>
            </p:nvSpPr>
            <p:spPr>
              <a:xfrm>
                <a:off x="3869825" y="2859100"/>
                <a:ext cx="716475" cy="716500"/>
              </a:xfrm>
              <a:custGeom>
                <a:avLst/>
                <a:gdLst/>
                <a:ahLst/>
                <a:cxnLst/>
                <a:rect l="l" t="t" r="r" b="b"/>
                <a:pathLst>
                  <a:path w="28659" h="28660" extrusionOk="0">
                    <a:moveTo>
                      <a:pt x="28587" y="1"/>
                    </a:moveTo>
                    <a:lnTo>
                      <a:pt x="0" y="28600"/>
                    </a:lnTo>
                    <a:lnTo>
                      <a:pt x="179" y="28659"/>
                    </a:lnTo>
                    <a:lnTo>
                      <a:pt x="28659" y="168"/>
                    </a:lnTo>
                    <a:cubicBezTo>
                      <a:pt x="28635" y="108"/>
                      <a:pt x="28611" y="61"/>
                      <a:pt x="2858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1" name="Google Shape;3571;p25"/>
              <p:cNvSpPr/>
              <p:nvPr/>
            </p:nvSpPr>
            <p:spPr>
              <a:xfrm>
                <a:off x="3895425" y="2884425"/>
                <a:ext cx="699200" cy="699200"/>
              </a:xfrm>
              <a:custGeom>
                <a:avLst/>
                <a:gdLst/>
                <a:ahLst/>
                <a:cxnLst/>
                <a:rect l="l" t="t" r="r" b="b"/>
                <a:pathLst>
                  <a:path w="27968" h="27968" extrusionOk="0">
                    <a:moveTo>
                      <a:pt x="27908" y="0"/>
                    </a:moveTo>
                    <a:lnTo>
                      <a:pt x="0" y="27908"/>
                    </a:lnTo>
                    <a:lnTo>
                      <a:pt x="179" y="27968"/>
                    </a:lnTo>
                    <a:lnTo>
                      <a:pt x="27968" y="179"/>
                    </a:lnTo>
                    <a:cubicBezTo>
                      <a:pt x="27944" y="119"/>
                      <a:pt x="27920" y="60"/>
                      <a:pt x="2790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2" name="Google Shape;3572;p25"/>
              <p:cNvSpPr/>
              <p:nvPr/>
            </p:nvSpPr>
            <p:spPr>
              <a:xfrm>
                <a:off x="3921600" y="2910900"/>
                <a:ext cx="680175" cy="680175"/>
              </a:xfrm>
              <a:custGeom>
                <a:avLst/>
                <a:gdLst/>
                <a:ahLst/>
                <a:cxnLst/>
                <a:rect l="l" t="t" r="r" b="b"/>
                <a:pathLst>
                  <a:path w="27207" h="27207" extrusionOk="0">
                    <a:moveTo>
                      <a:pt x="27159" y="1"/>
                    </a:moveTo>
                    <a:lnTo>
                      <a:pt x="1" y="27147"/>
                    </a:lnTo>
                    <a:lnTo>
                      <a:pt x="191" y="27206"/>
                    </a:lnTo>
                    <a:lnTo>
                      <a:pt x="27207" y="191"/>
                    </a:lnTo>
                    <a:cubicBezTo>
                      <a:pt x="27195" y="132"/>
                      <a:pt x="27171" y="60"/>
                      <a:pt x="2715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3" name="Google Shape;3573;p25"/>
              <p:cNvSpPr/>
              <p:nvPr/>
            </p:nvSpPr>
            <p:spPr>
              <a:xfrm>
                <a:off x="3949300" y="2938575"/>
                <a:ext cx="658725" cy="658450"/>
              </a:xfrm>
              <a:custGeom>
                <a:avLst/>
                <a:gdLst/>
                <a:ahLst/>
                <a:cxnLst/>
                <a:rect l="l" t="t" r="r" b="b"/>
                <a:pathLst>
                  <a:path w="26349" h="26338" extrusionOk="0">
                    <a:moveTo>
                      <a:pt x="26301" y="1"/>
                    </a:moveTo>
                    <a:lnTo>
                      <a:pt x="0" y="26302"/>
                    </a:lnTo>
                    <a:lnTo>
                      <a:pt x="203" y="26338"/>
                    </a:lnTo>
                    <a:lnTo>
                      <a:pt x="26349" y="203"/>
                    </a:lnTo>
                    <a:cubicBezTo>
                      <a:pt x="26325" y="132"/>
                      <a:pt x="26313" y="60"/>
                      <a:pt x="2630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4" name="Google Shape;3574;p25"/>
              <p:cNvSpPr/>
              <p:nvPr/>
            </p:nvSpPr>
            <p:spPr>
              <a:xfrm>
                <a:off x="3978175" y="2967450"/>
                <a:ext cx="634625" cy="634350"/>
              </a:xfrm>
              <a:custGeom>
                <a:avLst/>
                <a:gdLst/>
                <a:ahLst/>
                <a:cxnLst/>
                <a:rect l="l" t="t" r="r" b="b"/>
                <a:pathLst>
                  <a:path w="25385" h="25374" extrusionOk="0">
                    <a:moveTo>
                      <a:pt x="25348" y="1"/>
                    </a:moveTo>
                    <a:lnTo>
                      <a:pt x="0" y="25349"/>
                    </a:lnTo>
                    <a:lnTo>
                      <a:pt x="214" y="25373"/>
                    </a:lnTo>
                    <a:lnTo>
                      <a:pt x="25384" y="215"/>
                    </a:lnTo>
                    <a:cubicBezTo>
                      <a:pt x="25372" y="144"/>
                      <a:pt x="25360" y="72"/>
                      <a:pt x="2534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5" name="Google Shape;3575;p25"/>
              <p:cNvSpPr/>
              <p:nvPr/>
            </p:nvSpPr>
            <p:spPr>
              <a:xfrm>
                <a:off x="4008525" y="2997825"/>
                <a:ext cx="607250" cy="607225"/>
              </a:xfrm>
              <a:custGeom>
                <a:avLst/>
                <a:gdLst/>
                <a:ahLst/>
                <a:cxnLst/>
                <a:rect l="l" t="t" r="r" b="b"/>
                <a:pathLst>
                  <a:path w="24290" h="24289" extrusionOk="0">
                    <a:moveTo>
                      <a:pt x="24277" y="0"/>
                    </a:moveTo>
                    <a:lnTo>
                      <a:pt x="0" y="24277"/>
                    </a:lnTo>
                    <a:cubicBezTo>
                      <a:pt x="72" y="24277"/>
                      <a:pt x="155" y="24289"/>
                      <a:pt x="227" y="24289"/>
                    </a:cubicBezTo>
                    <a:lnTo>
                      <a:pt x="24289" y="215"/>
                    </a:lnTo>
                    <a:cubicBezTo>
                      <a:pt x="24289" y="143"/>
                      <a:pt x="24289" y="72"/>
                      <a:pt x="2427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6" name="Google Shape;3576;p25"/>
              <p:cNvSpPr/>
              <p:nvPr/>
            </p:nvSpPr>
            <p:spPr>
              <a:xfrm>
                <a:off x="4040675" y="3029675"/>
                <a:ext cx="576875" cy="576875"/>
              </a:xfrm>
              <a:custGeom>
                <a:avLst/>
                <a:gdLst/>
                <a:ahLst/>
                <a:cxnLst/>
                <a:rect l="l" t="t" r="r" b="b"/>
                <a:pathLst>
                  <a:path w="23075" h="23075" extrusionOk="0">
                    <a:moveTo>
                      <a:pt x="23075" y="0"/>
                    </a:moveTo>
                    <a:lnTo>
                      <a:pt x="0" y="23075"/>
                    </a:lnTo>
                    <a:lnTo>
                      <a:pt x="238" y="23075"/>
                    </a:lnTo>
                    <a:lnTo>
                      <a:pt x="23075" y="238"/>
                    </a:lnTo>
                    <a:cubicBezTo>
                      <a:pt x="23075" y="155"/>
                      <a:pt x="23075" y="84"/>
                      <a:pt x="230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7" name="Google Shape;3577;p25"/>
              <p:cNvSpPr/>
              <p:nvPr/>
            </p:nvSpPr>
            <p:spPr>
              <a:xfrm>
                <a:off x="4074300" y="3063600"/>
                <a:ext cx="543250" cy="543250"/>
              </a:xfrm>
              <a:custGeom>
                <a:avLst/>
                <a:gdLst/>
                <a:ahLst/>
                <a:cxnLst/>
                <a:rect l="l" t="t" r="r" b="b"/>
                <a:pathLst>
                  <a:path w="21730" h="21730" extrusionOk="0">
                    <a:moveTo>
                      <a:pt x="21730" y="1"/>
                    </a:moveTo>
                    <a:lnTo>
                      <a:pt x="1" y="21729"/>
                    </a:lnTo>
                    <a:lnTo>
                      <a:pt x="239" y="21729"/>
                    </a:lnTo>
                    <a:lnTo>
                      <a:pt x="21730" y="239"/>
                    </a:lnTo>
                    <a:lnTo>
                      <a:pt x="2173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8" name="Google Shape;3578;p25"/>
              <p:cNvSpPr/>
              <p:nvPr/>
            </p:nvSpPr>
            <p:spPr>
              <a:xfrm>
                <a:off x="4110325" y="3099325"/>
                <a:ext cx="505450" cy="505450"/>
              </a:xfrm>
              <a:custGeom>
                <a:avLst/>
                <a:gdLst/>
                <a:ahLst/>
                <a:cxnLst/>
                <a:rect l="l" t="t" r="r" b="b"/>
                <a:pathLst>
                  <a:path w="20218" h="20218" extrusionOk="0">
                    <a:moveTo>
                      <a:pt x="20217" y="0"/>
                    </a:moveTo>
                    <a:lnTo>
                      <a:pt x="0" y="20217"/>
                    </a:lnTo>
                    <a:lnTo>
                      <a:pt x="262" y="20193"/>
                    </a:lnTo>
                    <a:lnTo>
                      <a:pt x="20182" y="274"/>
                    </a:lnTo>
                    <a:lnTo>
                      <a:pt x="2021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9" name="Google Shape;3579;p25"/>
              <p:cNvSpPr/>
              <p:nvPr/>
            </p:nvSpPr>
            <p:spPr>
              <a:xfrm>
                <a:off x="4149325" y="3138325"/>
                <a:ext cx="461375" cy="461375"/>
              </a:xfrm>
              <a:custGeom>
                <a:avLst/>
                <a:gdLst/>
                <a:ahLst/>
                <a:cxnLst/>
                <a:rect l="l" t="t" r="r" b="b"/>
                <a:pathLst>
                  <a:path w="18455" h="18455" extrusionOk="0">
                    <a:moveTo>
                      <a:pt x="18455" y="0"/>
                    </a:moveTo>
                    <a:lnTo>
                      <a:pt x="0" y="18455"/>
                    </a:lnTo>
                    <a:lnTo>
                      <a:pt x="0" y="18455"/>
                    </a:lnTo>
                    <a:lnTo>
                      <a:pt x="286" y="18407"/>
                    </a:lnTo>
                    <a:lnTo>
                      <a:pt x="18407" y="286"/>
                    </a:lnTo>
                    <a:lnTo>
                      <a:pt x="1845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0" name="Google Shape;3580;p25"/>
              <p:cNvSpPr/>
              <p:nvPr/>
            </p:nvSpPr>
            <p:spPr>
              <a:xfrm>
                <a:off x="4191275" y="3180575"/>
                <a:ext cx="411100" cy="410800"/>
              </a:xfrm>
              <a:custGeom>
                <a:avLst/>
                <a:gdLst/>
                <a:ahLst/>
                <a:cxnLst/>
                <a:rect l="l" t="t" r="r" b="b"/>
                <a:pathLst>
                  <a:path w="16444" h="16432" extrusionOk="0">
                    <a:moveTo>
                      <a:pt x="16443" y="1"/>
                    </a:moveTo>
                    <a:lnTo>
                      <a:pt x="1" y="16431"/>
                    </a:lnTo>
                    <a:cubicBezTo>
                      <a:pt x="120" y="16407"/>
                      <a:pt x="227" y="16384"/>
                      <a:pt x="334" y="16348"/>
                    </a:cubicBezTo>
                    <a:lnTo>
                      <a:pt x="16360" y="322"/>
                    </a:lnTo>
                    <a:cubicBezTo>
                      <a:pt x="16384" y="215"/>
                      <a:pt x="16420" y="108"/>
                      <a:pt x="1644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1" name="Google Shape;3581;p25"/>
              <p:cNvSpPr/>
              <p:nvPr/>
            </p:nvSpPr>
            <p:spPr>
              <a:xfrm>
                <a:off x="4239200" y="3228500"/>
                <a:ext cx="349175" cy="349175"/>
              </a:xfrm>
              <a:custGeom>
                <a:avLst/>
                <a:gdLst/>
                <a:ahLst/>
                <a:cxnLst/>
                <a:rect l="l" t="t" r="r" b="b"/>
                <a:pathLst>
                  <a:path w="13967" h="13967" extrusionOk="0">
                    <a:moveTo>
                      <a:pt x="13967" y="1"/>
                    </a:moveTo>
                    <a:lnTo>
                      <a:pt x="1" y="13967"/>
                    </a:lnTo>
                    <a:lnTo>
                      <a:pt x="1" y="13967"/>
                    </a:lnTo>
                    <a:lnTo>
                      <a:pt x="370" y="13836"/>
                    </a:lnTo>
                    <a:lnTo>
                      <a:pt x="13836" y="370"/>
                    </a:lnTo>
                    <a:cubicBezTo>
                      <a:pt x="13884" y="239"/>
                      <a:pt x="13919" y="120"/>
                      <a:pt x="1396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2" name="Google Shape;3582;p25"/>
              <p:cNvSpPr/>
              <p:nvPr/>
            </p:nvSpPr>
            <p:spPr>
              <a:xfrm>
                <a:off x="4295775" y="3284750"/>
                <a:ext cx="269975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799" h="10812" extrusionOk="0">
                    <a:moveTo>
                      <a:pt x="10799" y="1"/>
                    </a:moveTo>
                    <a:lnTo>
                      <a:pt x="0" y="10812"/>
                    </a:lnTo>
                    <a:cubicBezTo>
                      <a:pt x="155" y="10740"/>
                      <a:pt x="310" y="10657"/>
                      <a:pt x="476" y="10574"/>
                    </a:cubicBezTo>
                    <a:lnTo>
                      <a:pt x="10561" y="477"/>
                    </a:lnTo>
                    <a:cubicBezTo>
                      <a:pt x="10644" y="322"/>
                      <a:pt x="10728" y="168"/>
                      <a:pt x="1079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3" name="Google Shape;3583;p25"/>
              <p:cNvSpPr/>
              <p:nvPr/>
            </p:nvSpPr>
            <p:spPr>
              <a:xfrm>
                <a:off x="4375225" y="3364225"/>
                <a:ext cx="145000" cy="145300"/>
              </a:xfrm>
              <a:custGeom>
                <a:avLst/>
                <a:gdLst/>
                <a:ahLst/>
                <a:cxnLst/>
                <a:rect l="l" t="t" r="r" b="b"/>
                <a:pathLst>
                  <a:path w="5800" h="5812" extrusionOk="0">
                    <a:moveTo>
                      <a:pt x="5799" y="1"/>
                    </a:moveTo>
                    <a:lnTo>
                      <a:pt x="1" y="5811"/>
                    </a:lnTo>
                    <a:cubicBezTo>
                      <a:pt x="287" y="5609"/>
                      <a:pt x="584" y="5406"/>
                      <a:pt x="858" y="5180"/>
                    </a:cubicBezTo>
                    <a:lnTo>
                      <a:pt x="5180" y="870"/>
                    </a:lnTo>
                    <a:cubicBezTo>
                      <a:pt x="5395" y="584"/>
                      <a:pt x="5597" y="299"/>
                      <a:pt x="579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584" name="Google Shape;3584;p25"/>
            <p:cNvSpPr/>
            <p:nvPr/>
          </p:nvSpPr>
          <p:spPr>
            <a:xfrm>
              <a:off x="82700" y="267250"/>
              <a:ext cx="1168361" cy="1168188"/>
            </a:xfrm>
            <a:custGeom>
              <a:avLst/>
              <a:gdLst/>
              <a:ahLst/>
              <a:cxnLst/>
              <a:rect l="l" t="t" r="r" b="b"/>
              <a:pathLst>
                <a:path w="81249" h="81237" extrusionOk="0">
                  <a:moveTo>
                    <a:pt x="75784" y="56007"/>
                  </a:moveTo>
                  <a:lnTo>
                    <a:pt x="25230" y="5453"/>
                  </a:lnTo>
                  <a:cubicBezTo>
                    <a:pt x="19765" y="0"/>
                    <a:pt x="10931" y="0"/>
                    <a:pt x="5466" y="5453"/>
                  </a:cubicBezTo>
                  <a:lnTo>
                    <a:pt x="5466" y="5453"/>
                  </a:lnTo>
                  <a:cubicBezTo>
                    <a:pt x="13" y="10906"/>
                    <a:pt x="1" y="19764"/>
                    <a:pt x="5466" y="25217"/>
                  </a:cubicBezTo>
                  <a:lnTo>
                    <a:pt x="56032" y="75783"/>
                  </a:lnTo>
                  <a:cubicBezTo>
                    <a:pt x="61485" y="81236"/>
                    <a:pt x="70331" y="81236"/>
                    <a:pt x="75784" y="75771"/>
                  </a:cubicBezTo>
                  <a:cubicBezTo>
                    <a:pt x="81249" y="70318"/>
                    <a:pt x="81249" y="61472"/>
                    <a:pt x="75784" y="56007"/>
                  </a:cubicBez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585" name="Google Shape;3585;p25"/>
            <p:cNvGrpSpPr/>
            <p:nvPr/>
          </p:nvGrpSpPr>
          <p:grpSpPr>
            <a:xfrm>
              <a:off x="4689213" y="581349"/>
              <a:ext cx="2084478" cy="2085038"/>
              <a:chOff x="3502200" y="2491200"/>
              <a:chExt cx="1115350" cy="1115650"/>
            </a:xfrm>
          </p:grpSpPr>
          <p:sp>
            <p:nvSpPr>
              <p:cNvPr id="3586" name="Google Shape;3586;p25"/>
              <p:cNvSpPr/>
              <p:nvPr/>
            </p:nvSpPr>
            <p:spPr>
              <a:xfrm>
                <a:off x="3606975" y="2596575"/>
                <a:ext cx="126550" cy="126525"/>
              </a:xfrm>
              <a:custGeom>
                <a:avLst/>
                <a:gdLst/>
                <a:ahLst/>
                <a:cxnLst/>
                <a:rect l="l" t="t" r="r" b="b"/>
                <a:pathLst>
                  <a:path w="5062" h="5061" extrusionOk="0">
                    <a:moveTo>
                      <a:pt x="5061" y="1"/>
                    </a:moveTo>
                    <a:lnTo>
                      <a:pt x="5061" y="1"/>
                    </a:lnTo>
                    <a:cubicBezTo>
                      <a:pt x="4728" y="251"/>
                      <a:pt x="4382" y="501"/>
                      <a:pt x="4049" y="775"/>
                    </a:cubicBezTo>
                    <a:lnTo>
                      <a:pt x="775" y="4049"/>
                    </a:lnTo>
                    <a:cubicBezTo>
                      <a:pt x="513" y="4370"/>
                      <a:pt x="251" y="4716"/>
                      <a:pt x="1" y="5061"/>
                    </a:cubicBezTo>
                    <a:lnTo>
                      <a:pt x="506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7" name="Google Shape;3587;p25"/>
              <p:cNvSpPr/>
              <p:nvPr/>
            </p:nvSpPr>
            <p:spPr>
              <a:xfrm>
                <a:off x="3557275" y="2546575"/>
                <a:ext cx="260175" cy="260175"/>
              </a:xfrm>
              <a:custGeom>
                <a:avLst/>
                <a:gdLst/>
                <a:ahLst/>
                <a:cxnLst/>
                <a:rect l="l" t="t" r="r" b="b"/>
                <a:pathLst>
                  <a:path w="10407" h="10407" extrusionOk="0">
                    <a:moveTo>
                      <a:pt x="10407" y="0"/>
                    </a:moveTo>
                    <a:cubicBezTo>
                      <a:pt x="10264" y="72"/>
                      <a:pt x="10097" y="155"/>
                      <a:pt x="9942" y="227"/>
                    </a:cubicBezTo>
                    <a:lnTo>
                      <a:pt x="239" y="9930"/>
                    </a:lnTo>
                    <a:cubicBezTo>
                      <a:pt x="155" y="10085"/>
                      <a:pt x="84" y="10252"/>
                      <a:pt x="1" y="10406"/>
                    </a:cubicBezTo>
                    <a:lnTo>
                      <a:pt x="1040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8" name="Google Shape;3588;p25"/>
              <p:cNvSpPr/>
              <p:nvPr/>
            </p:nvSpPr>
            <p:spPr>
              <a:xfrm>
                <a:off x="3532875" y="2522175"/>
                <a:ext cx="342625" cy="342625"/>
              </a:xfrm>
              <a:custGeom>
                <a:avLst/>
                <a:gdLst/>
                <a:ahLst/>
                <a:cxnLst/>
                <a:rect l="l" t="t" r="r" b="b"/>
                <a:pathLst>
                  <a:path w="13705" h="13705" extrusionOk="0">
                    <a:moveTo>
                      <a:pt x="13704" y="0"/>
                    </a:moveTo>
                    <a:lnTo>
                      <a:pt x="13704" y="0"/>
                    </a:lnTo>
                    <a:cubicBezTo>
                      <a:pt x="13585" y="48"/>
                      <a:pt x="13454" y="107"/>
                      <a:pt x="13323" y="155"/>
                    </a:cubicBezTo>
                    <a:lnTo>
                      <a:pt x="155" y="13323"/>
                    </a:lnTo>
                    <a:cubicBezTo>
                      <a:pt x="107" y="13454"/>
                      <a:pt x="60" y="13585"/>
                      <a:pt x="0" y="13704"/>
                    </a:cubicBezTo>
                    <a:lnTo>
                      <a:pt x="1370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9" name="Google Shape;3589;p25"/>
              <p:cNvSpPr/>
              <p:nvPr/>
            </p:nvSpPr>
            <p:spPr>
              <a:xfrm>
                <a:off x="3518575" y="2507875"/>
                <a:ext cx="405450" cy="405425"/>
              </a:xfrm>
              <a:custGeom>
                <a:avLst/>
                <a:gdLst/>
                <a:ahLst/>
                <a:cxnLst/>
                <a:rect l="l" t="t" r="r" b="b"/>
                <a:pathLst>
                  <a:path w="16218" h="16217" extrusionOk="0">
                    <a:moveTo>
                      <a:pt x="16217" y="1"/>
                    </a:moveTo>
                    <a:lnTo>
                      <a:pt x="16217" y="1"/>
                    </a:lnTo>
                    <a:cubicBezTo>
                      <a:pt x="16110" y="24"/>
                      <a:pt x="16003" y="60"/>
                      <a:pt x="15884" y="96"/>
                    </a:cubicBezTo>
                    <a:lnTo>
                      <a:pt x="96" y="15884"/>
                    </a:lnTo>
                    <a:cubicBezTo>
                      <a:pt x="60" y="15991"/>
                      <a:pt x="37" y="16098"/>
                      <a:pt x="1" y="16217"/>
                    </a:cubicBezTo>
                    <a:lnTo>
                      <a:pt x="1621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0" name="Google Shape;3590;p25"/>
              <p:cNvSpPr/>
              <p:nvPr/>
            </p:nvSpPr>
            <p:spPr>
              <a:xfrm>
                <a:off x="3509950" y="2499250"/>
                <a:ext cx="456925" cy="456925"/>
              </a:xfrm>
              <a:custGeom>
                <a:avLst/>
                <a:gdLst/>
                <a:ahLst/>
                <a:cxnLst/>
                <a:rect l="l" t="t" r="r" b="b"/>
                <a:pathLst>
                  <a:path w="18277" h="18277" extrusionOk="0">
                    <a:moveTo>
                      <a:pt x="18277" y="0"/>
                    </a:moveTo>
                    <a:cubicBezTo>
                      <a:pt x="18181" y="12"/>
                      <a:pt x="18074" y="24"/>
                      <a:pt x="17979" y="48"/>
                    </a:cubicBezTo>
                    <a:lnTo>
                      <a:pt x="48" y="17991"/>
                    </a:lnTo>
                    <a:cubicBezTo>
                      <a:pt x="24" y="18086"/>
                      <a:pt x="12" y="18181"/>
                      <a:pt x="1" y="18276"/>
                    </a:cubicBezTo>
                    <a:lnTo>
                      <a:pt x="1827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1" name="Google Shape;3591;p25"/>
              <p:cNvSpPr/>
              <p:nvPr/>
            </p:nvSpPr>
            <p:spPr>
              <a:xfrm>
                <a:off x="3504600" y="2493600"/>
                <a:ext cx="501575" cy="501575"/>
              </a:xfrm>
              <a:custGeom>
                <a:avLst/>
                <a:gdLst/>
                <a:ahLst/>
                <a:cxnLst/>
                <a:rect l="l" t="t" r="r" b="b"/>
                <a:pathLst>
                  <a:path w="20063" h="20063" extrusionOk="0">
                    <a:moveTo>
                      <a:pt x="20062" y="0"/>
                    </a:moveTo>
                    <a:lnTo>
                      <a:pt x="20062" y="0"/>
                    </a:lnTo>
                    <a:cubicBezTo>
                      <a:pt x="19967" y="12"/>
                      <a:pt x="19872" y="24"/>
                      <a:pt x="19788" y="36"/>
                    </a:cubicBezTo>
                    <a:lnTo>
                      <a:pt x="36" y="19788"/>
                    </a:lnTo>
                    <a:cubicBezTo>
                      <a:pt x="24" y="19884"/>
                      <a:pt x="12" y="19979"/>
                      <a:pt x="0" y="20062"/>
                    </a:cubicBezTo>
                    <a:lnTo>
                      <a:pt x="2006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2" name="Google Shape;3592;p25"/>
              <p:cNvSpPr/>
              <p:nvPr/>
            </p:nvSpPr>
            <p:spPr>
              <a:xfrm>
                <a:off x="3502500" y="2491500"/>
                <a:ext cx="539675" cy="539975"/>
              </a:xfrm>
              <a:custGeom>
                <a:avLst/>
                <a:gdLst/>
                <a:ahLst/>
                <a:cxnLst/>
                <a:rect l="l" t="t" r="r" b="b"/>
                <a:pathLst>
                  <a:path w="21587" h="21599" extrusionOk="0">
                    <a:moveTo>
                      <a:pt x="21587" y="1"/>
                    </a:moveTo>
                    <a:lnTo>
                      <a:pt x="21337" y="13"/>
                    </a:lnTo>
                    <a:lnTo>
                      <a:pt x="1" y="21349"/>
                    </a:lnTo>
                    <a:lnTo>
                      <a:pt x="1" y="21599"/>
                    </a:lnTo>
                    <a:lnTo>
                      <a:pt x="2158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3" name="Google Shape;3593;p25"/>
              <p:cNvSpPr/>
              <p:nvPr/>
            </p:nvSpPr>
            <p:spPr>
              <a:xfrm>
                <a:off x="3502200" y="2491200"/>
                <a:ext cx="573925" cy="574200"/>
              </a:xfrm>
              <a:custGeom>
                <a:avLst/>
                <a:gdLst/>
                <a:ahLst/>
                <a:cxnLst/>
                <a:rect l="l" t="t" r="r" b="b"/>
                <a:pathLst>
                  <a:path w="22957" h="22968" extrusionOk="0">
                    <a:moveTo>
                      <a:pt x="22718" y="1"/>
                    </a:moveTo>
                    <a:lnTo>
                      <a:pt x="1" y="22730"/>
                    </a:lnTo>
                    <a:lnTo>
                      <a:pt x="1" y="22968"/>
                    </a:lnTo>
                    <a:lnTo>
                      <a:pt x="22956" y="13"/>
                    </a:lnTo>
                    <a:lnTo>
                      <a:pt x="2271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4" name="Google Shape;3594;p25"/>
              <p:cNvSpPr/>
              <p:nvPr/>
            </p:nvSpPr>
            <p:spPr>
              <a:xfrm>
                <a:off x="3503700" y="2493000"/>
                <a:ext cx="604575" cy="604550"/>
              </a:xfrm>
              <a:custGeom>
                <a:avLst/>
                <a:gdLst/>
                <a:ahLst/>
                <a:cxnLst/>
                <a:rect l="l" t="t" r="r" b="b"/>
                <a:pathLst>
                  <a:path w="24183" h="24182" extrusionOk="0">
                    <a:moveTo>
                      <a:pt x="23956" y="0"/>
                    </a:moveTo>
                    <a:lnTo>
                      <a:pt x="0" y="23956"/>
                    </a:lnTo>
                    <a:cubicBezTo>
                      <a:pt x="0" y="24039"/>
                      <a:pt x="0" y="24110"/>
                      <a:pt x="12" y="24182"/>
                    </a:cubicBezTo>
                    <a:lnTo>
                      <a:pt x="24182" y="24"/>
                    </a:lnTo>
                    <a:cubicBezTo>
                      <a:pt x="24111" y="0"/>
                      <a:pt x="24027" y="0"/>
                      <a:pt x="2395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5" name="Google Shape;3595;p25"/>
              <p:cNvSpPr/>
              <p:nvPr/>
            </p:nvSpPr>
            <p:spPr>
              <a:xfrm>
                <a:off x="3506975" y="2495975"/>
                <a:ext cx="631650" cy="631950"/>
              </a:xfrm>
              <a:custGeom>
                <a:avLst/>
                <a:gdLst/>
                <a:ahLst/>
                <a:cxnLst/>
                <a:rect l="l" t="t" r="r" b="b"/>
                <a:pathLst>
                  <a:path w="25266" h="25278" extrusionOk="0">
                    <a:moveTo>
                      <a:pt x="25051" y="0"/>
                    </a:moveTo>
                    <a:lnTo>
                      <a:pt x="0" y="25063"/>
                    </a:lnTo>
                    <a:cubicBezTo>
                      <a:pt x="0" y="25134"/>
                      <a:pt x="12" y="25206"/>
                      <a:pt x="24" y="25277"/>
                    </a:cubicBezTo>
                    <a:lnTo>
                      <a:pt x="25266" y="24"/>
                    </a:lnTo>
                    <a:lnTo>
                      <a:pt x="2505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6" name="Google Shape;3596;p25"/>
              <p:cNvSpPr/>
              <p:nvPr/>
            </p:nvSpPr>
            <p:spPr>
              <a:xfrm>
                <a:off x="3511450" y="2500725"/>
                <a:ext cx="656350" cy="656075"/>
              </a:xfrm>
              <a:custGeom>
                <a:avLst/>
                <a:gdLst/>
                <a:ahLst/>
                <a:cxnLst/>
                <a:rect l="l" t="t" r="r" b="b"/>
                <a:pathLst>
                  <a:path w="26254" h="26243" extrusionOk="0">
                    <a:moveTo>
                      <a:pt x="26051" y="1"/>
                    </a:moveTo>
                    <a:lnTo>
                      <a:pt x="0" y="26040"/>
                    </a:lnTo>
                    <a:cubicBezTo>
                      <a:pt x="24" y="26111"/>
                      <a:pt x="24" y="26183"/>
                      <a:pt x="48" y="26242"/>
                    </a:cubicBezTo>
                    <a:lnTo>
                      <a:pt x="26253" y="37"/>
                    </a:lnTo>
                    <a:lnTo>
                      <a:pt x="2605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7" name="Google Shape;3597;p25"/>
              <p:cNvSpPr/>
              <p:nvPr/>
            </p:nvSpPr>
            <p:spPr>
              <a:xfrm>
                <a:off x="3517400" y="2506700"/>
                <a:ext cx="678075" cy="678075"/>
              </a:xfrm>
              <a:custGeom>
                <a:avLst/>
                <a:gdLst/>
                <a:ahLst/>
                <a:cxnLst/>
                <a:rect l="l" t="t" r="r" b="b"/>
                <a:pathLst>
                  <a:path w="27123" h="27123" extrusionOk="0">
                    <a:moveTo>
                      <a:pt x="26932" y="0"/>
                    </a:moveTo>
                    <a:lnTo>
                      <a:pt x="0" y="26932"/>
                    </a:lnTo>
                    <a:cubicBezTo>
                      <a:pt x="12" y="26991"/>
                      <a:pt x="36" y="27051"/>
                      <a:pt x="48" y="27122"/>
                    </a:cubicBezTo>
                    <a:lnTo>
                      <a:pt x="27123" y="48"/>
                    </a:lnTo>
                    <a:lnTo>
                      <a:pt x="2693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8" name="Google Shape;3598;p25"/>
              <p:cNvSpPr/>
              <p:nvPr/>
            </p:nvSpPr>
            <p:spPr>
              <a:xfrm>
                <a:off x="3524525" y="2513825"/>
                <a:ext cx="697450" cy="697450"/>
              </a:xfrm>
              <a:custGeom>
                <a:avLst/>
                <a:gdLst/>
                <a:ahLst/>
                <a:cxnLst/>
                <a:rect l="l" t="t" r="r" b="b"/>
                <a:pathLst>
                  <a:path w="27898" h="27898" extrusionOk="0">
                    <a:moveTo>
                      <a:pt x="27719" y="1"/>
                    </a:moveTo>
                    <a:lnTo>
                      <a:pt x="1" y="27718"/>
                    </a:lnTo>
                    <a:cubicBezTo>
                      <a:pt x="25" y="27778"/>
                      <a:pt x="37" y="27838"/>
                      <a:pt x="60" y="27897"/>
                    </a:cubicBezTo>
                    <a:lnTo>
                      <a:pt x="27897" y="48"/>
                    </a:lnTo>
                    <a:lnTo>
                      <a:pt x="2771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9" name="Google Shape;3599;p25"/>
              <p:cNvSpPr/>
              <p:nvPr/>
            </p:nvSpPr>
            <p:spPr>
              <a:xfrm>
                <a:off x="3532875" y="2521875"/>
                <a:ext cx="714700" cy="714975"/>
              </a:xfrm>
              <a:custGeom>
                <a:avLst/>
                <a:gdLst/>
                <a:ahLst/>
                <a:cxnLst/>
                <a:rect l="l" t="t" r="r" b="b"/>
                <a:pathLst>
                  <a:path w="28588" h="28599" extrusionOk="0">
                    <a:moveTo>
                      <a:pt x="28409" y="0"/>
                    </a:moveTo>
                    <a:lnTo>
                      <a:pt x="0" y="28420"/>
                    </a:lnTo>
                    <a:cubicBezTo>
                      <a:pt x="12" y="28480"/>
                      <a:pt x="36" y="28539"/>
                      <a:pt x="60" y="28599"/>
                    </a:cubicBezTo>
                    <a:lnTo>
                      <a:pt x="28587" y="72"/>
                    </a:lnTo>
                    <a:lnTo>
                      <a:pt x="2840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0" name="Google Shape;3600;p25"/>
              <p:cNvSpPr/>
              <p:nvPr/>
            </p:nvSpPr>
            <p:spPr>
              <a:xfrm>
                <a:off x="3542100" y="2531100"/>
                <a:ext cx="730175" cy="730175"/>
              </a:xfrm>
              <a:custGeom>
                <a:avLst/>
                <a:gdLst/>
                <a:ahLst/>
                <a:cxnLst/>
                <a:rect l="l" t="t" r="r" b="b"/>
                <a:pathLst>
                  <a:path w="29207" h="29207" extrusionOk="0">
                    <a:moveTo>
                      <a:pt x="29028" y="0"/>
                    </a:moveTo>
                    <a:lnTo>
                      <a:pt x="0" y="29040"/>
                    </a:lnTo>
                    <a:cubicBezTo>
                      <a:pt x="24" y="29099"/>
                      <a:pt x="48" y="29147"/>
                      <a:pt x="72" y="29206"/>
                    </a:cubicBezTo>
                    <a:lnTo>
                      <a:pt x="29206" y="72"/>
                    </a:lnTo>
                    <a:lnTo>
                      <a:pt x="2902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1" name="Google Shape;3601;p25"/>
              <p:cNvSpPr/>
              <p:nvPr/>
            </p:nvSpPr>
            <p:spPr>
              <a:xfrm>
                <a:off x="3552225" y="2541525"/>
                <a:ext cx="743550" cy="743550"/>
              </a:xfrm>
              <a:custGeom>
                <a:avLst/>
                <a:gdLst/>
                <a:ahLst/>
                <a:cxnLst/>
                <a:rect l="l" t="t" r="r" b="b"/>
                <a:pathLst>
                  <a:path w="29742" h="29742" extrusionOk="0">
                    <a:moveTo>
                      <a:pt x="29575" y="0"/>
                    </a:moveTo>
                    <a:lnTo>
                      <a:pt x="0" y="29575"/>
                    </a:lnTo>
                    <a:cubicBezTo>
                      <a:pt x="24" y="29623"/>
                      <a:pt x="48" y="29682"/>
                      <a:pt x="72" y="29742"/>
                    </a:cubicBezTo>
                    <a:lnTo>
                      <a:pt x="29742" y="71"/>
                    </a:lnTo>
                    <a:lnTo>
                      <a:pt x="2957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2" name="Google Shape;3602;p25"/>
              <p:cNvSpPr/>
              <p:nvPr/>
            </p:nvSpPr>
            <p:spPr>
              <a:xfrm>
                <a:off x="3563225" y="2552525"/>
                <a:ext cx="755175" cy="755175"/>
              </a:xfrm>
              <a:custGeom>
                <a:avLst/>
                <a:gdLst/>
                <a:ahLst/>
                <a:cxnLst/>
                <a:rect l="l" t="t" r="r" b="b"/>
                <a:pathLst>
                  <a:path w="30207" h="30207" extrusionOk="0">
                    <a:moveTo>
                      <a:pt x="30052" y="1"/>
                    </a:moveTo>
                    <a:lnTo>
                      <a:pt x="1" y="30040"/>
                    </a:lnTo>
                    <a:cubicBezTo>
                      <a:pt x="36" y="30100"/>
                      <a:pt x="60" y="30147"/>
                      <a:pt x="84" y="30207"/>
                    </a:cubicBezTo>
                    <a:lnTo>
                      <a:pt x="30207" y="84"/>
                    </a:lnTo>
                    <a:lnTo>
                      <a:pt x="3005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3" name="Google Shape;3603;p25"/>
              <p:cNvSpPr/>
              <p:nvPr/>
            </p:nvSpPr>
            <p:spPr>
              <a:xfrm>
                <a:off x="3575125" y="2564425"/>
                <a:ext cx="765025" cy="765000"/>
              </a:xfrm>
              <a:custGeom>
                <a:avLst/>
                <a:gdLst/>
                <a:ahLst/>
                <a:cxnLst/>
                <a:rect l="l" t="t" r="r" b="b"/>
                <a:pathLst>
                  <a:path w="30601" h="30600" extrusionOk="0">
                    <a:moveTo>
                      <a:pt x="30457" y="1"/>
                    </a:moveTo>
                    <a:lnTo>
                      <a:pt x="1" y="30445"/>
                    </a:lnTo>
                    <a:cubicBezTo>
                      <a:pt x="37" y="30493"/>
                      <a:pt x="61" y="30552"/>
                      <a:pt x="96" y="30600"/>
                    </a:cubicBezTo>
                    <a:lnTo>
                      <a:pt x="30600" y="84"/>
                    </a:lnTo>
                    <a:lnTo>
                      <a:pt x="3045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4" name="Google Shape;3604;p25"/>
              <p:cNvSpPr/>
              <p:nvPr/>
            </p:nvSpPr>
            <p:spPr>
              <a:xfrm>
                <a:off x="3587925" y="2577225"/>
                <a:ext cx="773350" cy="773350"/>
              </a:xfrm>
              <a:custGeom>
                <a:avLst/>
                <a:gdLst/>
                <a:ahLst/>
                <a:cxnLst/>
                <a:rect l="l" t="t" r="r" b="b"/>
                <a:pathLst>
                  <a:path w="30934" h="30934" extrusionOk="0">
                    <a:moveTo>
                      <a:pt x="30791" y="1"/>
                    </a:moveTo>
                    <a:lnTo>
                      <a:pt x="1" y="30778"/>
                    </a:lnTo>
                    <a:lnTo>
                      <a:pt x="96" y="30933"/>
                    </a:lnTo>
                    <a:lnTo>
                      <a:pt x="30933" y="96"/>
                    </a:lnTo>
                    <a:lnTo>
                      <a:pt x="3079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5" name="Google Shape;3605;p25"/>
              <p:cNvSpPr/>
              <p:nvPr/>
            </p:nvSpPr>
            <p:spPr>
              <a:xfrm>
                <a:off x="3601625" y="2590625"/>
                <a:ext cx="780175" cy="780175"/>
              </a:xfrm>
              <a:custGeom>
                <a:avLst/>
                <a:gdLst/>
                <a:ahLst/>
                <a:cxnLst/>
                <a:rect l="l" t="t" r="r" b="b"/>
                <a:pathLst>
                  <a:path w="31207" h="31207" extrusionOk="0">
                    <a:moveTo>
                      <a:pt x="31052" y="1"/>
                    </a:moveTo>
                    <a:lnTo>
                      <a:pt x="1" y="31064"/>
                    </a:lnTo>
                    <a:lnTo>
                      <a:pt x="96" y="31207"/>
                    </a:lnTo>
                    <a:lnTo>
                      <a:pt x="31207" y="108"/>
                    </a:lnTo>
                    <a:lnTo>
                      <a:pt x="3105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6" name="Google Shape;3606;p25"/>
              <p:cNvSpPr/>
              <p:nvPr/>
            </p:nvSpPr>
            <p:spPr>
              <a:xfrm>
                <a:off x="3615925" y="2604925"/>
                <a:ext cx="784925" cy="785225"/>
              </a:xfrm>
              <a:custGeom>
                <a:avLst/>
                <a:gdLst/>
                <a:ahLst/>
                <a:cxnLst/>
                <a:rect l="l" t="t" r="r" b="b"/>
                <a:pathLst>
                  <a:path w="31397" h="31409" extrusionOk="0">
                    <a:moveTo>
                      <a:pt x="31266" y="0"/>
                    </a:moveTo>
                    <a:lnTo>
                      <a:pt x="0" y="31278"/>
                    </a:lnTo>
                    <a:cubicBezTo>
                      <a:pt x="36" y="31325"/>
                      <a:pt x="72" y="31361"/>
                      <a:pt x="107" y="31409"/>
                    </a:cubicBezTo>
                    <a:lnTo>
                      <a:pt x="31397" y="107"/>
                    </a:lnTo>
                    <a:lnTo>
                      <a:pt x="3126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7" name="Google Shape;3607;p25"/>
              <p:cNvSpPr/>
              <p:nvPr/>
            </p:nvSpPr>
            <p:spPr>
              <a:xfrm>
                <a:off x="3630800" y="2620100"/>
                <a:ext cx="789100" cy="788800"/>
              </a:xfrm>
              <a:custGeom>
                <a:avLst/>
                <a:gdLst/>
                <a:ahLst/>
                <a:cxnLst/>
                <a:rect l="l" t="t" r="r" b="b"/>
                <a:pathLst>
                  <a:path w="31564" h="31552" extrusionOk="0">
                    <a:moveTo>
                      <a:pt x="31433" y="0"/>
                    </a:moveTo>
                    <a:lnTo>
                      <a:pt x="0" y="31421"/>
                    </a:lnTo>
                    <a:cubicBezTo>
                      <a:pt x="36" y="31468"/>
                      <a:pt x="72" y="31504"/>
                      <a:pt x="108" y="31552"/>
                    </a:cubicBezTo>
                    <a:lnTo>
                      <a:pt x="31564" y="107"/>
                    </a:lnTo>
                    <a:lnTo>
                      <a:pt x="3143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8" name="Google Shape;3608;p25"/>
              <p:cNvSpPr/>
              <p:nvPr/>
            </p:nvSpPr>
            <p:spPr>
              <a:xfrm>
                <a:off x="3646575" y="2635875"/>
                <a:ext cx="791200" cy="791200"/>
              </a:xfrm>
              <a:custGeom>
                <a:avLst/>
                <a:gdLst/>
                <a:ahLst/>
                <a:cxnLst/>
                <a:rect l="l" t="t" r="r" b="b"/>
                <a:pathLst>
                  <a:path w="31648" h="31648" extrusionOk="0">
                    <a:moveTo>
                      <a:pt x="31528" y="0"/>
                    </a:moveTo>
                    <a:lnTo>
                      <a:pt x="0" y="31516"/>
                    </a:lnTo>
                    <a:lnTo>
                      <a:pt x="120" y="31647"/>
                    </a:lnTo>
                    <a:lnTo>
                      <a:pt x="31647" y="107"/>
                    </a:lnTo>
                    <a:lnTo>
                      <a:pt x="3152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9" name="Google Shape;3609;p25"/>
              <p:cNvSpPr/>
              <p:nvPr/>
            </p:nvSpPr>
            <p:spPr>
              <a:xfrm>
                <a:off x="3663250" y="2652250"/>
                <a:ext cx="792075" cy="792075"/>
              </a:xfrm>
              <a:custGeom>
                <a:avLst/>
                <a:gdLst/>
                <a:ahLst/>
                <a:cxnLst/>
                <a:rect l="l" t="t" r="r" b="b"/>
                <a:pathLst>
                  <a:path w="31683" h="31683" extrusionOk="0">
                    <a:moveTo>
                      <a:pt x="31552" y="0"/>
                    </a:moveTo>
                    <a:lnTo>
                      <a:pt x="0" y="31564"/>
                    </a:lnTo>
                    <a:cubicBezTo>
                      <a:pt x="36" y="31587"/>
                      <a:pt x="60" y="31623"/>
                      <a:pt x="95" y="31659"/>
                    </a:cubicBezTo>
                    <a:lnTo>
                      <a:pt x="119" y="31683"/>
                    </a:lnTo>
                    <a:lnTo>
                      <a:pt x="31683" y="119"/>
                    </a:lnTo>
                    <a:lnTo>
                      <a:pt x="31647" y="95"/>
                    </a:lnTo>
                    <a:cubicBezTo>
                      <a:pt x="31623" y="60"/>
                      <a:pt x="31588" y="36"/>
                      <a:pt x="3155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0" name="Google Shape;3610;p25"/>
              <p:cNvSpPr/>
              <p:nvPr/>
            </p:nvSpPr>
            <p:spPr>
              <a:xfrm>
                <a:off x="3680500" y="2669500"/>
                <a:ext cx="791200" cy="791500"/>
              </a:xfrm>
              <a:custGeom>
                <a:avLst/>
                <a:gdLst/>
                <a:ahLst/>
                <a:cxnLst/>
                <a:rect l="l" t="t" r="r" b="b"/>
                <a:pathLst>
                  <a:path w="31648" h="31660" extrusionOk="0">
                    <a:moveTo>
                      <a:pt x="31529" y="1"/>
                    </a:moveTo>
                    <a:lnTo>
                      <a:pt x="1" y="31540"/>
                    </a:lnTo>
                    <a:cubicBezTo>
                      <a:pt x="37" y="31576"/>
                      <a:pt x="72" y="31612"/>
                      <a:pt x="120" y="31659"/>
                    </a:cubicBezTo>
                    <a:lnTo>
                      <a:pt x="31648" y="120"/>
                    </a:lnTo>
                    <a:cubicBezTo>
                      <a:pt x="31612" y="84"/>
                      <a:pt x="31564" y="48"/>
                      <a:pt x="3152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1" name="Google Shape;3611;p25"/>
              <p:cNvSpPr/>
              <p:nvPr/>
            </p:nvSpPr>
            <p:spPr>
              <a:xfrm>
                <a:off x="3698375" y="2687675"/>
                <a:ext cx="789100" cy="789100"/>
              </a:xfrm>
              <a:custGeom>
                <a:avLst/>
                <a:gdLst/>
                <a:ahLst/>
                <a:cxnLst/>
                <a:rect l="l" t="t" r="r" b="b"/>
                <a:pathLst>
                  <a:path w="31564" h="31564" extrusionOk="0">
                    <a:moveTo>
                      <a:pt x="31456" y="0"/>
                    </a:moveTo>
                    <a:lnTo>
                      <a:pt x="0" y="31444"/>
                    </a:lnTo>
                    <a:lnTo>
                      <a:pt x="131" y="31563"/>
                    </a:lnTo>
                    <a:lnTo>
                      <a:pt x="31564" y="119"/>
                    </a:lnTo>
                    <a:cubicBezTo>
                      <a:pt x="31528" y="83"/>
                      <a:pt x="31492" y="36"/>
                      <a:pt x="3145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2" name="Google Shape;3612;p25"/>
              <p:cNvSpPr/>
              <p:nvPr/>
            </p:nvSpPr>
            <p:spPr>
              <a:xfrm>
                <a:off x="3717125" y="2706125"/>
                <a:ext cx="785525" cy="785525"/>
              </a:xfrm>
              <a:custGeom>
                <a:avLst/>
                <a:gdLst/>
                <a:ahLst/>
                <a:cxnLst/>
                <a:rect l="l" t="t" r="r" b="b"/>
                <a:pathLst>
                  <a:path w="31421" h="31421" extrusionOk="0">
                    <a:moveTo>
                      <a:pt x="31314" y="0"/>
                    </a:moveTo>
                    <a:lnTo>
                      <a:pt x="0" y="31325"/>
                    </a:lnTo>
                    <a:lnTo>
                      <a:pt x="131" y="31421"/>
                    </a:lnTo>
                    <a:lnTo>
                      <a:pt x="31421" y="143"/>
                    </a:lnTo>
                    <a:cubicBezTo>
                      <a:pt x="31385" y="95"/>
                      <a:pt x="31349" y="48"/>
                      <a:pt x="3131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3" name="Google Shape;3613;p25"/>
              <p:cNvSpPr/>
              <p:nvPr/>
            </p:nvSpPr>
            <p:spPr>
              <a:xfrm>
                <a:off x="3736475" y="2725750"/>
                <a:ext cx="780475" cy="780500"/>
              </a:xfrm>
              <a:custGeom>
                <a:avLst/>
                <a:gdLst/>
                <a:ahLst/>
                <a:cxnLst/>
                <a:rect l="l" t="t" r="r" b="b"/>
                <a:pathLst>
                  <a:path w="31219" h="31220" extrusionOk="0">
                    <a:moveTo>
                      <a:pt x="31123" y="1"/>
                    </a:moveTo>
                    <a:lnTo>
                      <a:pt x="0" y="31112"/>
                    </a:lnTo>
                    <a:cubicBezTo>
                      <a:pt x="48" y="31148"/>
                      <a:pt x="95" y="31183"/>
                      <a:pt x="143" y="31219"/>
                    </a:cubicBezTo>
                    <a:lnTo>
                      <a:pt x="31218" y="132"/>
                    </a:lnTo>
                    <a:cubicBezTo>
                      <a:pt x="31183" y="84"/>
                      <a:pt x="31159" y="37"/>
                      <a:pt x="3112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4" name="Google Shape;3614;p25"/>
              <p:cNvSpPr/>
              <p:nvPr/>
            </p:nvSpPr>
            <p:spPr>
              <a:xfrm>
                <a:off x="3756400" y="2745700"/>
                <a:ext cx="773950" cy="774225"/>
              </a:xfrm>
              <a:custGeom>
                <a:avLst/>
                <a:gdLst/>
                <a:ahLst/>
                <a:cxnLst/>
                <a:rect l="l" t="t" r="r" b="b"/>
                <a:pathLst>
                  <a:path w="30958" h="30969" extrusionOk="0">
                    <a:moveTo>
                      <a:pt x="30874" y="1"/>
                    </a:moveTo>
                    <a:lnTo>
                      <a:pt x="1" y="30874"/>
                    </a:lnTo>
                    <a:cubicBezTo>
                      <a:pt x="60" y="30897"/>
                      <a:pt x="108" y="30933"/>
                      <a:pt x="156" y="30969"/>
                    </a:cubicBezTo>
                    <a:lnTo>
                      <a:pt x="30957" y="144"/>
                    </a:lnTo>
                    <a:lnTo>
                      <a:pt x="3087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5" name="Google Shape;3615;p25"/>
              <p:cNvSpPr/>
              <p:nvPr/>
            </p:nvSpPr>
            <p:spPr>
              <a:xfrm>
                <a:off x="3777550" y="2766550"/>
                <a:ext cx="765875" cy="766175"/>
              </a:xfrm>
              <a:custGeom>
                <a:avLst/>
                <a:gdLst/>
                <a:ahLst/>
                <a:cxnLst/>
                <a:rect l="l" t="t" r="r" b="b"/>
                <a:pathLst>
                  <a:path w="30635" h="30647" extrusionOk="0">
                    <a:moveTo>
                      <a:pt x="30552" y="0"/>
                    </a:moveTo>
                    <a:lnTo>
                      <a:pt x="0" y="30552"/>
                    </a:lnTo>
                    <a:cubicBezTo>
                      <a:pt x="48" y="30587"/>
                      <a:pt x="95" y="30611"/>
                      <a:pt x="143" y="30647"/>
                    </a:cubicBezTo>
                    <a:lnTo>
                      <a:pt x="30635" y="155"/>
                    </a:lnTo>
                    <a:cubicBezTo>
                      <a:pt x="30611" y="107"/>
                      <a:pt x="30575" y="60"/>
                      <a:pt x="3055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6" name="Google Shape;3616;p25"/>
              <p:cNvSpPr/>
              <p:nvPr/>
            </p:nvSpPr>
            <p:spPr>
              <a:xfrm>
                <a:off x="3799275" y="2788575"/>
                <a:ext cx="756075" cy="756075"/>
              </a:xfrm>
              <a:custGeom>
                <a:avLst/>
                <a:gdLst/>
                <a:ahLst/>
                <a:cxnLst/>
                <a:rect l="l" t="t" r="r" b="b"/>
                <a:pathLst>
                  <a:path w="30243" h="30243" extrusionOk="0">
                    <a:moveTo>
                      <a:pt x="30171" y="0"/>
                    </a:moveTo>
                    <a:lnTo>
                      <a:pt x="0" y="30159"/>
                    </a:lnTo>
                    <a:lnTo>
                      <a:pt x="155" y="30242"/>
                    </a:lnTo>
                    <a:lnTo>
                      <a:pt x="30242" y="155"/>
                    </a:lnTo>
                    <a:cubicBezTo>
                      <a:pt x="30218" y="95"/>
                      <a:pt x="30195" y="48"/>
                      <a:pt x="3017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7" name="Google Shape;3617;p25"/>
              <p:cNvSpPr/>
              <p:nvPr/>
            </p:nvSpPr>
            <p:spPr>
              <a:xfrm>
                <a:off x="3821900" y="2811200"/>
                <a:ext cx="744750" cy="744750"/>
              </a:xfrm>
              <a:custGeom>
                <a:avLst/>
                <a:gdLst/>
                <a:ahLst/>
                <a:cxnLst/>
                <a:rect l="l" t="t" r="r" b="b"/>
                <a:pathLst>
                  <a:path w="29790" h="29790" extrusionOk="0">
                    <a:moveTo>
                      <a:pt x="29706" y="0"/>
                    </a:moveTo>
                    <a:lnTo>
                      <a:pt x="0" y="29706"/>
                    </a:lnTo>
                    <a:lnTo>
                      <a:pt x="167" y="29789"/>
                    </a:lnTo>
                    <a:lnTo>
                      <a:pt x="29790" y="155"/>
                    </a:lnTo>
                    <a:cubicBezTo>
                      <a:pt x="29766" y="107"/>
                      <a:pt x="29742" y="48"/>
                      <a:pt x="2970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8" name="Google Shape;3618;p25"/>
              <p:cNvSpPr/>
              <p:nvPr/>
            </p:nvSpPr>
            <p:spPr>
              <a:xfrm>
                <a:off x="3845400" y="2834700"/>
                <a:ext cx="731375" cy="731375"/>
              </a:xfrm>
              <a:custGeom>
                <a:avLst/>
                <a:gdLst/>
                <a:ahLst/>
                <a:cxnLst/>
                <a:rect l="l" t="t" r="r" b="b"/>
                <a:pathLst>
                  <a:path w="29255" h="29255" extrusionOk="0">
                    <a:moveTo>
                      <a:pt x="29183" y="1"/>
                    </a:moveTo>
                    <a:lnTo>
                      <a:pt x="1" y="29183"/>
                    </a:lnTo>
                    <a:lnTo>
                      <a:pt x="168" y="29254"/>
                    </a:lnTo>
                    <a:lnTo>
                      <a:pt x="29255" y="167"/>
                    </a:lnTo>
                    <a:cubicBezTo>
                      <a:pt x="29243" y="108"/>
                      <a:pt x="29207" y="48"/>
                      <a:pt x="2918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9" name="Google Shape;3619;p25"/>
              <p:cNvSpPr/>
              <p:nvPr/>
            </p:nvSpPr>
            <p:spPr>
              <a:xfrm>
                <a:off x="3869825" y="2859100"/>
                <a:ext cx="716475" cy="716500"/>
              </a:xfrm>
              <a:custGeom>
                <a:avLst/>
                <a:gdLst/>
                <a:ahLst/>
                <a:cxnLst/>
                <a:rect l="l" t="t" r="r" b="b"/>
                <a:pathLst>
                  <a:path w="28659" h="28660" extrusionOk="0">
                    <a:moveTo>
                      <a:pt x="28587" y="1"/>
                    </a:moveTo>
                    <a:lnTo>
                      <a:pt x="0" y="28600"/>
                    </a:lnTo>
                    <a:lnTo>
                      <a:pt x="179" y="28659"/>
                    </a:lnTo>
                    <a:lnTo>
                      <a:pt x="28659" y="168"/>
                    </a:lnTo>
                    <a:cubicBezTo>
                      <a:pt x="28635" y="108"/>
                      <a:pt x="28611" y="61"/>
                      <a:pt x="2858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0" name="Google Shape;3620;p25"/>
              <p:cNvSpPr/>
              <p:nvPr/>
            </p:nvSpPr>
            <p:spPr>
              <a:xfrm>
                <a:off x="3895425" y="2884425"/>
                <a:ext cx="699200" cy="699200"/>
              </a:xfrm>
              <a:custGeom>
                <a:avLst/>
                <a:gdLst/>
                <a:ahLst/>
                <a:cxnLst/>
                <a:rect l="l" t="t" r="r" b="b"/>
                <a:pathLst>
                  <a:path w="27968" h="27968" extrusionOk="0">
                    <a:moveTo>
                      <a:pt x="27908" y="0"/>
                    </a:moveTo>
                    <a:lnTo>
                      <a:pt x="0" y="27908"/>
                    </a:lnTo>
                    <a:lnTo>
                      <a:pt x="179" y="27968"/>
                    </a:lnTo>
                    <a:lnTo>
                      <a:pt x="27968" y="179"/>
                    </a:lnTo>
                    <a:cubicBezTo>
                      <a:pt x="27944" y="119"/>
                      <a:pt x="27920" y="60"/>
                      <a:pt x="2790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1" name="Google Shape;3621;p25"/>
              <p:cNvSpPr/>
              <p:nvPr/>
            </p:nvSpPr>
            <p:spPr>
              <a:xfrm>
                <a:off x="3921600" y="2910900"/>
                <a:ext cx="680175" cy="680175"/>
              </a:xfrm>
              <a:custGeom>
                <a:avLst/>
                <a:gdLst/>
                <a:ahLst/>
                <a:cxnLst/>
                <a:rect l="l" t="t" r="r" b="b"/>
                <a:pathLst>
                  <a:path w="27207" h="27207" extrusionOk="0">
                    <a:moveTo>
                      <a:pt x="27159" y="1"/>
                    </a:moveTo>
                    <a:lnTo>
                      <a:pt x="1" y="27147"/>
                    </a:lnTo>
                    <a:lnTo>
                      <a:pt x="191" y="27206"/>
                    </a:lnTo>
                    <a:lnTo>
                      <a:pt x="27207" y="191"/>
                    </a:lnTo>
                    <a:cubicBezTo>
                      <a:pt x="27195" y="132"/>
                      <a:pt x="27171" y="60"/>
                      <a:pt x="2715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2" name="Google Shape;3622;p25"/>
              <p:cNvSpPr/>
              <p:nvPr/>
            </p:nvSpPr>
            <p:spPr>
              <a:xfrm>
                <a:off x="3949300" y="2938575"/>
                <a:ext cx="658725" cy="658450"/>
              </a:xfrm>
              <a:custGeom>
                <a:avLst/>
                <a:gdLst/>
                <a:ahLst/>
                <a:cxnLst/>
                <a:rect l="l" t="t" r="r" b="b"/>
                <a:pathLst>
                  <a:path w="26349" h="26338" extrusionOk="0">
                    <a:moveTo>
                      <a:pt x="26301" y="1"/>
                    </a:moveTo>
                    <a:lnTo>
                      <a:pt x="0" y="26302"/>
                    </a:lnTo>
                    <a:lnTo>
                      <a:pt x="203" y="26338"/>
                    </a:lnTo>
                    <a:lnTo>
                      <a:pt x="26349" y="203"/>
                    </a:lnTo>
                    <a:cubicBezTo>
                      <a:pt x="26325" y="132"/>
                      <a:pt x="26313" y="60"/>
                      <a:pt x="2630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3" name="Google Shape;3623;p25"/>
              <p:cNvSpPr/>
              <p:nvPr/>
            </p:nvSpPr>
            <p:spPr>
              <a:xfrm>
                <a:off x="3978175" y="2967450"/>
                <a:ext cx="634625" cy="634350"/>
              </a:xfrm>
              <a:custGeom>
                <a:avLst/>
                <a:gdLst/>
                <a:ahLst/>
                <a:cxnLst/>
                <a:rect l="l" t="t" r="r" b="b"/>
                <a:pathLst>
                  <a:path w="25385" h="25374" extrusionOk="0">
                    <a:moveTo>
                      <a:pt x="25348" y="1"/>
                    </a:moveTo>
                    <a:lnTo>
                      <a:pt x="0" y="25349"/>
                    </a:lnTo>
                    <a:lnTo>
                      <a:pt x="214" y="25373"/>
                    </a:lnTo>
                    <a:lnTo>
                      <a:pt x="25384" y="215"/>
                    </a:lnTo>
                    <a:cubicBezTo>
                      <a:pt x="25372" y="144"/>
                      <a:pt x="25360" y="72"/>
                      <a:pt x="2534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4" name="Google Shape;3624;p25"/>
              <p:cNvSpPr/>
              <p:nvPr/>
            </p:nvSpPr>
            <p:spPr>
              <a:xfrm>
                <a:off x="4008525" y="2997825"/>
                <a:ext cx="607250" cy="607225"/>
              </a:xfrm>
              <a:custGeom>
                <a:avLst/>
                <a:gdLst/>
                <a:ahLst/>
                <a:cxnLst/>
                <a:rect l="l" t="t" r="r" b="b"/>
                <a:pathLst>
                  <a:path w="24290" h="24289" extrusionOk="0">
                    <a:moveTo>
                      <a:pt x="24277" y="0"/>
                    </a:moveTo>
                    <a:lnTo>
                      <a:pt x="0" y="24277"/>
                    </a:lnTo>
                    <a:cubicBezTo>
                      <a:pt x="72" y="24277"/>
                      <a:pt x="155" y="24289"/>
                      <a:pt x="227" y="24289"/>
                    </a:cubicBezTo>
                    <a:lnTo>
                      <a:pt x="24289" y="215"/>
                    </a:lnTo>
                    <a:cubicBezTo>
                      <a:pt x="24289" y="143"/>
                      <a:pt x="24289" y="72"/>
                      <a:pt x="2427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5" name="Google Shape;3625;p25"/>
              <p:cNvSpPr/>
              <p:nvPr/>
            </p:nvSpPr>
            <p:spPr>
              <a:xfrm>
                <a:off x="4040675" y="3029675"/>
                <a:ext cx="576875" cy="576875"/>
              </a:xfrm>
              <a:custGeom>
                <a:avLst/>
                <a:gdLst/>
                <a:ahLst/>
                <a:cxnLst/>
                <a:rect l="l" t="t" r="r" b="b"/>
                <a:pathLst>
                  <a:path w="23075" h="23075" extrusionOk="0">
                    <a:moveTo>
                      <a:pt x="23075" y="0"/>
                    </a:moveTo>
                    <a:lnTo>
                      <a:pt x="0" y="23075"/>
                    </a:lnTo>
                    <a:lnTo>
                      <a:pt x="238" y="23075"/>
                    </a:lnTo>
                    <a:lnTo>
                      <a:pt x="23075" y="238"/>
                    </a:lnTo>
                    <a:cubicBezTo>
                      <a:pt x="23075" y="155"/>
                      <a:pt x="23075" y="84"/>
                      <a:pt x="230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6" name="Google Shape;3626;p25"/>
              <p:cNvSpPr/>
              <p:nvPr/>
            </p:nvSpPr>
            <p:spPr>
              <a:xfrm>
                <a:off x="4074300" y="3063600"/>
                <a:ext cx="543250" cy="543250"/>
              </a:xfrm>
              <a:custGeom>
                <a:avLst/>
                <a:gdLst/>
                <a:ahLst/>
                <a:cxnLst/>
                <a:rect l="l" t="t" r="r" b="b"/>
                <a:pathLst>
                  <a:path w="21730" h="21730" extrusionOk="0">
                    <a:moveTo>
                      <a:pt x="21730" y="1"/>
                    </a:moveTo>
                    <a:lnTo>
                      <a:pt x="1" y="21729"/>
                    </a:lnTo>
                    <a:lnTo>
                      <a:pt x="239" y="21729"/>
                    </a:lnTo>
                    <a:lnTo>
                      <a:pt x="21730" y="239"/>
                    </a:lnTo>
                    <a:lnTo>
                      <a:pt x="2173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7" name="Google Shape;3627;p25"/>
              <p:cNvSpPr/>
              <p:nvPr/>
            </p:nvSpPr>
            <p:spPr>
              <a:xfrm>
                <a:off x="4110325" y="3099325"/>
                <a:ext cx="505450" cy="505450"/>
              </a:xfrm>
              <a:custGeom>
                <a:avLst/>
                <a:gdLst/>
                <a:ahLst/>
                <a:cxnLst/>
                <a:rect l="l" t="t" r="r" b="b"/>
                <a:pathLst>
                  <a:path w="20218" h="20218" extrusionOk="0">
                    <a:moveTo>
                      <a:pt x="20217" y="0"/>
                    </a:moveTo>
                    <a:lnTo>
                      <a:pt x="0" y="20217"/>
                    </a:lnTo>
                    <a:lnTo>
                      <a:pt x="262" y="20193"/>
                    </a:lnTo>
                    <a:lnTo>
                      <a:pt x="20182" y="274"/>
                    </a:lnTo>
                    <a:lnTo>
                      <a:pt x="2021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8" name="Google Shape;3628;p25"/>
              <p:cNvSpPr/>
              <p:nvPr/>
            </p:nvSpPr>
            <p:spPr>
              <a:xfrm>
                <a:off x="4149325" y="3138325"/>
                <a:ext cx="461375" cy="461375"/>
              </a:xfrm>
              <a:custGeom>
                <a:avLst/>
                <a:gdLst/>
                <a:ahLst/>
                <a:cxnLst/>
                <a:rect l="l" t="t" r="r" b="b"/>
                <a:pathLst>
                  <a:path w="18455" h="18455" extrusionOk="0">
                    <a:moveTo>
                      <a:pt x="18455" y="0"/>
                    </a:moveTo>
                    <a:lnTo>
                      <a:pt x="0" y="18455"/>
                    </a:lnTo>
                    <a:lnTo>
                      <a:pt x="0" y="18455"/>
                    </a:lnTo>
                    <a:lnTo>
                      <a:pt x="286" y="18407"/>
                    </a:lnTo>
                    <a:lnTo>
                      <a:pt x="18407" y="286"/>
                    </a:lnTo>
                    <a:lnTo>
                      <a:pt x="1845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9" name="Google Shape;3629;p25"/>
              <p:cNvSpPr/>
              <p:nvPr/>
            </p:nvSpPr>
            <p:spPr>
              <a:xfrm>
                <a:off x="4191275" y="3180575"/>
                <a:ext cx="411100" cy="410800"/>
              </a:xfrm>
              <a:custGeom>
                <a:avLst/>
                <a:gdLst/>
                <a:ahLst/>
                <a:cxnLst/>
                <a:rect l="l" t="t" r="r" b="b"/>
                <a:pathLst>
                  <a:path w="16444" h="16432" extrusionOk="0">
                    <a:moveTo>
                      <a:pt x="16443" y="1"/>
                    </a:moveTo>
                    <a:lnTo>
                      <a:pt x="1" y="16431"/>
                    </a:lnTo>
                    <a:cubicBezTo>
                      <a:pt x="120" y="16407"/>
                      <a:pt x="227" y="16384"/>
                      <a:pt x="334" y="16348"/>
                    </a:cubicBezTo>
                    <a:lnTo>
                      <a:pt x="16360" y="322"/>
                    </a:lnTo>
                    <a:cubicBezTo>
                      <a:pt x="16384" y="215"/>
                      <a:pt x="16420" y="108"/>
                      <a:pt x="1644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0" name="Google Shape;3630;p25"/>
              <p:cNvSpPr/>
              <p:nvPr/>
            </p:nvSpPr>
            <p:spPr>
              <a:xfrm>
                <a:off x="4239200" y="3228500"/>
                <a:ext cx="349175" cy="349175"/>
              </a:xfrm>
              <a:custGeom>
                <a:avLst/>
                <a:gdLst/>
                <a:ahLst/>
                <a:cxnLst/>
                <a:rect l="l" t="t" r="r" b="b"/>
                <a:pathLst>
                  <a:path w="13967" h="13967" extrusionOk="0">
                    <a:moveTo>
                      <a:pt x="13967" y="1"/>
                    </a:moveTo>
                    <a:lnTo>
                      <a:pt x="1" y="13967"/>
                    </a:lnTo>
                    <a:lnTo>
                      <a:pt x="1" y="13967"/>
                    </a:lnTo>
                    <a:lnTo>
                      <a:pt x="370" y="13836"/>
                    </a:lnTo>
                    <a:lnTo>
                      <a:pt x="13836" y="370"/>
                    </a:lnTo>
                    <a:cubicBezTo>
                      <a:pt x="13884" y="239"/>
                      <a:pt x="13919" y="120"/>
                      <a:pt x="1396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1" name="Google Shape;3631;p25"/>
              <p:cNvSpPr/>
              <p:nvPr/>
            </p:nvSpPr>
            <p:spPr>
              <a:xfrm>
                <a:off x="4295775" y="3284750"/>
                <a:ext cx="269975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799" h="10812" extrusionOk="0">
                    <a:moveTo>
                      <a:pt x="10799" y="1"/>
                    </a:moveTo>
                    <a:lnTo>
                      <a:pt x="0" y="10812"/>
                    </a:lnTo>
                    <a:cubicBezTo>
                      <a:pt x="155" y="10740"/>
                      <a:pt x="310" y="10657"/>
                      <a:pt x="476" y="10574"/>
                    </a:cubicBezTo>
                    <a:lnTo>
                      <a:pt x="10561" y="477"/>
                    </a:lnTo>
                    <a:cubicBezTo>
                      <a:pt x="10644" y="322"/>
                      <a:pt x="10728" y="168"/>
                      <a:pt x="1079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2" name="Google Shape;3632;p25"/>
              <p:cNvSpPr/>
              <p:nvPr/>
            </p:nvSpPr>
            <p:spPr>
              <a:xfrm>
                <a:off x="4375225" y="3364225"/>
                <a:ext cx="145000" cy="145300"/>
              </a:xfrm>
              <a:custGeom>
                <a:avLst/>
                <a:gdLst/>
                <a:ahLst/>
                <a:cxnLst/>
                <a:rect l="l" t="t" r="r" b="b"/>
                <a:pathLst>
                  <a:path w="5800" h="5812" extrusionOk="0">
                    <a:moveTo>
                      <a:pt x="5799" y="1"/>
                    </a:moveTo>
                    <a:lnTo>
                      <a:pt x="1" y="5811"/>
                    </a:lnTo>
                    <a:cubicBezTo>
                      <a:pt x="287" y="5609"/>
                      <a:pt x="584" y="5406"/>
                      <a:pt x="858" y="5180"/>
                    </a:cubicBezTo>
                    <a:lnTo>
                      <a:pt x="5180" y="870"/>
                    </a:lnTo>
                    <a:cubicBezTo>
                      <a:pt x="5395" y="584"/>
                      <a:pt x="5597" y="299"/>
                      <a:pt x="579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33" name="Google Shape;3633;p25"/>
            <p:cNvGrpSpPr/>
            <p:nvPr/>
          </p:nvGrpSpPr>
          <p:grpSpPr>
            <a:xfrm>
              <a:off x="7289988" y="3877061"/>
              <a:ext cx="2084478" cy="2085038"/>
              <a:chOff x="3502200" y="2491200"/>
              <a:chExt cx="1115350" cy="1115650"/>
            </a:xfrm>
          </p:grpSpPr>
          <p:sp>
            <p:nvSpPr>
              <p:cNvPr id="3634" name="Google Shape;3634;p25"/>
              <p:cNvSpPr/>
              <p:nvPr/>
            </p:nvSpPr>
            <p:spPr>
              <a:xfrm>
                <a:off x="3606975" y="2596575"/>
                <a:ext cx="126550" cy="126525"/>
              </a:xfrm>
              <a:custGeom>
                <a:avLst/>
                <a:gdLst/>
                <a:ahLst/>
                <a:cxnLst/>
                <a:rect l="l" t="t" r="r" b="b"/>
                <a:pathLst>
                  <a:path w="5062" h="5061" extrusionOk="0">
                    <a:moveTo>
                      <a:pt x="5061" y="1"/>
                    </a:moveTo>
                    <a:lnTo>
                      <a:pt x="5061" y="1"/>
                    </a:lnTo>
                    <a:cubicBezTo>
                      <a:pt x="4728" y="251"/>
                      <a:pt x="4382" y="501"/>
                      <a:pt x="4049" y="775"/>
                    </a:cubicBezTo>
                    <a:lnTo>
                      <a:pt x="775" y="4049"/>
                    </a:lnTo>
                    <a:cubicBezTo>
                      <a:pt x="513" y="4370"/>
                      <a:pt x="251" y="4716"/>
                      <a:pt x="1" y="5061"/>
                    </a:cubicBezTo>
                    <a:lnTo>
                      <a:pt x="506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5" name="Google Shape;3635;p25"/>
              <p:cNvSpPr/>
              <p:nvPr/>
            </p:nvSpPr>
            <p:spPr>
              <a:xfrm>
                <a:off x="3557275" y="2546575"/>
                <a:ext cx="260175" cy="260175"/>
              </a:xfrm>
              <a:custGeom>
                <a:avLst/>
                <a:gdLst/>
                <a:ahLst/>
                <a:cxnLst/>
                <a:rect l="l" t="t" r="r" b="b"/>
                <a:pathLst>
                  <a:path w="10407" h="10407" extrusionOk="0">
                    <a:moveTo>
                      <a:pt x="10407" y="0"/>
                    </a:moveTo>
                    <a:cubicBezTo>
                      <a:pt x="10264" y="72"/>
                      <a:pt x="10097" y="155"/>
                      <a:pt x="9942" y="227"/>
                    </a:cubicBezTo>
                    <a:lnTo>
                      <a:pt x="239" y="9930"/>
                    </a:lnTo>
                    <a:cubicBezTo>
                      <a:pt x="155" y="10085"/>
                      <a:pt x="84" y="10252"/>
                      <a:pt x="1" y="10406"/>
                    </a:cubicBezTo>
                    <a:lnTo>
                      <a:pt x="1040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6" name="Google Shape;3636;p25"/>
              <p:cNvSpPr/>
              <p:nvPr/>
            </p:nvSpPr>
            <p:spPr>
              <a:xfrm>
                <a:off x="3532875" y="2522175"/>
                <a:ext cx="342625" cy="342625"/>
              </a:xfrm>
              <a:custGeom>
                <a:avLst/>
                <a:gdLst/>
                <a:ahLst/>
                <a:cxnLst/>
                <a:rect l="l" t="t" r="r" b="b"/>
                <a:pathLst>
                  <a:path w="13705" h="13705" extrusionOk="0">
                    <a:moveTo>
                      <a:pt x="13704" y="0"/>
                    </a:moveTo>
                    <a:lnTo>
                      <a:pt x="13704" y="0"/>
                    </a:lnTo>
                    <a:cubicBezTo>
                      <a:pt x="13585" y="48"/>
                      <a:pt x="13454" y="107"/>
                      <a:pt x="13323" y="155"/>
                    </a:cubicBezTo>
                    <a:lnTo>
                      <a:pt x="155" y="13323"/>
                    </a:lnTo>
                    <a:cubicBezTo>
                      <a:pt x="107" y="13454"/>
                      <a:pt x="60" y="13585"/>
                      <a:pt x="0" y="13704"/>
                    </a:cubicBezTo>
                    <a:lnTo>
                      <a:pt x="1370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7" name="Google Shape;3637;p25"/>
              <p:cNvSpPr/>
              <p:nvPr/>
            </p:nvSpPr>
            <p:spPr>
              <a:xfrm>
                <a:off x="3518575" y="2507875"/>
                <a:ext cx="405450" cy="405425"/>
              </a:xfrm>
              <a:custGeom>
                <a:avLst/>
                <a:gdLst/>
                <a:ahLst/>
                <a:cxnLst/>
                <a:rect l="l" t="t" r="r" b="b"/>
                <a:pathLst>
                  <a:path w="16218" h="16217" extrusionOk="0">
                    <a:moveTo>
                      <a:pt x="16217" y="1"/>
                    </a:moveTo>
                    <a:lnTo>
                      <a:pt x="16217" y="1"/>
                    </a:lnTo>
                    <a:cubicBezTo>
                      <a:pt x="16110" y="24"/>
                      <a:pt x="16003" y="60"/>
                      <a:pt x="15884" y="96"/>
                    </a:cubicBezTo>
                    <a:lnTo>
                      <a:pt x="96" y="15884"/>
                    </a:lnTo>
                    <a:cubicBezTo>
                      <a:pt x="60" y="15991"/>
                      <a:pt x="37" y="16098"/>
                      <a:pt x="1" y="16217"/>
                    </a:cubicBezTo>
                    <a:lnTo>
                      <a:pt x="1621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8" name="Google Shape;3638;p25"/>
              <p:cNvSpPr/>
              <p:nvPr/>
            </p:nvSpPr>
            <p:spPr>
              <a:xfrm>
                <a:off x="3509950" y="2499250"/>
                <a:ext cx="456925" cy="456925"/>
              </a:xfrm>
              <a:custGeom>
                <a:avLst/>
                <a:gdLst/>
                <a:ahLst/>
                <a:cxnLst/>
                <a:rect l="l" t="t" r="r" b="b"/>
                <a:pathLst>
                  <a:path w="18277" h="18277" extrusionOk="0">
                    <a:moveTo>
                      <a:pt x="18277" y="0"/>
                    </a:moveTo>
                    <a:cubicBezTo>
                      <a:pt x="18181" y="12"/>
                      <a:pt x="18074" y="24"/>
                      <a:pt x="17979" y="48"/>
                    </a:cubicBezTo>
                    <a:lnTo>
                      <a:pt x="48" y="17991"/>
                    </a:lnTo>
                    <a:cubicBezTo>
                      <a:pt x="24" y="18086"/>
                      <a:pt x="12" y="18181"/>
                      <a:pt x="1" y="18276"/>
                    </a:cubicBezTo>
                    <a:lnTo>
                      <a:pt x="1827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9" name="Google Shape;3639;p25"/>
              <p:cNvSpPr/>
              <p:nvPr/>
            </p:nvSpPr>
            <p:spPr>
              <a:xfrm>
                <a:off x="3504600" y="2493600"/>
                <a:ext cx="501575" cy="501575"/>
              </a:xfrm>
              <a:custGeom>
                <a:avLst/>
                <a:gdLst/>
                <a:ahLst/>
                <a:cxnLst/>
                <a:rect l="l" t="t" r="r" b="b"/>
                <a:pathLst>
                  <a:path w="20063" h="20063" extrusionOk="0">
                    <a:moveTo>
                      <a:pt x="20062" y="0"/>
                    </a:moveTo>
                    <a:lnTo>
                      <a:pt x="20062" y="0"/>
                    </a:lnTo>
                    <a:cubicBezTo>
                      <a:pt x="19967" y="12"/>
                      <a:pt x="19872" y="24"/>
                      <a:pt x="19788" y="36"/>
                    </a:cubicBezTo>
                    <a:lnTo>
                      <a:pt x="36" y="19788"/>
                    </a:lnTo>
                    <a:cubicBezTo>
                      <a:pt x="24" y="19884"/>
                      <a:pt x="12" y="19979"/>
                      <a:pt x="0" y="20062"/>
                    </a:cubicBezTo>
                    <a:lnTo>
                      <a:pt x="2006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0" name="Google Shape;3640;p25"/>
              <p:cNvSpPr/>
              <p:nvPr/>
            </p:nvSpPr>
            <p:spPr>
              <a:xfrm>
                <a:off x="3502500" y="2491500"/>
                <a:ext cx="539675" cy="539975"/>
              </a:xfrm>
              <a:custGeom>
                <a:avLst/>
                <a:gdLst/>
                <a:ahLst/>
                <a:cxnLst/>
                <a:rect l="l" t="t" r="r" b="b"/>
                <a:pathLst>
                  <a:path w="21587" h="21599" extrusionOk="0">
                    <a:moveTo>
                      <a:pt x="21587" y="1"/>
                    </a:moveTo>
                    <a:lnTo>
                      <a:pt x="21337" y="13"/>
                    </a:lnTo>
                    <a:lnTo>
                      <a:pt x="1" y="21349"/>
                    </a:lnTo>
                    <a:lnTo>
                      <a:pt x="1" y="21599"/>
                    </a:lnTo>
                    <a:lnTo>
                      <a:pt x="2158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1" name="Google Shape;3641;p25"/>
              <p:cNvSpPr/>
              <p:nvPr/>
            </p:nvSpPr>
            <p:spPr>
              <a:xfrm>
                <a:off x="3502200" y="2491200"/>
                <a:ext cx="573925" cy="574200"/>
              </a:xfrm>
              <a:custGeom>
                <a:avLst/>
                <a:gdLst/>
                <a:ahLst/>
                <a:cxnLst/>
                <a:rect l="l" t="t" r="r" b="b"/>
                <a:pathLst>
                  <a:path w="22957" h="22968" extrusionOk="0">
                    <a:moveTo>
                      <a:pt x="22718" y="1"/>
                    </a:moveTo>
                    <a:lnTo>
                      <a:pt x="1" y="22730"/>
                    </a:lnTo>
                    <a:lnTo>
                      <a:pt x="1" y="22968"/>
                    </a:lnTo>
                    <a:lnTo>
                      <a:pt x="22956" y="13"/>
                    </a:lnTo>
                    <a:lnTo>
                      <a:pt x="2271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2" name="Google Shape;3642;p25"/>
              <p:cNvSpPr/>
              <p:nvPr/>
            </p:nvSpPr>
            <p:spPr>
              <a:xfrm>
                <a:off x="3503700" y="2493000"/>
                <a:ext cx="604575" cy="604550"/>
              </a:xfrm>
              <a:custGeom>
                <a:avLst/>
                <a:gdLst/>
                <a:ahLst/>
                <a:cxnLst/>
                <a:rect l="l" t="t" r="r" b="b"/>
                <a:pathLst>
                  <a:path w="24183" h="24182" extrusionOk="0">
                    <a:moveTo>
                      <a:pt x="23956" y="0"/>
                    </a:moveTo>
                    <a:lnTo>
                      <a:pt x="0" y="23956"/>
                    </a:lnTo>
                    <a:cubicBezTo>
                      <a:pt x="0" y="24039"/>
                      <a:pt x="0" y="24110"/>
                      <a:pt x="12" y="24182"/>
                    </a:cubicBezTo>
                    <a:lnTo>
                      <a:pt x="24182" y="24"/>
                    </a:lnTo>
                    <a:cubicBezTo>
                      <a:pt x="24111" y="0"/>
                      <a:pt x="24027" y="0"/>
                      <a:pt x="2395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3" name="Google Shape;3643;p25"/>
              <p:cNvSpPr/>
              <p:nvPr/>
            </p:nvSpPr>
            <p:spPr>
              <a:xfrm>
                <a:off x="3506975" y="2495975"/>
                <a:ext cx="631650" cy="631950"/>
              </a:xfrm>
              <a:custGeom>
                <a:avLst/>
                <a:gdLst/>
                <a:ahLst/>
                <a:cxnLst/>
                <a:rect l="l" t="t" r="r" b="b"/>
                <a:pathLst>
                  <a:path w="25266" h="25278" extrusionOk="0">
                    <a:moveTo>
                      <a:pt x="25051" y="0"/>
                    </a:moveTo>
                    <a:lnTo>
                      <a:pt x="0" y="25063"/>
                    </a:lnTo>
                    <a:cubicBezTo>
                      <a:pt x="0" y="25134"/>
                      <a:pt x="12" y="25206"/>
                      <a:pt x="24" y="25277"/>
                    </a:cubicBezTo>
                    <a:lnTo>
                      <a:pt x="25266" y="24"/>
                    </a:lnTo>
                    <a:lnTo>
                      <a:pt x="2505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4" name="Google Shape;3644;p25"/>
              <p:cNvSpPr/>
              <p:nvPr/>
            </p:nvSpPr>
            <p:spPr>
              <a:xfrm>
                <a:off x="3511450" y="2500725"/>
                <a:ext cx="656350" cy="656075"/>
              </a:xfrm>
              <a:custGeom>
                <a:avLst/>
                <a:gdLst/>
                <a:ahLst/>
                <a:cxnLst/>
                <a:rect l="l" t="t" r="r" b="b"/>
                <a:pathLst>
                  <a:path w="26254" h="26243" extrusionOk="0">
                    <a:moveTo>
                      <a:pt x="26051" y="1"/>
                    </a:moveTo>
                    <a:lnTo>
                      <a:pt x="0" y="26040"/>
                    </a:lnTo>
                    <a:cubicBezTo>
                      <a:pt x="24" y="26111"/>
                      <a:pt x="24" y="26183"/>
                      <a:pt x="48" y="26242"/>
                    </a:cubicBezTo>
                    <a:lnTo>
                      <a:pt x="26253" y="37"/>
                    </a:lnTo>
                    <a:lnTo>
                      <a:pt x="2605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5" name="Google Shape;3645;p25"/>
              <p:cNvSpPr/>
              <p:nvPr/>
            </p:nvSpPr>
            <p:spPr>
              <a:xfrm>
                <a:off x="3517400" y="2506700"/>
                <a:ext cx="678075" cy="678075"/>
              </a:xfrm>
              <a:custGeom>
                <a:avLst/>
                <a:gdLst/>
                <a:ahLst/>
                <a:cxnLst/>
                <a:rect l="l" t="t" r="r" b="b"/>
                <a:pathLst>
                  <a:path w="27123" h="27123" extrusionOk="0">
                    <a:moveTo>
                      <a:pt x="26932" y="0"/>
                    </a:moveTo>
                    <a:lnTo>
                      <a:pt x="0" y="26932"/>
                    </a:lnTo>
                    <a:cubicBezTo>
                      <a:pt x="12" y="26991"/>
                      <a:pt x="36" y="27051"/>
                      <a:pt x="48" y="27122"/>
                    </a:cubicBezTo>
                    <a:lnTo>
                      <a:pt x="27123" y="48"/>
                    </a:lnTo>
                    <a:lnTo>
                      <a:pt x="2693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6" name="Google Shape;3646;p25"/>
              <p:cNvSpPr/>
              <p:nvPr/>
            </p:nvSpPr>
            <p:spPr>
              <a:xfrm>
                <a:off x="3524525" y="2513825"/>
                <a:ext cx="697450" cy="697450"/>
              </a:xfrm>
              <a:custGeom>
                <a:avLst/>
                <a:gdLst/>
                <a:ahLst/>
                <a:cxnLst/>
                <a:rect l="l" t="t" r="r" b="b"/>
                <a:pathLst>
                  <a:path w="27898" h="27898" extrusionOk="0">
                    <a:moveTo>
                      <a:pt x="27719" y="1"/>
                    </a:moveTo>
                    <a:lnTo>
                      <a:pt x="1" y="27718"/>
                    </a:lnTo>
                    <a:cubicBezTo>
                      <a:pt x="25" y="27778"/>
                      <a:pt x="37" y="27838"/>
                      <a:pt x="60" y="27897"/>
                    </a:cubicBezTo>
                    <a:lnTo>
                      <a:pt x="27897" y="48"/>
                    </a:lnTo>
                    <a:lnTo>
                      <a:pt x="2771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7" name="Google Shape;3647;p25"/>
              <p:cNvSpPr/>
              <p:nvPr/>
            </p:nvSpPr>
            <p:spPr>
              <a:xfrm>
                <a:off x="3532875" y="2521875"/>
                <a:ext cx="714700" cy="714975"/>
              </a:xfrm>
              <a:custGeom>
                <a:avLst/>
                <a:gdLst/>
                <a:ahLst/>
                <a:cxnLst/>
                <a:rect l="l" t="t" r="r" b="b"/>
                <a:pathLst>
                  <a:path w="28588" h="28599" extrusionOk="0">
                    <a:moveTo>
                      <a:pt x="28409" y="0"/>
                    </a:moveTo>
                    <a:lnTo>
                      <a:pt x="0" y="28420"/>
                    </a:lnTo>
                    <a:cubicBezTo>
                      <a:pt x="12" y="28480"/>
                      <a:pt x="36" y="28539"/>
                      <a:pt x="60" y="28599"/>
                    </a:cubicBezTo>
                    <a:lnTo>
                      <a:pt x="28587" y="72"/>
                    </a:lnTo>
                    <a:lnTo>
                      <a:pt x="2840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8" name="Google Shape;3648;p25"/>
              <p:cNvSpPr/>
              <p:nvPr/>
            </p:nvSpPr>
            <p:spPr>
              <a:xfrm>
                <a:off x="3542100" y="2531100"/>
                <a:ext cx="730175" cy="730175"/>
              </a:xfrm>
              <a:custGeom>
                <a:avLst/>
                <a:gdLst/>
                <a:ahLst/>
                <a:cxnLst/>
                <a:rect l="l" t="t" r="r" b="b"/>
                <a:pathLst>
                  <a:path w="29207" h="29207" extrusionOk="0">
                    <a:moveTo>
                      <a:pt x="29028" y="0"/>
                    </a:moveTo>
                    <a:lnTo>
                      <a:pt x="0" y="29040"/>
                    </a:lnTo>
                    <a:cubicBezTo>
                      <a:pt x="24" y="29099"/>
                      <a:pt x="48" y="29147"/>
                      <a:pt x="72" y="29206"/>
                    </a:cubicBezTo>
                    <a:lnTo>
                      <a:pt x="29206" y="72"/>
                    </a:lnTo>
                    <a:lnTo>
                      <a:pt x="2902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9" name="Google Shape;3649;p25"/>
              <p:cNvSpPr/>
              <p:nvPr/>
            </p:nvSpPr>
            <p:spPr>
              <a:xfrm>
                <a:off x="3552225" y="2541525"/>
                <a:ext cx="743550" cy="743550"/>
              </a:xfrm>
              <a:custGeom>
                <a:avLst/>
                <a:gdLst/>
                <a:ahLst/>
                <a:cxnLst/>
                <a:rect l="l" t="t" r="r" b="b"/>
                <a:pathLst>
                  <a:path w="29742" h="29742" extrusionOk="0">
                    <a:moveTo>
                      <a:pt x="29575" y="0"/>
                    </a:moveTo>
                    <a:lnTo>
                      <a:pt x="0" y="29575"/>
                    </a:lnTo>
                    <a:cubicBezTo>
                      <a:pt x="24" y="29623"/>
                      <a:pt x="48" y="29682"/>
                      <a:pt x="72" y="29742"/>
                    </a:cubicBezTo>
                    <a:lnTo>
                      <a:pt x="29742" y="71"/>
                    </a:lnTo>
                    <a:lnTo>
                      <a:pt x="2957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0" name="Google Shape;3650;p25"/>
              <p:cNvSpPr/>
              <p:nvPr/>
            </p:nvSpPr>
            <p:spPr>
              <a:xfrm>
                <a:off x="3563225" y="2552525"/>
                <a:ext cx="755175" cy="755175"/>
              </a:xfrm>
              <a:custGeom>
                <a:avLst/>
                <a:gdLst/>
                <a:ahLst/>
                <a:cxnLst/>
                <a:rect l="l" t="t" r="r" b="b"/>
                <a:pathLst>
                  <a:path w="30207" h="30207" extrusionOk="0">
                    <a:moveTo>
                      <a:pt x="30052" y="1"/>
                    </a:moveTo>
                    <a:lnTo>
                      <a:pt x="1" y="30040"/>
                    </a:lnTo>
                    <a:cubicBezTo>
                      <a:pt x="36" y="30100"/>
                      <a:pt x="60" y="30147"/>
                      <a:pt x="84" y="30207"/>
                    </a:cubicBezTo>
                    <a:lnTo>
                      <a:pt x="30207" y="84"/>
                    </a:lnTo>
                    <a:lnTo>
                      <a:pt x="3005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1" name="Google Shape;3651;p25"/>
              <p:cNvSpPr/>
              <p:nvPr/>
            </p:nvSpPr>
            <p:spPr>
              <a:xfrm>
                <a:off x="3575125" y="2564425"/>
                <a:ext cx="765025" cy="765000"/>
              </a:xfrm>
              <a:custGeom>
                <a:avLst/>
                <a:gdLst/>
                <a:ahLst/>
                <a:cxnLst/>
                <a:rect l="l" t="t" r="r" b="b"/>
                <a:pathLst>
                  <a:path w="30601" h="30600" extrusionOk="0">
                    <a:moveTo>
                      <a:pt x="30457" y="1"/>
                    </a:moveTo>
                    <a:lnTo>
                      <a:pt x="1" y="30445"/>
                    </a:lnTo>
                    <a:cubicBezTo>
                      <a:pt x="37" y="30493"/>
                      <a:pt x="61" y="30552"/>
                      <a:pt x="96" y="30600"/>
                    </a:cubicBezTo>
                    <a:lnTo>
                      <a:pt x="30600" y="84"/>
                    </a:lnTo>
                    <a:lnTo>
                      <a:pt x="3045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2" name="Google Shape;3652;p25"/>
              <p:cNvSpPr/>
              <p:nvPr/>
            </p:nvSpPr>
            <p:spPr>
              <a:xfrm>
                <a:off x="3587925" y="2577225"/>
                <a:ext cx="773350" cy="773350"/>
              </a:xfrm>
              <a:custGeom>
                <a:avLst/>
                <a:gdLst/>
                <a:ahLst/>
                <a:cxnLst/>
                <a:rect l="l" t="t" r="r" b="b"/>
                <a:pathLst>
                  <a:path w="30934" h="30934" extrusionOk="0">
                    <a:moveTo>
                      <a:pt x="30791" y="1"/>
                    </a:moveTo>
                    <a:lnTo>
                      <a:pt x="1" y="30778"/>
                    </a:lnTo>
                    <a:lnTo>
                      <a:pt x="96" y="30933"/>
                    </a:lnTo>
                    <a:lnTo>
                      <a:pt x="30933" y="96"/>
                    </a:lnTo>
                    <a:lnTo>
                      <a:pt x="3079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3" name="Google Shape;3653;p25"/>
              <p:cNvSpPr/>
              <p:nvPr/>
            </p:nvSpPr>
            <p:spPr>
              <a:xfrm>
                <a:off x="3601625" y="2590625"/>
                <a:ext cx="780175" cy="780175"/>
              </a:xfrm>
              <a:custGeom>
                <a:avLst/>
                <a:gdLst/>
                <a:ahLst/>
                <a:cxnLst/>
                <a:rect l="l" t="t" r="r" b="b"/>
                <a:pathLst>
                  <a:path w="31207" h="31207" extrusionOk="0">
                    <a:moveTo>
                      <a:pt x="31052" y="1"/>
                    </a:moveTo>
                    <a:lnTo>
                      <a:pt x="1" y="31064"/>
                    </a:lnTo>
                    <a:lnTo>
                      <a:pt x="96" y="31207"/>
                    </a:lnTo>
                    <a:lnTo>
                      <a:pt x="31207" y="108"/>
                    </a:lnTo>
                    <a:lnTo>
                      <a:pt x="3105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4" name="Google Shape;3654;p25"/>
              <p:cNvSpPr/>
              <p:nvPr/>
            </p:nvSpPr>
            <p:spPr>
              <a:xfrm>
                <a:off x="3615925" y="2604925"/>
                <a:ext cx="784925" cy="785225"/>
              </a:xfrm>
              <a:custGeom>
                <a:avLst/>
                <a:gdLst/>
                <a:ahLst/>
                <a:cxnLst/>
                <a:rect l="l" t="t" r="r" b="b"/>
                <a:pathLst>
                  <a:path w="31397" h="31409" extrusionOk="0">
                    <a:moveTo>
                      <a:pt x="31266" y="0"/>
                    </a:moveTo>
                    <a:lnTo>
                      <a:pt x="0" y="31278"/>
                    </a:lnTo>
                    <a:cubicBezTo>
                      <a:pt x="36" y="31325"/>
                      <a:pt x="72" y="31361"/>
                      <a:pt x="107" y="31409"/>
                    </a:cubicBezTo>
                    <a:lnTo>
                      <a:pt x="31397" y="107"/>
                    </a:lnTo>
                    <a:lnTo>
                      <a:pt x="3126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5" name="Google Shape;3655;p25"/>
              <p:cNvSpPr/>
              <p:nvPr/>
            </p:nvSpPr>
            <p:spPr>
              <a:xfrm>
                <a:off x="3630800" y="2620100"/>
                <a:ext cx="789100" cy="788800"/>
              </a:xfrm>
              <a:custGeom>
                <a:avLst/>
                <a:gdLst/>
                <a:ahLst/>
                <a:cxnLst/>
                <a:rect l="l" t="t" r="r" b="b"/>
                <a:pathLst>
                  <a:path w="31564" h="31552" extrusionOk="0">
                    <a:moveTo>
                      <a:pt x="31433" y="0"/>
                    </a:moveTo>
                    <a:lnTo>
                      <a:pt x="0" y="31421"/>
                    </a:lnTo>
                    <a:cubicBezTo>
                      <a:pt x="36" y="31468"/>
                      <a:pt x="72" y="31504"/>
                      <a:pt x="108" y="31552"/>
                    </a:cubicBezTo>
                    <a:lnTo>
                      <a:pt x="31564" y="107"/>
                    </a:lnTo>
                    <a:lnTo>
                      <a:pt x="3143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6" name="Google Shape;3656;p25"/>
              <p:cNvSpPr/>
              <p:nvPr/>
            </p:nvSpPr>
            <p:spPr>
              <a:xfrm>
                <a:off x="3646575" y="2635875"/>
                <a:ext cx="791200" cy="791200"/>
              </a:xfrm>
              <a:custGeom>
                <a:avLst/>
                <a:gdLst/>
                <a:ahLst/>
                <a:cxnLst/>
                <a:rect l="l" t="t" r="r" b="b"/>
                <a:pathLst>
                  <a:path w="31648" h="31648" extrusionOk="0">
                    <a:moveTo>
                      <a:pt x="31528" y="0"/>
                    </a:moveTo>
                    <a:lnTo>
                      <a:pt x="0" y="31516"/>
                    </a:lnTo>
                    <a:lnTo>
                      <a:pt x="120" y="31647"/>
                    </a:lnTo>
                    <a:lnTo>
                      <a:pt x="31647" y="107"/>
                    </a:lnTo>
                    <a:lnTo>
                      <a:pt x="3152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7" name="Google Shape;3657;p25"/>
              <p:cNvSpPr/>
              <p:nvPr/>
            </p:nvSpPr>
            <p:spPr>
              <a:xfrm>
                <a:off x="3663250" y="2652250"/>
                <a:ext cx="792075" cy="792075"/>
              </a:xfrm>
              <a:custGeom>
                <a:avLst/>
                <a:gdLst/>
                <a:ahLst/>
                <a:cxnLst/>
                <a:rect l="l" t="t" r="r" b="b"/>
                <a:pathLst>
                  <a:path w="31683" h="31683" extrusionOk="0">
                    <a:moveTo>
                      <a:pt x="31552" y="0"/>
                    </a:moveTo>
                    <a:lnTo>
                      <a:pt x="0" y="31564"/>
                    </a:lnTo>
                    <a:cubicBezTo>
                      <a:pt x="36" y="31587"/>
                      <a:pt x="60" y="31623"/>
                      <a:pt x="95" y="31659"/>
                    </a:cubicBezTo>
                    <a:lnTo>
                      <a:pt x="119" y="31683"/>
                    </a:lnTo>
                    <a:lnTo>
                      <a:pt x="31683" y="119"/>
                    </a:lnTo>
                    <a:lnTo>
                      <a:pt x="31647" y="95"/>
                    </a:lnTo>
                    <a:cubicBezTo>
                      <a:pt x="31623" y="60"/>
                      <a:pt x="31588" y="36"/>
                      <a:pt x="3155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8" name="Google Shape;3658;p25"/>
              <p:cNvSpPr/>
              <p:nvPr/>
            </p:nvSpPr>
            <p:spPr>
              <a:xfrm>
                <a:off x="3680500" y="2669500"/>
                <a:ext cx="791200" cy="791500"/>
              </a:xfrm>
              <a:custGeom>
                <a:avLst/>
                <a:gdLst/>
                <a:ahLst/>
                <a:cxnLst/>
                <a:rect l="l" t="t" r="r" b="b"/>
                <a:pathLst>
                  <a:path w="31648" h="31660" extrusionOk="0">
                    <a:moveTo>
                      <a:pt x="31529" y="1"/>
                    </a:moveTo>
                    <a:lnTo>
                      <a:pt x="1" y="31540"/>
                    </a:lnTo>
                    <a:cubicBezTo>
                      <a:pt x="37" y="31576"/>
                      <a:pt x="72" y="31612"/>
                      <a:pt x="120" y="31659"/>
                    </a:cubicBezTo>
                    <a:lnTo>
                      <a:pt x="31648" y="120"/>
                    </a:lnTo>
                    <a:cubicBezTo>
                      <a:pt x="31612" y="84"/>
                      <a:pt x="31564" y="48"/>
                      <a:pt x="3152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9" name="Google Shape;3659;p25"/>
              <p:cNvSpPr/>
              <p:nvPr/>
            </p:nvSpPr>
            <p:spPr>
              <a:xfrm>
                <a:off x="3698375" y="2687675"/>
                <a:ext cx="789100" cy="789100"/>
              </a:xfrm>
              <a:custGeom>
                <a:avLst/>
                <a:gdLst/>
                <a:ahLst/>
                <a:cxnLst/>
                <a:rect l="l" t="t" r="r" b="b"/>
                <a:pathLst>
                  <a:path w="31564" h="31564" extrusionOk="0">
                    <a:moveTo>
                      <a:pt x="31456" y="0"/>
                    </a:moveTo>
                    <a:lnTo>
                      <a:pt x="0" y="31444"/>
                    </a:lnTo>
                    <a:lnTo>
                      <a:pt x="131" y="31563"/>
                    </a:lnTo>
                    <a:lnTo>
                      <a:pt x="31564" y="119"/>
                    </a:lnTo>
                    <a:cubicBezTo>
                      <a:pt x="31528" y="83"/>
                      <a:pt x="31492" y="36"/>
                      <a:pt x="3145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0" name="Google Shape;3660;p25"/>
              <p:cNvSpPr/>
              <p:nvPr/>
            </p:nvSpPr>
            <p:spPr>
              <a:xfrm>
                <a:off x="3717125" y="2706125"/>
                <a:ext cx="785525" cy="785525"/>
              </a:xfrm>
              <a:custGeom>
                <a:avLst/>
                <a:gdLst/>
                <a:ahLst/>
                <a:cxnLst/>
                <a:rect l="l" t="t" r="r" b="b"/>
                <a:pathLst>
                  <a:path w="31421" h="31421" extrusionOk="0">
                    <a:moveTo>
                      <a:pt x="31314" y="0"/>
                    </a:moveTo>
                    <a:lnTo>
                      <a:pt x="0" y="31325"/>
                    </a:lnTo>
                    <a:lnTo>
                      <a:pt x="131" y="31421"/>
                    </a:lnTo>
                    <a:lnTo>
                      <a:pt x="31421" y="143"/>
                    </a:lnTo>
                    <a:cubicBezTo>
                      <a:pt x="31385" y="95"/>
                      <a:pt x="31349" y="48"/>
                      <a:pt x="3131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1" name="Google Shape;3661;p25"/>
              <p:cNvSpPr/>
              <p:nvPr/>
            </p:nvSpPr>
            <p:spPr>
              <a:xfrm>
                <a:off x="3736475" y="2725750"/>
                <a:ext cx="780475" cy="780500"/>
              </a:xfrm>
              <a:custGeom>
                <a:avLst/>
                <a:gdLst/>
                <a:ahLst/>
                <a:cxnLst/>
                <a:rect l="l" t="t" r="r" b="b"/>
                <a:pathLst>
                  <a:path w="31219" h="31220" extrusionOk="0">
                    <a:moveTo>
                      <a:pt x="31123" y="1"/>
                    </a:moveTo>
                    <a:lnTo>
                      <a:pt x="0" y="31112"/>
                    </a:lnTo>
                    <a:cubicBezTo>
                      <a:pt x="48" y="31148"/>
                      <a:pt x="95" y="31183"/>
                      <a:pt x="143" y="31219"/>
                    </a:cubicBezTo>
                    <a:lnTo>
                      <a:pt x="31218" y="132"/>
                    </a:lnTo>
                    <a:cubicBezTo>
                      <a:pt x="31183" y="84"/>
                      <a:pt x="31159" y="37"/>
                      <a:pt x="3112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2" name="Google Shape;3662;p25"/>
              <p:cNvSpPr/>
              <p:nvPr/>
            </p:nvSpPr>
            <p:spPr>
              <a:xfrm>
                <a:off x="3756400" y="2745700"/>
                <a:ext cx="773950" cy="774225"/>
              </a:xfrm>
              <a:custGeom>
                <a:avLst/>
                <a:gdLst/>
                <a:ahLst/>
                <a:cxnLst/>
                <a:rect l="l" t="t" r="r" b="b"/>
                <a:pathLst>
                  <a:path w="30958" h="30969" extrusionOk="0">
                    <a:moveTo>
                      <a:pt x="30874" y="1"/>
                    </a:moveTo>
                    <a:lnTo>
                      <a:pt x="1" y="30874"/>
                    </a:lnTo>
                    <a:cubicBezTo>
                      <a:pt x="60" y="30897"/>
                      <a:pt x="108" y="30933"/>
                      <a:pt x="156" y="30969"/>
                    </a:cubicBezTo>
                    <a:lnTo>
                      <a:pt x="30957" y="144"/>
                    </a:lnTo>
                    <a:lnTo>
                      <a:pt x="3087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3" name="Google Shape;3663;p25"/>
              <p:cNvSpPr/>
              <p:nvPr/>
            </p:nvSpPr>
            <p:spPr>
              <a:xfrm>
                <a:off x="3777550" y="2766550"/>
                <a:ext cx="765875" cy="766175"/>
              </a:xfrm>
              <a:custGeom>
                <a:avLst/>
                <a:gdLst/>
                <a:ahLst/>
                <a:cxnLst/>
                <a:rect l="l" t="t" r="r" b="b"/>
                <a:pathLst>
                  <a:path w="30635" h="30647" extrusionOk="0">
                    <a:moveTo>
                      <a:pt x="30552" y="0"/>
                    </a:moveTo>
                    <a:lnTo>
                      <a:pt x="0" y="30552"/>
                    </a:lnTo>
                    <a:cubicBezTo>
                      <a:pt x="48" y="30587"/>
                      <a:pt x="95" y="30611"/>
                      <a:pt x="143" y="30647"/>
                    </a:cubicBezTo>
                    <a:lnTo>
                      <a:pt x="30635" y="155"/>
                    </a:lnTo>
                    <a:cubicBezTo>
                      <a:pt x="30611" y="107"/>
                      <a:pt x="30575" y="60"/>
                      <a:pt x="3055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4" name="Google Shape;3664;p25"/>
              <p:cNvSpPr/>
              <p:nvPr/>
            </p:nvSpPr>
            <p:spPr>
              <a:xfrm>
                <a:off x="3799275" y="2788575"/>
                <a:ext cx="756075" cy="756075"/>
              </a:xfrm>
              <a:custGeom>
                <a:avLst/>
                <a:gdLst/>
                <a:ahLst/>
                <a:cxnLst/>
                <a:rect l="l" t="t" r="r" b="b"/>
                <a:pathLst>
                  <a:path w="30243" h="30243" extrusionOk="0">
                    <a:moveTo>
                      <a:pt x="30171" y="0"/>
                    </a:moveTo>
                    <a:lnTo>
                      <a:pt x="0" y="30159"/>
                    </a:lnTo>
                    <a:lnTo>
                      <a:pt x="155" y="30242"/>
                    </a:lnTo>
                    <a:lnTo>
                      <a:pt x="30242" y="155"/>
                    </a:lnTo>
                    <a:cubicBezTo>
                      <a:pt x="30218" y="95"/>
                      <a:pt x="30195" y="48"/>
                      <a:pt x="3017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5" name="Google Shape;3665;p25"/>
              <p:cNvSpPr/>
              <p:nvPr/>
            </p:nvSpPr>
            <p:spPr>
              <a:xfrm>
                <a:off x="3821900" y="2811200"/>
                <a:ext cx="744750" cy="744750"/>
              </a:xfrm>
              <a:custGeom>
                <a:avLst/>
                <a:gdLst/>
                <a:ahLst/>
                <a:cxnLst/>
                <a:rect l="l" t="t" r="r" b="b"/>
                <a:pathLst>
                  <a:path w="29790" h="29790" extrusionOk="0">
                    <a:moveTo>
                      <a:pt x="29706" y="0"/>
                    </a:moveTo>
                    <a:lnTo>
                      <a:pt x="0" y="29706"/>
                    </a:lnTo>
                    <a:lnTo>
                      <a:pt x="167" y="29789"/>
                    </a:lnTo>
                    <a:lnTo>
                      <a:pt x="29790" y="155"/>
                    </a:lnTo>
                    <a:cubicBezTo>
                      <a:pt x="29766" y="107"/>
                      <a:pt x="29742" y="48"/>
                      <a:pt x="2970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6" name="Google Shape;3666;p25"/>
              <p:cNvSpPr/>
              <p:nvPr/>
            </p:nvSpPr>
            <p:spPr>
              <a:xfrm>
                <a:off x="3845400" y="2834700"/>
                <a:ext cx="731375" cy="731375"/>
              </a:xfrm>
              <a:custGeom>
                <a:avLst/>
                <a:gdLst/>
                <a:ahLst/>
                <a:cxnLst/>
                <a:rect l="l" t="t" r="r" b="b"/>
                <a:pathLst>
                  <a:path w="29255" h="29255" extrusionOk="0">
                    <a:moveTo>
                      <a:pt x="29183" y="1"/>
                    </a:moveTo>
                    <a:lnTo>
                      <a:pt x="1" y="29183"/>
                    </a:lnTo>
                    <a:lnTo>
                      <a:pt x="168" y="29254"/>
                    </a:lnTo>
                    <a:lnTo>
                      <a:pt x="29255" y="167"/>
                    </a:lnTo>
                    <a:cubicBezTo>
                      <a:pt x="29243" y="108"/>
                      <a:pt x="29207" y="48"/>
                      <a:pt x="2918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7" name="Google Shape;3667;p25"/>
              <p:cNvSpPr/>
              <p:nvPr/>
            </p:nvSpPr>
            <p:spPr>
              <a:xfrm>
                <a:off x="3869825" y="2859100"/>
                <a:ext cx="716475" cy="716500"/>
              </a:xfrm>
              <a:custGeom>
                <a:avLst/>
                <a:gdLst/>
                <a:ahLst/>
                <a:cxnLst/>
                <a:rect l="l" t="t" r="r" b="b"/>
                <a:pathLst>
                  <a:path w="28659" h="28660" extrusionOk="0">
                    <a:moveTo>
                      <a:pt x="28587" y="1"/>
                    </a:moveTo>
                    <a:lnTo>
                      <a:pt x="0" y="28600"/>
                    </a:lnTo>
                    <a:lnTo>
                      <a:pt x="179" y="28659"/>
                    </a:lnTo>
                    <a:lnTo>
                      <a:pt x="28659" y="168"/>
                    </a:lnTo>
                    <a:cubicBezTo>
                      <a:pt x="28635" y="108"/>
                      <a:pt x="28611" y="61"/>
                      <a:pt x="2858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8" name="Google Shape;3668;p25"/>
              <p:cNvSpPr/>
              <p:nvPr/>
            </p:nvSpPr>
            <p:spPr>
              <a:xfrm>
                <a:off x="3895425" y="2884425"/>
                <a:ext cx="699200" cy="699200"/>
              </a:xfrm>
              <a:custGeom>
                <a:avLst/>
                <a:gdLst/>
                <a:ahLst/>
                <a:cxnLst/>
                <a:rect l="l" t="t" r="r" b="b"/>
                <a:pathLst>
                  <a:path w="27968" h="27968" extrusionOk="0">
                    <a:moveTo>
                      <a:pt x="27908" y="0"/>
                    </a:moveTo>
                    <a:lnTo>
                      <a:pt x="0" y="27908"/>
                    </a:lnTo>
                    <a:lnTo>
                      <a:pt x="179" y="27968"/>
                    </a:lnTo>
                    <a:lnTo>
                      <a:pt x="27968" y="179"/>
                    </a:lnTo>
                    <a:cubicBezTo>
                      <a:pt x="27944" y="119"/>
                      <a:pt x="27920" y="60"/>
                      <a:pt x="2790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9" name="Google Shape;3669;p25"/>
              <p:cNvSpPr/>
              <p:nvPr/>
            </p:nvSpPr>
            <p:spPr>
              <a:xfrm>
                <a:off x="3921600" y="2910900"/>
                <a:ext cx="680175" cy="680175"/>
              </a:xfrm>
              <a:custGeom>
                <a:avLst/>
                <a:gdLst/>
                <a:ahLst/>
                <a:cxnLst/>
                <a:rect l="l" t="t" r="r" b="b"/>
                <a:pathLst>
                  <a:path w="27207" h="27207" extrusionOk="0">
                    <a:moveTo>
                      <a:pt x="27159" y="1"/>
                    </a:moveTo>
                    <a:lnTo>
                      <a:pt x="1" y="27147"/>
                    </a:lnTo>
                    <a:lnTo>
                      <a:pt x="191" y="27206"/>
                    </a:lnTo>
                    <a:lnTo>
                      <a:pt x="27207" y="191"/>
                    </a:lnTo>
                    <a:cubicBezTo>
                      <a:pt x="27195" y="132"/>
                      <a:pt x="27171" y="60"/>
                      <a:pt x="2715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0" name="Google Shape;3670;p25"/>
              <p:cNvSpPr/>
              <p:nvPr/>
            </p:nvSpPr>
            <p:spPr>
              <a:xfrm>
                <a:off x="3949300" y="2938575"/>
                <a:ext cx="658725" cy="658450"/>
              </a:xfrm>
              <a:custGeom>
                <a:avLst/>
                <a:gdLst/>
                <a:ahLst/>
                <a:cxnLst/>
                <a:rect l="l" t="t" r="r" b="b"/>
                <a:pathLst>
                  <a:path w="26349" h="26338" extrusionOk="0">
                    <a:moveTo>
                      <a:pt x="26301" y="1"/>
                    </a:moveTo>
                    <a:lnTo>
                      <a:pt x="0" y="26302"/>
                    </a:lnTo>
                    <a:lnTo>
                      <a:pt x="203" y="26338"/>
                    </a:lnTo>
                    <a:lnTo>
                      <a:pt x="26349" y="203"/>
                    </a:lnTo>
                    <a:cubicBezTo>
                      <a:pt x="26325" y="132"/>
                      <a:pt x="26313" y="60"/>
                      <a:pt x="2630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1" name="Google Shape;3671;p25"/>
              <p:cNvSpPr/>
              <p:nvPr/>
            </p:nvSpPr>
            <p:spPr>
              <a:xfrm>
                <a:off x="3978175" y="2967450"/>
                <a:ext cx="634625" cy="634350"/>
              </a:xfrm>
              <a:custGeom>
                <a:avLst/>
                <a:gdLst/>
                <a:ahLst/>
                <a:cxnLst/>
                <a:rect l="l" t="t" r="r" b="b"/>
                <a:pathLst>
                  <a:path w="25385" h="25374" extrusionOk="0">
                    <a:moveTo>
                      <a:pt x="25348" y="1"/>
                    </a:moveTo>
                    <a:lnTo>
                      <a:pt x="0" y="25349"/>
                    </a:lnTo>
                    <a:lnTo>
                      <a:pt x="214" y="25373"/>
                    </a:lnTo>
                    <a:lnTo>
                      <a:pt x="25384" y="215"/>
                    </a:lnTo>
                    <a:cubicBezTo>
                      <a:pt x="25372" y="144"/>
                      <a:pt x="25360" y="72"/>
                      <a:pt x="2534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2" name="Google Shape;3672;p25"/>
              <p:cNvSpPr/>
              <p:nvPr/>
            </p:nvSpPr>
            <p:spPr>
              <a:xfrm>
                <a:off x="4008525" y="2997825"/>
                <a:ext cx="607250" cy="607225"/>
              </a:xfrm>
              <a:custGeom>
                <a:avLst/>
                <a:gdLst/>
                <a:ahLst/>
                <a:cxnLst/>
                <a:rect l="l" t="t" r="r" b="b"/>
                <a:pathLst>
                  <a:path w="24290" h="24289" extrusionOk="0">
                    <a:moveTo>
                      <a:pt x="24277" y="0"/>
                    </a:moveTo>
                    <a:lnTo>
                      <a:pt x="0" y="24277"/>
                    </a:lnTo>
                    <a:cubicBezTo>
                      <a:pt x="72" y="24277"/>
                      <a:pt x="155" y="24289"/>
                      <a:pt x="227" y="24289"/>
                    </a:cubicBezTo>
                    <a:lnTo>
                      <a:pt x="24289" y="215"/>
                    </a:lnTo>
                    <a:cubicBezTo>
                      <a:pt x="24289" y="143"/>
                      <a:pt x="24289" y="72"/>
                      <a:pt x="2427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3" name="Google Shape;3673;p25"/>
              <p:cNvSpPr/>
              <p:nvPr/>
            </p:nvSpPr>
            <p:spPr>
              <a:xfrm>
                <a:off x="4040675" y="3029675"/>
                <a:ext cx="576875" cy="576875"/>
              </a:xfrm>
              <a:custGeom>
                <a:avLst/>
                <a:gdLst/>
                <a:ahLst/>
                <a:cxnLst/>
                <a:rect l="l" t="t" r="r" b="b"/>
                <a:pathLst>
                  <a:path w="23075" h="23075" extrusionOk="0">
                    <a:moveTo>
                      <a:pt x="23075" y="0"/>
                    </a:moveTo>
                    <a:lnTo>
                      <a:pt x="0" y="23075"/>
                    </a:lnTo>
                    <a:lnTo>
                      <a:pt x="238" y="23075"/>
                    </a:lnTo>
                    <a:lnTo>
                      <a:pt x="23075" y="238"/>
                    </a:lnTo>
                    <a:cubicBezTo>
                      <a:pt x="23075" y="155"/>
                      <a:pt x="23075" y="84"/>
                      <a:pt x="230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4" name="Google Shape;3674;p25"/>
              <p:cNvSpPr/>
              <p:nvPr/>
            </p:nvSpPr>
            <p:spPr>
              <a:xfrm>
                <a:off x="4074300" y="3063600"/>
                <a:ext cx="543250" cy="543250"/>
              </a:xfrm>
              <a:custGeom>
                <a:avLst/>
                <a:gdLst/>
                <a:ahLst/>
                <a:cxnLst/>
                <a:rect l="l" t="t" r="r" b="b"/>
                <a:pathLst>
                  <a:path w="21730" h="21730" extrusionOk="0">
                    <a:moveTo>
                      <a:pt x="21730" y="1"/>
                    </a:moveTo>
                    <a:lnTo>
                      <a:pt x="1" y="21729"/>
                    </a:lnTo>
                    <a:lnTo>
                      <a:pt x="239" y="21729"/>
                    </a:lnTo>
                    <a:lnTo>
                      <a:pt x="21730" y="239"/>
                    </a:lnTo>
                    <a:lnTo>
                      <a:pt x="2173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5" name="Google Shape;3675;p25"/>
              <p:cNvSpPr/>
              <p:nvPr/>
            </p:nvSpPr>
            <p:spPr>
              <a:xfrm>
                <a:off x="4110325" y="3099325"/>
                <a:ext cx="505450" cy="505450"/>
              </a:xfrm>
              <a:custGeom>
                <a:avLst/>
                <a:gdLst/>
                <a:ahLst/>
                <a:cxnLst/>
                <a:rect l="l" t="t" r="r" b="b"/>
                <a:pathLst>
                  <a:path w="20218" h="20218" extrusionOk="0">
                    <a:moveTo>
                      <a:pt x="20217" y="0"/>
                    </a:moveTo>
                    <a:lnTo>
                      <a:pt x="0" y="20217"/>
                    </a:lnTo>
                    <a:lnTo>
                      <a:pt x="262" y="20193"/>
                    </a:lnTo>
                    <a:lnTo>
                      <a:pt x="20182" y="274"/>
                    </a:lnTo>
                    <a:lnTo>
                      <a:pt x="2021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6" name="Google Shape;3676;p25"/>
              <p:cNvSpPr/>
              <p:nvPr/>
            </p:nvSpPr>
            <p:spPr>
              <a:xfrm>
                <a:off x="4149325" y="3138325"/>
                <a:ext cx="461375" cy="461375"/>
              </a:xfrm>
              <a:custGeom>
                <a:avLst/>
                <a:gdLst/>
                <a:ahLst/>
                <a:cxnLst/>
                <a:rect l="l" t="t" r="r" b="b"/>
                <a:pathLst>
                  <a:path w="18455" h="18455" extrusionOk="0">
                    <a:moveTo>
                      <a:pt x="18455" y="0"/>
                    </a:moveTo>
                    <a:lnTo>
                      <a:pt x="0" y="18455"/>
                    </a:lnTo>
                    <a:lnTo>
                      <a:pt x="0" y="18455"/>
                    </a:lnTo>
                    <a:lnTo>
                      <a:pt x="286" y="18407"/>
                    </a:lnTo>
                    <a:lnTo>
                      <a:pt x="18407" y="286"/>
                    </a:lnTo>
                    <a:lnTo>
                      <a:pt x="1845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7" name="Google Shape;3677;p25"/>
              <p:cNvSpPr/>
              <p:nvPr/>
            </p:nvSpPr>
            <p:spPr>
              <a:xfrm>
                <a:off x="4191275" y="3180575"/>
                <a:ext cx="411100" cy="410800"/>
              </a:xfrm>
              <a:custGeom>
                <a:avLst/>
                <a:gdLst/>
                <a:ahLst/>
                <a:cxnLst/>
                <a:rect l="l" t="t" r="r" b="b"/>
                <a:pathLst>
                  <a:path w="16444" h="16432" extrusionOk="0">
                    <a:moveTo>
                      <a:pt x="16443" y="1"/>
                    </a:moveTo>
                    <a:lnTo>
                      <a:pt x="1" y="16431"/>
                    </a:lnTo>
                    <a:cubicBezTo>
                      <a:pt x="120" y="16407"/>
                      <a:pt x="227" y="16384"/>
                      <a:pt x="334" y="16348"/>
                    </a:cubicBezTo>
                    <a:lnTo>
                      <a:pt x="16360" y="322"/>
                    </a:lnTo>
                    <a:cubicBezTo>
                      <a:pt x="16384" y="215"/>
                      <a:pt x="16420" y="108"/>
                      <a:pt x="1644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8" name="Google Shape;3678;p25"/>
              <p:cNvSpPr/>
              <p:nvPr/>
            </p:nvSpPr>
            <p:spPr>
              <a:xfrm>
                <a:off x="4239200" y="3228500"/>
                <a:ext cx="349175" cy="349175"/>
              </a:xfrm>
              <a:custGeom>
                <a:avLst/>
                <a:gdLst/>
                <a:ahLst/>
                <a:cxnLst/>
                <a:rect l="l" t="t" r="r" b="b"/>
                <a:pathLst>
                  <a:path w="13967" h="13967" extrusionOk="0">
                    <a:moveTo>
                      <a:pt x="13967" y="1"/>
                    </a:moveTo>
                    <a:lnTo>
                      <a:pt x="1" y="13967"/>
                    </a:lnTo>
                    <a:lnTo>
                      <a:pt x="1" y="13967"/>
                    </a:lnTo>
                    <a:lnTo>
                      <a:pt x="370" y="13836"/>
                    </a:lnTo>
                    <a:lnTo>
                      <a:pt x="13836" y="370"/>
                    </a:lnTo>
                    <a:cubicBezTo>
                      <a:pt x="13884" y="239"/>
                      <a:pt x="13919" y="120"/>
                      <a:pt x="1396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9" name="Google Shape;3679;p25"/>
              <p:cNvSpPr/>
              <p:nvPr/>
            </p:nvSpPr>
            <p:spPr>
              <a:xfrm>
                <a:off x="4295775" y="3284750"/>
                <a:ext cx="269975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799" h="10812" extrusionOk="0">
                    <a:moveTo>
                      <a:pt x="10799" y="1"/>
                    </a:moveTo>
                    <a:lnTo>
                      <a:pt x="0" y="10812"/>
                    </a:lnTo>
                    <a:cubicBezTo>
                      <a:pt x="155" y="10740"/>
                      <a:pt x="310" y="10657"/>
                      <a:pt x="476" y="10574"/>
                    </a:cubicBezTo>
                    <a:lnTo>
                      <a:pt x="10561" y="477"/>
                    </a:lnTo>
                    <a:cubicBezTo>
                      <a:pt x="10644" y="322"/>
                      <a:pt x="10728" y="168"/>
                      <a:pt x="1079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0" name="Google Shape;3680;p25"/>
              <p:cNvSpPr/>
              <p:nvPr/>
            </p:nvSpPr>
            <p:spPr>
              <a:xfrm>
                <a:off x="4375225" y="3364225"/>
                <a:ext cx="145000" cy="145300"/>
              </a:xfrm>
              <a:custGeom>
                <a:avLst/>
                <a:gdLst/>
                <a:ahLst/>
                <a:cxnLst/>
                <a:rect l="l" t="t" r="r" b="b"/>
                <a:pathLst>
                  <a:path w="5800" h="5812" extrusionOk="0">
                    <a:moveTo>
                      <a:pt x="5799" y="1"/>
                    </a:moveTo>
                    <a:lnTo>
                      <a:pt x="1" y="5811"/>
                    </a:lnTo>
                    <a:cubicBezTo>
                      <a:pt x="287" y="5609"/>
                      <a:pt x="584" y="5406"/>
                      <a:pt x="858" y="5180"/>
                    </a:cubicBezTo>
                    <a:lnTo>
                      <a:pt x="5180" y="870"/>
                    </a:lnTo>
                    <a:cubicBezTo>
                      <a:pt x="5395" y="584"/>
                      <a:pt x="5597" y="299"/>
                      <a:pt x="579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681" name="Google Shape;3681;p25"/>
            <p:cNvSpPr/>
            <p:nvPr/>
          </p:nvSpPr>
          <p:spPr>
            <a:xfrm>
              <a:off x="7876338" y="4495488"/>
              <a:ext cx="1098690" cy="1098527"/>
            </a:xfrm>
            <a:custGeom>
              <a:avLst/>
              <a:gdLst/>
              <a:ahLst/>
              <a:cxnLst/>
              <a:rect l="l" t="t" r="r" b="b"/>
              <a:pathLst>
                <a:path w="81249" h="81237" extrusionOk="0">
                  <a:moveTo>
                    <a:pt x="75784" y="56007"/>
                  </a:moveTo>
                  <a:lnTo>
                    <a:pt x="25230" y="5453"/>
                  </a:lnTo>
                  <a:cubicBezTo>
                    <a:pt x="19765" y="0"/>
                    <a:pt x="10931" y="0"/>
                    <a:pt x="5466" y="5453"/>
                  </a:cubicBezTo>
                  <a:lnTo>
                    <a:pt x="5466" y="5453"/>
                  </a:lnTo>
                  <a:cubicBezTo>
                    <a:pt x="13" y="10906"/>
                    <a:pt x="1" y="19764"/>
                    <a:pt x="5466" y="25217"/>
                  </a:cubicBezTo>
                  <a:lnTo>
                    <a:pt x="56032" y="75783"/>
                  </a:lnTo>
                  <a:cubicBezTo>
                    <a:pt x="61485" y="81236"/>
                    <a:pt x="70331" y="81236"/>
                    <a:pt x="75784" y="75771"/>
                  </a:cubicBezTo>
                  <a:cubicBezTo>
                    <a:pt x="81249" y="70318"/>
                    <a:pt x="81249" y="61472"/>
                    <a:pt x="75784" y="56007"/>
                  </a:cubicBez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2" name="Google Shape;3682;p25"/>
            <p:cNvSpPr/>
            <p:nvPr/>
          </p:nvSpPr>
          <p:spPr>
            <a:xfrm>
              <a:off x="7577751" y="-1010294"/>
              <a:ext cx="2137623" cy="2137562"/>
            </a:xfrm>
            <a:custGeom>
              <a:avLst/>
              <a:gdLst/>
              <a:ahLst/>
              <a:cxnLst/>
              <a:rect l="l" t="t" r="r" b="b"/>
              <a:pathLst>
                <a:path w="35375" h="35374" extrusionOk="0">
                  <a:moveTo>
                    <a:pt x="32993" y="33004"/>
                  </a:moveTo>
                  <a:lnTo>
                    <a:pt x="32993" y="33004"/>
                  </a:lnTo>
                  <a:cubicBezTo>
                    <a:pt x="30612" y="35373"/>
                    <a:pt x="26766" y="35373"/>
                    <a:pt x="24385" y="33004"/>
                  </a:cubicBezTo>
                  <a:lnTo>
                    <a:pt x="2382" y="10989"/>
                  </a:lnTo>
                  <a:cubicBezTo>
                    <a:pt x="1" y="8608"/>
                    <a:pt x="1" y="4763"/>
                    <a:pt x="2382" y="2381"/>
                  </a:cubicBezTo>
                  <a:lnTo>
                    <a:pt x="2382" y="2381"/>
                  </a:lnTo>
                  <a:cubicBezTo>
                    <a:pt x="4751" y="0"/>
                    <a:pt x="8597" y="0"/>
                    <a:pt x="10978" y="2381"/>
                  </a:cubicBezTo>
                  <a:lnTo>
                    <a:pt x="32993" y="24396"/>
                  </a:lnTo>
                  <a:cubicBezTo>
                    <a:pt x="35374" y="26765"/>
                    <a:pt x="35374" y="30623"/>
                    <a:pt x="32993" y="33004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683" name="Google Shape;3683;p25"/>
            <p:cNvGrpSpPr/>
            <p:nvPr/>
          </p:nvGrpSpPr>
          <p:grpSpPr>
            <a:xfrm>
              <a:off x="4050126" y="3191315"/>
              <a:ext cx="1043745" cy="1044025"/>
              <a:chOff x="3502200" y="2491200"/>
              <a:chExt cx="1115350" cy="1115650"/>
            </a:xfrm>
          </p:grpSpPr>
          <p:sp>
            <p:nvSpPr>
              <p:cNvPr id="3684" name="Google Shape;3684;p25"/>
              <p:cNvSpPr/>
              <p:nvPr/>
            </p:nvSpPr>
            <p:spPr>
              <a:xfrm>
                <a:off x="3606975" y="2596575"/>
                <a:ext cx="126550" cy="126525"/>
              </a:xfrm>
              <a:custGeom>
                <a:avLst/>
                <a:gdLst/>
                <a:ahLst/>
                <a:cxnLst/>
                <a:rect l="l" t="t" r="r" b="b"/>
                <a:pathLst>
                  <a:path w="5062" h="5061" extrusionOk="0">
                    <a:moveTo>
                      <a:pt x="5061" y="1"/>
                    </a:moveTo>
                    <a:lnTo>
                      <a:pt x="5061" y="1"/>
                    </a:lnTo>
                    <a:cubicBezTo>
                      <a:pt x="4728" y="251"/>
                      <a:pt x="4382" y="501"/>
                      <a:pt x="4049" y="775"/>
                    </a:cubicBezTo>
                    <a:lnTo>
                      <a:pt x="775" y="4049"/>
                    </a:lnTo>
                    <a:cubicBezTo>
                      <a:pt x="513" y="4370"/>
                      <a:pt x="251" y="4716"/>
                      <a:pt x="1" y="5061"/>
                    </a:cubicBezTo>
                    <a:lnTo>
                      <a:pt x="506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5" name="Google Shape;3685;p25"/>
              <p:cNvSpPr/>
              <p:nvPr/>
            </p:nvSpPr>
            <p:spPr>
              <a:xfrm>
                <a:off x="3557275" y="2546575"/>
                <a:ext cx="260175" cy="260175"/>
              </a:xfrm>
              <a:custGeom>
                <a:avLst/>
                <a:gdLst/>
                <a:ahLst/>
                <a:cxnLst/>
                <a:rect l="l" t="t" r="r" b="b"/>
                <a:pathLst>
                  <a:path w="10407" h="10407" extrusionOk="0">
                    <a:moveTo>
                      <a:pt x="10407" y="0"/>
                    </a:moveTo>
                    <a:cubicBezTo>
                      <a:pt x="10264" y="72"/>
                      <a:pt x="10097" y="155"/>
                      <a:pt x="9942" y="227"/>
                    </a:cubicBezTo>
                    <a:lnTo>
                      <a:pt x="239" y="9930"/>
                    </a:lnTo>
                    <a:cubicBezTo>
                      <a:pt x="155" y="10085"/>
                      <a:pt x="84" y="10252"/>
                      <a:pt x="1" y="10406"/>
                    </a:cubicBezTo>
                    <a:lnTo>
                      <a:pt x="1040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6" name="Google Shape;3686;p25"/>
              <p:cNvSpPr/>
              <p:nvPr/>
            </p:nvSpPr>
            <p:spPr>
              <a:xfrm>
                <a:off x="3532875" y="2522175"/>
                <a:ext cx="342625" cy="342625"/>
              </a:xfrm>
              <a:custGeom>
                <a:avLst/>
                <a:gdLst/>
                <a:ahLst/>
                <a:cxnLst/>
                <a:rect l="l" t="t" r="r" b="b"/>
                <a:pathLst>
                  <a:path w="13705" h="13705" extrusionOk="0">
                    <a:moveTo>
                      <a:pt x="13704" y="0"/>
                    </a:moveTo>
                    <a:lnTo>
                      <a:pt x="13704" y="0"/>
                    </a:lnTo>
                    <a:cubicBezTo>
                      <a:pt x="13585" y="48"/>
                      <a:pt x="13454" y="107"/>
                      <a:pt x="13323" y="155"/>
                    </a:cubicBezTo>
                    <a:lnTo>
                      <a:pt x="155" y="13323"/>
                    </a:lnTo>
                    <a:cubicBezTo>
                      <a:pt x="107" y="13454"/>
                      <a:pt x="60" y="13585"/>
                      <a:pt x="0" y="13704"/>
                    </a:cubicBezTo>
                    <a:lnTo>
                      <a:pt x="1370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7" name="Google Shape;3687;p25"/>
              <p:cNvSpPr/>
              <p:nvPr/>
            </p:nvSpPr>
            <p:spPr>
              <a:xfrm>
                <a:off x="3518575" y="2507875"/>
                <a:ext cx="405450" cy="405425"/>
              </a:xfrm>
              <a:custGeom>
                <a:avLst/>
                <a:gdLst/>
                <a:ahLst/>
                <a:cxnLst/>
                <a:rect l="l" t="t" r="r" b="b"/>
                <a:pathLst>
                  <a:path w="16218" h="16217" extrusionOk="0">
                    <a:moveTo>
                      <a:pt x="16217" y="1"/>
                    </a:moveTo>
                    <a:lnTo>
                      <a:pt x="16217" y="1"/>
                    </a:lnTo>
                    <a:cubicBezTo>
                      <a:pt x="16110" y="24"/>
                      <a:pt x="16003" y="60"/>
                      <a:pt x="15884" y="96"/>
                    </a:cubicBezTo>
                    <a:lnTo>
                      <a:pt x="96" y="15884"/>
                    </a:lnTo>
                    <a:cubicBezTo>
                      <a:pt x="60" y="15991"/>
                      <a:pt x="37" y="16098"/>
                      <a:pt x="1" y="16217"/>
                    </a:cubicBezTo>
                    <a:lnTo>
                      <a:pt x="1621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8" name="Google Shape;3688;p25"/>
              <p:cNvSpPr/>
              <p:nvPr/>
            </p:nvSpPr>
            <p:spPr>
              <a:xfrm>
                <a:off x="3509950" y="2499250"/>
                <a:ext cx="456925" cy="456925"/>
              </a:xfrm>
              <a:custGeom>
                <a:avLst/>
                <a:gdLst/>
                <a:ahLst/>
                <a:cxnLst/>
                <a:rect l="l" t="t" r="r" b="b"/>
                <a:pathLst>
                  <a:path w="18277" h="18277" extrusionOk="0">
                    <a:moveTo>
                      <a:pt x="18277" y="0"/>
                    </a:moveTo>
                    <a:cubicBezTo>
                      <a:pt x="18181" y="12"/>
                      <a:pt x="18074" y="24"/>
                      <a:pt x="17979" y="48"/>
                    </a:cubicBezTo>
                    <a:lnTo>
                      <a:pt x="48" y="17991"/>
                    </a:lnTo>
                    <a:cubicBezTo>
                      <a:pt x="24" y="18086"/>
                      <a:pt x="12" y="18181"/>
                      <a:pt x="1" y="18276"/>
                    </a:cubicBezTo>
                    <a:lnTo>
                      <a:pt x="1827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9" name="Google Shape;3689;p25"/>
              <p:cNvSpPr/>
              <p:nvPr/>
            </p:nvSpPr>
            <p:spPr>
              <a:xfrm>
                <a:off x="3504600" y="2493600"/>
                <a:ext cx="501575" cy="501575"/>
              </a:xfrm>
              <a:custGeom>
                <a:avLst/>
                <a:gdLst/>
                <a:ahLst/>
                <a:cxnLst/>
                <a:rect l="l" t="t" r="r" b="b"/>
                <a:pathLst>
                  <a:path w="20063" h="20063" extrusionOk="0">
                    <a:moveTo>
                      <a:pt x="20062" y="0"/>
                    </a:moveTo>
                    <a:lnTo>
                      <a:pt x="20062" y="0"/>
                    </a:lnTo>
                    <a:cubicBezTo>
                      <a:pt x="19967" y="12"/>
                      <a:pt x="19872" y="24"/>
                      <a:pt x="19788" y="36"/>
                    </a:cubicBezTo>
                    <a:lnTo>
                      <a:pt x="36" y="19788"/>
                    </a:lnTo>
                    <a:cubicBezTo>
                      <a:pt x="24" y="19884"/>
                      <a:pt x="12" y="19979"/>
                      <a:pt x="0" y="20062"/>
                    </a:cubicBezTo>
                    <a:lnTo>
                      <a:pt x="2006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0" name="Google Shape;3690;p25"/>
              <p:cNvSpPr/>
              <p:nvPr/>
            </p:nvSpPr>
            <p:spPr>
              <a:xfrm>
                <a:off x="3502500" y="2491500"/>
                <a:ext cx="539675" cy="539975"/>
              </a:xfrm>
              <a:custGeom>
                <a:avLst/>
                <a:gdLst/>
                <a:ahLst/>
                <a:cxnLst/>
                <a:rect l="l" t="t" r="r" b="b"/>
                <a:pathLst>
                  <a:path w="21587" h="21599" extrusionOk="0">
                    <a:moveTo>
                      <a:pt x="21587" y="1"/>
                    </a:moveTo>
                    <a:lnTo>
                      <a:pt x="21337" y="13"/>
                    </a:lnTo>
                    <a:lnTo>
                      <a:pt x="1" y="21349"/>
                    </a:lnTo>
                    <a:lnTo>
                      <a:pt x="1" y="21599"/>
                    </a:lnTo>
                    <a:lnTo>
                      <a:pt x="2158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1" name="Google Shape;3691;p25"/>
              <p:cNvSpPr/>
              <p:nvPr/>
            </p:nvSpPr>
            <p:spPr>
              <a:xfrm>
                <a:off x="3502200" y="2491200"/>
                <a:ext cx="573925" cy="574200"/>
              </a:xfrm>
              <a:custGeom>
                <a:avLst/>
                <a:gdLst/>
                <a:ahLst/>
                <a:cxnLst/>
                <a:rect l="l" t="t" r="r" b="b"/>
                <a:pathLst>
                  <a:path w="22957" h="22968" extrusionOk="0">
                    <a:moveTo>
                      <a:pt x="22718" y="1"/>
                    </a:moveTo>
                    <a:lnTo>
                      <a:pt x="1" y="22730"/>
                    </a:lnTo>
                    <a:lnTo>
                      <a:pt x="1" y="22968"/>
                    </a:lnTo>
                    <a:lnTo>
                      <a:pt x="22956" y="13"/>
                    </a:lnTo>
                    <a:lnTo>
                      <a:pt x="2271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2" name="Google Shape;3692;p25"/>
              <p:cNvSpPr/>
              <p:nvPr/>
            </p:nvSpPr>
            <p:spPr>
              <a:xfrm>
                <a:off x="3503700" y="2493000"/>
                <a:ext cx="604575" cy="604550"/>
              </a:xfrm>
              <a:custGeom>
                <a:avLst/>
                <a:gdLst/>
                <a:ahLst/>
                <a:cxnLst/>
                <a:rect l="l" t="t" r="r" b="b"/>
                <a:pathLst>
                  <a:path w="24183" h="24182" extrusionOk="0">
                    <a:moveTo>
                      <a:pt x="23956" y="0"/>
                    </a:moveTo>
                    <a:lnTo>
                      <a:pt x="0" y="23956"/>
                    </a:lnTo>
                    <a:cubicBezTo>
                      <a:pt x="0" y="24039"/>
                      <a:pt x="0" y="24110"/>
                      <a:pt x="12" y="24182"/>
                    </a:cubicBezTo>
                    <a:lnTo>
                      <a:pt x="24182" y="24"/>
                    </a:lnTo>
                    <a:cubicBezTo>
                      <a:pt x="24111" y="0"/>
                      <a:pt x="24027" y="0"/>
                      <a:pt x="2395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3" name="Google Shape;3693;p25"/>
              <p:cNvSpPr/>
              <p:nvPr/>
            </p:nvSpPr>
            <p:spPr>
              <a:xfrm>
                <a:off x="3506975" y="2495975"/>
                <a:ext cx="631650" cy="631950"/>
              </a:xfrm>
              <a:custGeom>
                <a:avLst/>
                <a:gdLst/>
                <a:ahLst/>
                <a:cxnLst/>
                <a:rect l="l" t="t" r="r" b="b"/>
                <a:pathLst>
                  <a:path w="25266" h="25278" extrusionOk="0">
                    <a:moveTo>
                      <a:pt x="25051" y="0"/>
                    </a:moveTo>
                    <a:lnTo>
                      <a:pt x="0" y="25063"/>
                    </a:lnTo>
                    <a:cubicBezTo>
                      <a:pt x="0" y="25134"/>
                      <a:pt x="12" y="25206"/>
                      <a:pt x="24" y="25277"/>
                    </a:cubicBezTo>
                    <a:lnTo>
                      <a:pt x="25266" y="24"/>
                    </a:lnTo>
                    <a:lnTo>
                      <a:pt x="2505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4" name="Google Shape;3694;p25"/>
              <p:cNvSpPr/>
              <p:nvPr/>
            </p:nvSpPr>
            <p:spPr>
              <a:xfrm>
                <a:off x="3511450" y="2500725"/>
                <a:ext cx="656350" cy="656075"/>
              </a:xfrm>
              <a:custGeom>
                <a:avLst/>
                <a:gdLst/>
                <a:ahLst/>
                <a:cxnLst/>
                <a:rect l="l" t="t" r="r" b="b"/>
                <a:pathLst>
                  <a:path w="26254" h="26243" extrusionOk="0">
                    <a:moveTo>
                      <a:pt x="26051" y="1"/>
                    </a:moveTo>
                    <a:lnTo>
                      <a:pt x="0" y="26040"/>
                    </a:lnTo>
                    <a:cubicBezTo>
                      <a:pt x="24" y="26111"/>
                      <a:pt x="24" y="26183"/>
                      <a:pt x="48" y="26242"/>
                    </a:cubicBezTo>
                    <a:lnTo>
                      <a:pt x="26253" y="37"/>
                    </a:lnTo>
                    <a:lnTo>
                      <a:pt x="2605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5" name="Google Shape;3695;p25"/>
              <p:cNvSpPr/>
              <p:nvPr/>
            </p:nvSpPr>
            <p:spPr>
              <a:xfrm>
                <a:off x="3517400" y="2506700"/>
                <a:ext cx="678075" cy="678075"/>
              </a:xfrm>
              <a:custGeom>
                <a:avLst/>
                <a:gdLst/>
                <a:ahLst/>
                <a:cxnLst/>
                <a:rect l="l" t="t" r="r" b="b"/>
                <a:pathLst>
                  <a:path w="27123" h="27123" extrusionOk="0">
                    <a:moveTo>
                      <a:pt x="26932" y="0"/>
                    </a:moveTo>
                    <a:lnTo>
                      <a:pt x="0" y="26932"/>
                    </a:lnTo>
                    <a:cubicBezTo>
                      <a:pt x="12" y="26991"/>
                      <a:pt x="36" y="27051"/>
                      <a:pt x="48" y="27122"/>
                    </a:cubicBezTo>
                    <a:lnTo>
                      <a:pt x="27123" y="48"/>
                    </a:lnTo>
                    <a:lnTo>
                      <a:pt x="2693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6" name="Google Shape;3696;p25"/>
              <p:cNvSpPr/>
              <p:nvPr/>
            </p:nvSpPr>
            <p:spPr>
              <a:xfrm>
                <a:off x="3524525" y="2513825"/>
                <a:ext cx="697450" cy="697450"/>
              </a:xfrm>
              <a:custGeom>
                <a:avLst/>
                <a:gdLst/>
                <a:ahLst/>
                <a:cxnLst/>
                <a:rect l="l" t="t" r="r" b="b"/>
                <a:pathLst>
                  <a:path w="27898" h="27898" extrusionOk="0">
                    <a:moveTo>
                      <a:pt x="27719" y="1"/>
                    </a:moveTo>
                    <a:lnTo>
                      <a:pt x="1" y="27718"/>
                    </a:lnTo>
                    <a:cubicBezTo>
                      <a:pt x="25" y="27778"/>
                      <a:pt x="37" y="27838"/>
                      <a:pt x="60" y="27897"/>
                    </a:cubicBezTo>
                    <a:lnTo>
                      <a:pt x="27897" y="48"/>
                    </a:lnTo>
                    <a:lnTo>
                      <a:pt x="2771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7" name="Google Shape;3697;p25"/>
              <p:cNvSpPr/>
              <p:nvPr/>
            </p:nvSpPr>
            <p:spPr>
              <a:xfrm>
                <a:off x="3532875" y="2521875"/>
                <a:ext cx="714700" cy="714975"/>
              </a:xfrm>
              <a:custGeom>
                <a:avLst/>
                <a:gdLst/>
                <a:ahLst/>
                <a:cxnLst/>
                <a:rect l="l" t="t" r="r" b="b"/>
                <a:pathLst>
                  <a:path w="28588" h="28599" extrusionOk="0">
                    <a:moveTo>
                      <a:pt x="28409" y="0"/>
                    </a:moveTo>
                    <a:lnTo>
                      <a:pt x="0" y="28420"/>
                    </a:lnTo>
                    <a:cubicBezTo>
                      <a:pt x="12" y="28480"/>
                      <a:pt x="36" y="28539"/>
                      <a:pt x="60" y="28599"/>
                    </a:cubicBezTo>
                    <a:lnTo>
                      <a:pt x="28587" y="72"/>
                    </a:lnTo>
                    <a:lnTo>
                      <a:pt x="2840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8" name="Google Shape;3698;p25"/>
              <p:cNvSpPr/>
              <p:nvPr/>
            </p:nvSpPr>
            <p:spPr>
              <a:xfrm>
                <a:off x="3542100" y="2531100"/>
                <a:ext cx="730175" cy="730175"/>
              </a:xfrm>
              <a:custGeom>
                <a:avLst/>
                <a:gdLst/>
                <a:ahLst/>
                <a:cxnLst/>
                <a:rect l="l" t="t" r="r" b="b"/>
                <a:pathLst>
                  <a:path w="29207" h="29207" extrusionOk="0">
                    <a:moveTo>
                      <a:pt x="29028" y="0"/>
                    </a:moveTo>
                    <a:lnTo>
                      <a:pt x="0" y="29040"/>
                    </a:lnTo>
                    <a:cubicBezTo>
                      <a:pt x="24" y="29099"/>
                      <a:pt x="48" y="29147"/>
                      <a:pt x="72" y="29206"/>
                    </a:cubicBezTo>
                    <a:lnTo>
                      <a:pt x="29206" y="72"/>
                    </a:lnTo>
                    <a:lnTo>
                      <a:pt x="2902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9" name="Google Shape;3699;p25"/>
              <p:cNvSpPr/>
              <p:nvPr/>
            </p:nvSpPr>
            <p:spPr>
              <a:xfrm>
                <a:off x="3552225" y="2541525"/>
                <a:ext cx="743550" cy="743550"/>
              </a:xfrm>
              <a:custGeom>
                <a:avLst/>
                <a:gdLst/>
                <a:ahLst/>
                <a:cxnLst/>
                <a:rect l="l" t="t" r="r" b="b"/>
                <a:pathLst>
                  <a:path w="29742" h="29742" extrusionOk="0">
                    <a:moveTo>
                      <a:pt x="29575" y="0"/>
                    </a:moveTo>
                    <a:lnTo>
                      <a:pt x="0" y="29575"/>
                    </a:lnTo>
                    <a:cubicBezTo>
                      <a:pt x="24" y="29623"/>
                      <a:pt x="48" y="29682"/>
                      <a:pt x="72" y="29742"/>
                    </a:cubicBezTo>
                    <a:lnTo>
                      <a:pt x="29742" y="71"/>
                    </a:lnTo>
                    <a:lnTo>
                      <a:pt x="2957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0" name="Google Shape;3700;p25"/>
              <p:cNvSpPr/>
              <p:nvPr/>
            </p:nvSpPr>
            <p:spPr>
              <a:xfrm>
                <a:off x="3563225" y="2552525"/>
                <a:ext cx="755175" cy="755175"/>
              </a:xfrm>
              <a:custGeom>
                <a:avLst/>
                <a:gdLst/>
                <a:ahLst/>
                <a:cxnLst/>
                <a:rect l="l" t="t" r="r" b="b"/>
                <a:pathLst>
                  <a:path w="30207" h="30207" extrusionOk="0">
                    <a:moveTo>
                      <a:pt x="30052" y="1"/>
                    </a:moveTo>
                    <a:lnTo>
                      <a:pt x="1" y="30040"/>
                    </a:lnTo>
                    <a:cubicBezTo>
                      <a:pt x="36" y="30100"/>
                      <a:pt x="60" y="30147"/>
                      <a:pt x="84" y="30207"/>
                    </a:cubicBezTo>
                    <a:lnTo>
                      <a:pt x="30207" y="84"/>
                    </a:lnTo>
                    <a:lnTo>
                      <a:pt x="3005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1" name="Google Shape;3701;p25"/>
              <p:cNvSpPr/>
              <p:nvPr/>
            </p:nvSpPr>
            <p:spPr>
              <a:xfrm>
                <a:off x="3575125" y="2564425"/>
                <a:ext cx="765025" cy="765000"/>
              </a:xfrm>
              <a:custGeom>
                <a:avLst/>
                <a:gdLst/>
                <a:ahLst/>
                <a:cxnLst/>
                <a:rect l="l" t="t" r="r" b="b"/>
                <a:pathLst>
                  <a:path w="30601" h="30600" extrusionOk="0">
                    <a:moveTo>
                      <a:pt x="30457" y="1"/>
                    </a:moveTo>
                    <a:lnTo>
                      <a:pt x="1" y="30445"/>
                    </a:lnTo>
                    <a:cubicBezTo>
                      <a:pt x="37" y="30493"/>
                      <a:pt x="61" y="30552"/>
                      <a:pt x="96" y="30600"/>
                    </a:cubicBezTo>
                    <a:lnTo>
                      <a:pt x="30600" y="84"/>
                    </a:lnTo>
                    <a:lnTo>
                      <a:pt x="3045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2" name="Google Shape;3702;p25"/>
              <p:cNvSpPr/>
              <p:nvPr/>
            </p:nvSpPr>
            <p:spPr>
              <a:xfrm>
                <a:off x="3587925" y="2577225"/>
                <a:ext cx="773350" cy="773350"/>
              </a:xfrm>
              <a:custGeom>
                <a:avLst/>
                <a:gdLst/>
                <a:ahLst/>
                <a:cxnLst/>
                <a:rect l="l" t="t" r="r" b="b"/>
                <a:pathLst>
                  <a:path w="30934" h="30934" extrusionOk="0">
                    <a:moveTo>
                      <a:pt x="30791" y="1"/>
                    </a:moveTo>
                    <a:lnTo>
                      <a:pt x="1" y="30778"/>
                    </a:lnTo>
                    <a:lnTo>
                      <a:pt x="96" y="30933"/>
                    </a:lnTo>
                    <a:lnTo>
                      <a:pt x="30933" y="96"/>
                    </a:lnTo>
                    <a:lnTo>
                      <a:pt x="3079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3" name="Google Shape;3703;p25"/>
              <p:cNvSpPr/>
              <p:nvPr/>
            </p:nvSpPr>
            <p:spPr>
              <a:xfrm>
                <a:off x="3601625" y="2590625"/>
                <a:ext cx="780175" cy="780175"/>
              </a:xfrm>
              <a:custGeom>
                <a:avLst/>
                <a:gdLst/>
                <a:ahLst/>
                <a:cxnLst/>
                <a:rect l="l" t="t" r="r" b="b"/>
                <a:pathLst>
                  <a:path w="31207" h="31207" extrusionOk="0">
                    <a:moveTo>
                      <a:pt x="31052" y="1"/>
                    </a:moveTo>
                    <a:lnTo>
                      <a:pt x="1" y="31064"/>
                    </a:lnTo>
                    <a:lnTo>
                      <a:pt x="96" y="31207"/>
                    </a:lnTo>
                    <a:lnTo>
                      <a:pt x="31207" y="108"/>
                    </a:lnTo>
                    <a:lnTo>
                      <a:pt x="3105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4" name="Google Shape;3704;p25"/>
              <p:cNvSpPr/>
              <p:nvPr/>
            </p:nvSpPr>
            <p:spPr>
              <a:xfrm>
                <a:off x="3615925" y="2604925"/>
                <a:ext cx="784925" cy="785225"/>
              </a:xfrm>
              <a:custGeom>
                <a:avLst/>
                <a:gdLst/>
                <a:ahLst/>
                <a:cxnLst/>
                <a:rect l="l" t="t" r="r" b="b"/>
                <a:pathLst>
                  <a:path w="31397" h="31409" extrusionOk="0">
                    <a:moveTo>
                      <a:pt x="31266" y="0"/>
                    </a:moveTo>
                    <a:lnTo>
                      <a:pt x="0" y="31278"/>
                    </a:lnTo>
                    <a:cubicBezTo>
                      <a:pt x="36" y="31325"/>
                      <a:pt x="72" y="31361"/>
                      <a:pt x="107" y="31409"/>
                    </a:cubicBezTo>
                    <a:lnTo>
                      <a:pt x="31397" y="107"/>
                    </a:lnTo>
                    <a:lnTo>
                      <a:pt x="3126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5" name="Google Shape;3705;p25"/>
              <p:cNvSpPr/>
              <p:nvPr/>
            </p:nvSpPr>
            <p:spPr>
              <a:xfrm>
                <a:off x="3630800" y="2620100"/>
                <a:ext cx="789100" cy="788800"/>
              </a:xfrm>
              <a:custGeom>
                <a:avLst/>
                <a:gdLst/>
                <a:ahLst/>
                <a:cxnLst/>
                <a:rect l="l" t="t" r="r" b="b"/>
                <a:pathLst>
                  <a:path w="31564" h="31552" extrusionOk="0">
                    <a:moveTo>
                      <a:pt x="31433" y="0"/>
                    </a:moveTo>
                    <a:lnTo>
                      <a:pt x="0" y="31421"/>
                    </a:lnTo>
                    <a:cubicBezTo>
                      <a:pt x="36" y="31468"/>
                      <a:pt x="72" y="31504"/>
                      <a:pt x="108" y="31552"/>
                    </a:cubicBezTo>
                    <a:lnTo>
                      <a:pt x="31564" y="107"/>
                    </a:lnTo>
                    <a:lnTo>
                      <a:pt x="3143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6" name="Google Shape;3706;p25"/>
              <p:cNvSpPr/>
              <p:nvPr/>
            </p:nvSpPr>
            <p:spPr>
              <a:xfrm>
                <a:off x="3646575" y="2635875"/>
                <a:ext cx="791200" cy="791200"/>
              </a:xfrm>
              <a:custGeom>
                <a:avLst/>
                <a:gdLst/>
                <a:ahLst/>
                <a:cxnLst/>
                <a:rect l="l" t="t" r="r" b="b"/>
                <a:pathLst>
                  <a:path w="31648" h="31648" extrusionOk="0">
                    <a:moveTo>
                      <a:pt x="31528" y="0"/>
                    </a:moveTo>
                    <a:lnTo>
                      <a:pt x="0" y="31516"/>
                    </a:lnTo>
                    <a:lnTo>
                      <a:pt x="120" y="31647"/>
                    </a:lnTo>
                    <a:lnTo>
                      <a:pt x="31647" y="107"/>
                    </a:lnTo>
                    <a:lnTo>
                      <a:pt x="3152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7" name="Google Shape;3707;p25"/>
              <p:cNvSpPr/>
              <p:nvPr/>
            </p:nvSpPr>
            <p:spPr>
              <a:xfrm>
                <a:off x="3663250" y="2652250"/>
                <a:ext cx="792075" cy="792075"/>
              </a:xfrm>
              <a:custGeom>
                <a:avLst/>
                <a:gdLst/>
                <a:ahLst/>
                <a:cxnLst/>
                <a:rect l="l" t="t" r="r" b="b"/>
                <a:pathLst>
                  <a:path w="31683" h="31683" extrusionOk="0">
                    <a:moveTo>
                      <a:pt x="31552" y="0"/>
                    </a:moveTo>
                    <a:lnTo>
                      <a:pt x="0" y="31564"/>
                    </a:lnTo>
                    <a:cubicBezTo>
                      <a:pt x="36" y="31587"/>
                      <a:pt x="60" y="31623"/>
                      <a:pt x="95" y="31659"/>
                    </a:cubicBezTo>
                    <a:lnTo>
                      <a:pt x="119" y="31683"/>
                    </a:lnTo>
                    <a:lnTo>
                      <a:pt x="31683" y="119"/>
                    </a:lnTo>
                    <a:lnTo>
                      <a:pt x="31647" y="95"/>
                    </a:lnTo>
                    <a:cubicBezTo>
                      <a:pt x="31623" y="60"/>
                      <a:pt x="31588" y="36"/>
                      <a:pt x="3155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8" name="Google Shape;3708;p25"/>
              <p:cNvSpPr/>
              <p:nvPr/>
            </p:nvSpPr>
            <p:spPr>
              <a:xfrm>
                <a:off x="3680500" y="2669500"/>
                <a:ext cx="791200" cy="791500"/>
              </a:xfrm>
              <a:custGeom>
                <a:avLst/>
                <a:gdLst/>
                <a:ahLst/>
                <a:cxnLst/>
                <a:rect l="l" t="t" r="r" b="b"/>
                <a:pathLst>
                  <a:path w="31648" h="31660" extrusionOk="0">
                    <a:moveTo>
                      <a:pt x="31529" y="1"/>
                    </a:moveTo>
                    <a:lnTo>
                      <a:pt x="1" y="31540"/>
                    </a:lnTo>
                    <a:cubicBezTo>
                      <a:pt x="37" y="31576"/>
                      <a:pt x="72" y="31612"/>
                      <a:pt x="120" y="31659"/>
                    </a:cubicBezTo>
                    <a:lnTo>
                      <a:pt x="31648" y="120"/>
                    </a:lnTo>
                    <a:cubicBezTo>
                      <a:pt x="31612" y="84"/>
                      <a:pt x="31564" y="48"/>
                      <a:pt x="3152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9" name="Google Shape;3709;p25"/>
              <p:cNvSpPr/>
              <p:nvPr/>
            </p:nvSpPr>
            <p:spPr>
              <a:xfrm>
                <a:off x="3698375" y="2687675"/>
                <a:ext cx="789100" cy="789100"/>
              </a:xfrm>
              <a:custGeom>
                <a:avLst/>
                <a:gdLst/>
                <a:ahLst/>
                <a:cxnLst/>
                <a:rect l="l" t="t" r="r" b="b"/>
                <a:pathLst>
                  <a:path w="31564" h="31564" extrusionOk="0">
                    <a:moveTo>
                      <a:pt x="31456" y="0"/>
                    </a:moveTo>
                    <a:lnTo>
                      <a:pt x="0" y="31444"/>
                    </a:lnTo>
                    <a:lnTo>
                      <a:pt x="131" y="31563"/>
                    </a:lnTo>
                    <a:lnTo>
                      <a:pt x="31564" y="119"/>
                    </a:lnTo>
                    <a:cubicBezTo>
                      <a:pt x="31528" y="83"/>
                      <a:pt x="31492" y="36"/>
                      <a:pt x="3145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0" name="Google Shape;3710;p25"/>
              <p:cNvSpPr/>
              <p:nvPr/>
            </p:nvSpPr>
            <p:spPr>
              <a:xfrm>
                <a:off x="3717125" y="2706125"/>
                <a:ext cx="785525" cy="785525"/>
              </a:xfrm>
              <a:custGeom>
                <a:avLst/>
                <a:gdLst/>
                <a:ahLst/>
                <a:cxnLst/>
                <a:rect l="l" t="t" r="r" b="b"/>
                <a:pathLst>
                  <a:path w="31421" h="31421" extrusionOk="0">
                    <a:moveTo>
                      <a:pt x="31314" y="0"/>
                    </a:moveTo>
                    <a:lnTo>
                      <a:pt x="0" y="31325"/>
                    </a:lnTo>
                    <a:lnTo>
                      <a:pt x="131" y="31421"/>
                    </a:lnTo>
                    <a:lnTo>
                      <a:pt x="31421" y="143"/>
                    </a:lnTo>
                    <a:cubicBezTo>
                      <a:pt x="31385" y="95"/>
                      <a:pt x="31349" y="48"/>
                      <a:pt x="3131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1" name="Google Shape;3711;p25"/>
              <p:cNvSpPr/>
              <p:nvPr/>
            </p:nvSpPr>
            <p:spPr>
              <a:xfrm>
                <a:off x="3736475" y="2725750"/>
                <a:ext cx="780475" cy="780500"/>
              </a:xfrm>
              <a:custGeom>
                <a:avLst/>
                <a:gdLst/>
                <a:ahLst/>
                <a:cxnLst/>
                <a:rect l="l" t="t" r="r" b="b"/>
                <a:pathLst>
                  <a:path w="31219" h="31220" extrusionOk="0">
                    <a:moveTo>
                      <a:pt x="31123" y="1"/>
                    </a:moveTo>
                    <a:lnTo>
                      <a:pt x="0" y="31112"/>
                    </a:lnTo>
                    <a:cubicBezTo>
                      <a:pt x="48" y="31148"/>
                      <a:pt x="95" y="31183"/>
                      <a:pt x="143" y="31219"/>
                    </a:cubicBezTo>
                    <a:lnTo>
                      <a:pt x="31218" y="132"/>
                    </a:lnTo>
                    <a:cubicBezTo>
                      <a:pt x="31183" y="84"/>
                      <a:pt x="31159" y="37"/>
                      <a:pt x="3112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2" name="Google Shape;3712;p25"/>
              <p:cNvSpPr/>
              <p:nvPr/>
            </p:nvSpPr>
            <p:spPr>
              <a:xfrm>
                <a:off x="3756400" y="2745700"/>
                <a:ext cx="773950" cy="774225"/>
              </a:xfrm>
              <a:custGeom>
                <a:avLst/>
                <a:gdLst/>
                <a:ahLst/>
                <a:cxnLst/>
                <a:rect l="l" t="t" r="r" b="b"/>
                <a:pathLst>
                  <a:path w="30958" h="30969" extrusionOk="0">
                    <a:moveTo>
                      <a:pt x="30874" y="1"/>
                    </a:moveTo>
                    <a:lnTo>
                      <a:pt x="1" y="30874"/>
                    </a:lnTo>
                    <a:cubicBezTo>
                      <a:pt x="60" y="30897"/>
                      <a:pt x="108" y="30933"/>
                      <a:pt x="156" y="30969"/>
                    </a:cubicBezTo>
                    <a:lnTo>
                      <a:pt x="30957" y="144"/>
                    </a:lnTo>
                    <a:lnTo>
                      <a:pt x="3087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3" name="Google Shape;3713;p25"/>
              <p:cNvSpPr/>
              <p:nvPr/>
            </p:nvSpPr>
            <p:spPr>
              <a:xfrm>
                <a:off x="3777550" y="2766550"/>
                <a:ext cx="765875" cy="766175"/>
              </a:xfrm>
              <a:custGeom>
                <a:avLst/>
                <a:gdLst/>
                <a:ahLst/>
                <a:cxnLst/>
                <a:rect l="l" t="t" r="r" b="b"/>
                <a:pathLst>
                  <a:path w="30635" h="30647" extrusionOk="0">
                    <a:moveTo>
                      <a:pt x="30552" y="0"/>
                    </a:moveTo>
                    <a:lnTo>
                      <a:pt x="0" y="30552"/>
                    </a:lnTo>
                    <a:cubicBezTo>
                      <a:pt x="48" y="30587"/>
                      <a:pt x="95" y="30611"/>
                      <a:pt x="143" y="30647"/>
                    </a:cubicBezTo>
                    <a:lnTo>
                      <a:pt x="30635" y="155"/>
                    </a:lnTo>
                    <a:cubicBezTo>
                      <a:pt x="30611" y="107"/>
                      <a:pt x="30575" y="60"/>
                      <a:pt x="3055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4" name="Google Shape;3714;p25"/>
              <p:cNvSpPr/>
              <p:nvPr/>
            </p:nvSpPr>
            <p:spPr>
              <a:xfrm>
                <a:off x="3799275" y="2788575"/>
                <a:ext cx="756075" cy="756075"/>
              </a:xfrm>
              <a:custGeom>
                <a:avLst/>
                <a:gdLst/>
                <a:ahLst/>
                <a:cxnLst/>
                <a:rect l="l" t="t" r="r" b="b"/>
                <a:pathLst>
                  <a:path w="30243" h="30243" extrusionOk="0">
                    <a:moveTo>
                      <a:pt x="30171" y="0"/>
                    </a:moveTo>
                    <a:lnTo>
                      <a:pt x="0" y="30159"/>
                    </a:lnTo>
                    <a:lnTo>
                      <a:pt x="155" y="30242"/>
                    </a:lnTo>
                    <a:lnTo>
                      <a:pt x="30242" y="155"/>
                    </a:lnTo>
                    <a:cubicBezTo>
                      <a:pt x="30218" y="95"/>
                      <a:pt x="30195" y="48"/>
                      <a:pt x="3017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5" name="Google Shape;3715;p25"/>
              <p:cNvSpPr/>
              <p:nvPr/>
            </p:nvSpPr>
            <p:spPr>
              <a:xfrm>
                <a:off x="3821900" y="2811200"/>
                <a:ext cx="744750" cy="744750"/>
              </a:xfrm>
              <a:custGeom>
                <a:avLst/>
                <a:gdLst/>
                <a:ahLst/>
                <a:cxnLst/>
                <a:rect l="l" t="t" r="r" b="b"/>
                <a:pathLst>
                  <a:path w="29790" h="29790" extrusionOk="0">
                    <a:moveTo>
                      <a:pt x="29706" y="0"/>
                    </a:moveTo>
                    <a:lnTo>
                      <a:pt x="0" y="29706"/>
                    </a:lnTo>
                    <a:lnTo>
                      <a:pt x="167" y="29789"/>
                    </a:lnTo>
                    <a:lnTo>
                      <a:pt x="29790" y="155"/>
                    </a:lnTo>
                    <a:cubicBezTo>
                      <a:pt x="29766" y="107"/>
                      <a:pt x="29742" y="48"/>
                      <a:pt x="2970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6" name="Google Shape;3716;p25"/>
              <p:cNvSpPr/>
              <p:nvPr/>
            </p:nvSpPr>
            <p:spPr>
              <a:xfrm>
                <a:off x="3845400" y="2834700"/>
                <a:ext cx="731375" cy="731375"/>
              </a:xfrm>
              <a:custGeom>
                <a:avLst/>
                <a:gdLst/>
                <a:ahLst/>
                <a:cxnLst/>
                <a:rect l="l" t="t" r="r" b="b"/>
                <a:pathLst>
                  <a:path w="29255" h="29255" extrusionOk="0">
                    <a:moveTo>
                      <a:pt x="29183" y="1"/>
                    </a:moveTo>
                    <a:lnTo>
                      <a:pt x="1" y="29183"/>
                    </a:lnTo>
                    <a:lnTo>
                      <a:pt x="168" y="29254"/>
                    </a:lnTo>
                    <a:lnTo>
                      <a:pt x="29255" y="167"/>
                    </a:lnTo>
                    <a:cubicBezTo>
                      <a:pt x="29243" y="108"/>
                      <a:pt x="29207" y="48"/>
                      <a:pt x="2918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7" name="Google Shape;3717;p25"/>
              <p:cNvSpPr/>
              <p:nvPr/>
            </p:nvSpPr>
            <p:spPr>
              <a:xfrm>
                <a:off x="3869825" y="2859100"/>
                <a:ext cx="716475" cy="716500"/>
              </a:xfrm>
              <a:custGeom>
                <a:avLst/>
                <a:gdLst/>
                <a:ahLst/>
                <a:cxnLst/>
                <a:rect l="l" t="t" r="r" b="b"/>
                <a:pathLst>
                  <a:path w="28659" h="28660" extrusionOk="0">
                    <a:moveTo>
                      <a:pt x="28587" y="1"/>
                    </a:moveTo>
                    <a:lnTo>
                      <a:pt x="0" y="28600"/>
                    </a:lnTo>
                    <a:lnTo>
                      <a:pt x="179" y="28659"/>
                    </a:lnTo>
                    <a:lnTo>
                      <a:pt x="28659" y="168"/>
                    </a:lnTo>
                    <a:cubicBezTo>
                      <a:pt x="28635" y="108"/>
                      <a:pt x="28611" y="61"/>
                      <a:pt x="2858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8" name="Google Shape;3718;p25"/>
              <p:cNvSpPr/>
              <p:nvPr/>
            </p:nvSpPr>
            <p:spPr>
              <a:xfrm>
                <a:off x="3895425" y="2884425"/>
                <a:ext cx="699200" cy="699200"/>
              </a:xfrm>
              <a:custGeom>
                <a:avLst/>
                <a:gdLst/>
                <a:ahLst/>
                <a:cxnLst/>
                <a:rect l="l" t="t" r="r" b="b"/>
                <a:pathLst>
                  <a:path w="27968" h="27968" extrusionOk="0">
                    <a:moveTo>
                      <a:pt x="27908" y="0"/>
                    </a:moveTo>
                    <a:lnTo>
                      <a:pt x="0" y="27908"/>
                    </a:lnTo>
                    <a:lnTo>
                      <a:pt x="179" y="27968"/>
                    </a:lnTo>
                    <a:lnTo>
                      <a:pt x="27968" y="179"/>
                    </a:lnTo>
                    <a:cubicBezTo>
                      <a:pt x="27944" y="119"/>
                      <a:pt x="27920" y="60"/>
                      <a:pt x="2790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9" name="Google Shape;3719;p25"/>
              <p:cNvSpPr/>
              <p:nvPr/>
            </p:nvSpPr>
            <p:spPr>
              <a:xfrm>
                <a:off x="3921600" y="2910900"/>
                <a:ext cx="680175" cy="680175"/>
              </a:xfrm>
              <a:custGeom>
                <a:avLst/>
                <a:gdLst/>
                <a:ahLst/>
                <a:cxnLst/>
                <a:rect l="l" t="t" r="r" b="b"/>
                <a:pathLst>
                  <a:path w="27207" h="27207" extrusionOk="0">
                    <a:moveTo>
                      <a:pt x="27159" y="1"/>
                    </a:moveTo>
                    <a:lnTo>
                      <a:pt x="1" y="27147"/>
                    </a:lnTo>
                    <a:lnTo>
                      <a:pt x="191" y="27206"/>
                    </a:lnTo>
                    <a:lnTo>
                      <a:pt x="27207" y="191"/>
                    </a:lnTo>
                    <a:cubicBezTo>
                      <a:pt x="27195" y="132"/>
                      <a:pt x="27171" y="60"/>
                      <a:pt x="2715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0" name="Google Shape;3720;p25"/>
              <p:cNvSpPr/>
              <p:nvPr/>
            </p:nvSpPr>
            <p:spPr>
              <a:xfrm>
                <a:off x="3949300" y="2938575"/>
                <a:ext cx="658725" cy="658450"/>
              </a:xfrm>
              <a:custGeom>
                <a:avLst/>
                <a:gdLst/>
                <a:ahLst/>
                <a:cxnLst/>
                <a:rect l="l" t="t" r="r" b="b"/>
                <a:pathLst>
                  <a:path w="26349" h="26338" extrusionOk="0">
                    <a:moveTo>
                      <a:pt x="26301" y="1"/>
                    </a:moveTo>
                    <a:lnTo>
                      <a:pt x="0" y="26302"/>
                    </a:lnTo>
                    <a:lnTo>
                      <a:pt x="203" y="26338"/>
                    </a:lnTo>
                    <a:lnTo>
                      <a:pt x="26349" y="203"/>
                    </a:lnTo>
                    <a:cubicBezTo>
                      <a:pt x="26325" y="132"/>
                      <a:pt x="26313" y="60"/>
                      <a:pt x="2630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1" name="Google Shape;3721;p25"/>
              <p:cNvSpPr/>
              <p:nvPr/>
            </p:nvSpPr>
            <p:spPr>
              <a:xfrm>
                <a:off x="3978175" y="2967450"/>
                <a:ext cx="634625" cy="634350"/>
              </a:xfrm>
              <a:custGeom>
                <a:avLst/>
                <a:gdLst/>
                <a:ahLst/>
                <a:cxnLst/>
                <a:rect l="l" t="t" r="r" b="b"/>
                <a:pathLst>
                  <a:path w="25385" h="25374" extrusionOk="0">
                    <a:moveTo>
                      <a:pt x="25348" y="1"/>
                    </a:moveTo>
                    <a:lnTo>
                      <a:pt x="0" y="25349"/>
                    </a:lnTo>
                    <a:lnTo>
                      <a:pt x="214" y="25373"/>
                    </a:lnTo>
                    <a:lnTo>
                      <a:pt x="25384" y="215"/>
                    </a:lnTo>
                    <a:cubicBezTo>
                      <a:pt x="25372" y="144"/>
                      <a:pt x="25360" y="72"/>
                      <a:pt x="2534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2" name="Google Shape;3722;p25"/>
              <p:cNvSpPr/>
              <p:nvPr/>
            </p:nvSpPr>
            <p:spPr>
              <a:xfrm>
                <a:off x="4008525" y="2997825"/>
                <a:ext cx="607250" cy="607225"/>
              </a:xfrm>
              <a:custGeom>
                <a:avLst/>
                <a:gdLst/>
                <a:ahLst/>
                <a:cxnLst/>
                <a:rect l="l" t="t" r="r" b="b"/>
                <a:pathLst>
                  <a:path w="24290" h="24289" extrusionOk="0">
                    <a:moveTo>
                      <a:pt x="24277" y="0"/>
                    </a:moveTo>
                    <a:lnTo>
                      <a:pt x="0" y="24277"/>
                    </a:lnTo>
                    <a:cubicBezTo>
                      <a:pt x="72" y="24277"/>
                      <a:pt x="155" y="24289"/>
                      <a:pt x="227" y="24289"/>
                    </a:cubicBezTo>
                    <a:lnTo>
                      <a:pt x="24289" y="215"/>
                    </a:lnTo>
                    <a:cubicBezTo>
                      <a:pt x="24289" y="143"/>
                      <a:pt x="24289" y="72"/>
                      <a:pt x="2427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3" name="Google Shape;3723;p25"/>
              <p:cNvSpPr/>
              <p:nvPr/>
            </p:nvSpPr>
            <p:spPr>
              <a:xfrm>
                <a:off x="4040675" y="3029675"/>
                <a:ext cx="576875" cy="576875"/>
              </a:xfrm>
              <a:custGeom>
                <a:avLst/>
                <a:gdLst/>
                <a:ahLst/>
                <a:cxnLst/>
                <a:rect l="l" t="t" r="r" b="b"/>
                <a:pathLst>
                  <a:path w="23075" h="23075" extrusionOk="0">
                    <a:moveTo>
                      <a:pt x="23075" y="0"/>
                    </a:moveTo>
                    <a:lnTo>
                      <a:pt x="0" y="23075"/>
                    </a:lnTo>
                    <a:lnTo>
                      <a:pt x="238" y="23075"/>
                    </a:lnTo>
                    <a:lnTo>
                      <a:pt x="23075" y="238"/>
                    </a:lnTo>
                    <a:cubicBezTo>
                      <a:pt x="23075" y="155"/>
                      <a:pt x="23075" y="84"/>
                      <a:pt x="230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4" name="Google Shape;3724;p25"/>
              <p:cNvSpPr/>
              <p:nvPr/>
            </p:nvSpPr>
            <p:spPr>
              <a:xfrm>
                <a:off x="4074300" y="3063600"/>
                <a:ext cx="543250" cy="543250"/>
              </a:xfrm>
              <a:custGeom>
                <a:avLst/>
                <a:gdLst/>
                <a:ahLst/>
                <a:cxnLst/>
                <a:rect l="l" t="t" r="r" b="b"/>
                <a:pathLst>
                  <a:path w="21730" h="21730" extrusionOk="0">
                    <a:moveTo>
                      <a:pt x="21730" y="1"/>
                    </a:moveTo>
                    <a:lnTo>
                      <a:pt x="1" y="21729"/>
                    </a:lnTo>
                    <a:lnTo>
                      <a:pt x="239" y="21729"/>
                    </a:lnTo>
                    <a:lnTo>
                      <a:pt x="21730" y="239"/>
                    </a:lnTo>
                    <a:lnTo>
                      <a:pt x="2173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5" name="Google Shape;3725;p25"/>
              <p:cNvSpPr/>
              <p:nvPr/>
            </p:nvSpPr>
            <p:spPr>
              <a:xfrm>
                <a:off x="4110325" y="3099325"/>
                <a:ext cx="505450" cy="505450"/>
              </a:xfrm>
              <a:custGeom>
                <a:avLst/>
                <a:gdLst/>
                <a:ahLst/>
                <a:cxnLst/>
                <a:rect l="l" t="t" r="r" b="b"/>
                <a:pathLst>
                  <a:path w="20218" h="20218" extrusionOk="0">
                    <a:moveTo>
                      <a:pt x="20217" y="0"/>
                    </a:moveTo>
                    <a:lnTo>
                      <a:pt x="0" y="20217"/>
                    </a:lnTo>
                    <a:lnTo>
                      <a:pt x="262" y="20193"/>
                    </a:lnTo>
                    <a:lnTo>
                      <a:pt x="20182" y="274"/>
                    </a:lnTo>
                    <a:lnTo>
                      <a:pt x="2021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6" name="Google Shape;3726;p25"/>
              <p:cNvSpPr/>
              <p:nvPr/>
            </p:nvSpPr>
            <p:spPr>
              <a:xfrm>
                <a:off x="4149325" y="3138325"/>
                <a:ext cx="461375" cy="461375"/>
              </a:xfrm>
              <a:custGeom>
                <a:avLst/>
                <a:gdLst/>
                <a:ahLst/>
                <a:cxnLst/>
                <a:rect l="l" t="t" r="r" b="b"/>
                <a:pathLst>
                  <a:path w="18455" h="18455" extrusionOk="0">
                    <a:moveTo>
                      <a:pt x="18455" y="0"/>
                    </a:moveTo>
                    <a:lnTo>
                      <a:pt x="0" y="18455"/>
                    </a:lnTo>
                    <a:lnTo>
                      <a:pt x="0" y="18455"/>
                    </a:lnTo>
                    <a:lnTo>
                      <a:pt x="286" y="18407"/>
                    </a:lnTo>
                    <a:lnTo>
                      <a:pt x="18407" y="286"/>
                    </a:lnTo>
                    <a:lnTo>
                      <a:pt x="1845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7" name="Google Shape;3727;p25"/>
              <p:cNvSpPr/>
              <p:nvPr/>
            </p:nvSpPr>
            <p:spPr>
              <a:xfrm>
                <a:off x="4191275" y="3180575"/>
                <a:ext cx="411100" cy="410800"/>
              </a:xfrm>
              <a:custGeom>
                <a:avLst/>
                <a:gdLst/>
                <a:ahLst/>
                <a:cxnLst/>
                <a:rect l="l" t="t" r="r" b="b"/>
                <a:pathLst>
                  <a:path w="16444" h="16432" extrusionOk="0">
                    <a:moveTo>
                      <a:pt x="16443" y="1"/>
                    </a:moveTo>
                    <a:lnTo>
                      <a:pt x="1" y="16431"/>
                    </a:lnTo>
                    <a:cubicBezTo>
                      <a:pt x="120" y="16407"/>
                      <a:pt x="227" y="16384"/>
                      <a:pt x="334" y="16348"/>
                    </a:cubicBezTo>
                    <a:lnTo>
                      <a:pt x="16360" y="322"/>
                    </a:lnTo>
                    <a:cubicBezTo>
                      <a:pt x="16384" y="215"/>
                      <a:pt x="16420" y="108"/>
                      <a:pt x="1644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8" name="Google Shape;3728;p25"/>
              <p:cNvSpPr/>
              <p:nvPr/>
            </p:nvSpPr>
            <p:spPr>
              <a:xfrm>
                <a:off x="4239200" y="3228500"/>
                <a:ext cx="349175" cy="349175"/>
              </a:xfrm>
              <a:custGeom>
                <a:avLst/>
                <a:gdLst/>
                <a:ahLst/>
                <a:cxnLst/>
                <a:rect l="l" t="t" r="r" b="b"/>
                <a:pathLst>
                  <a:path w="13967" h="13967" extrusionOk="0">
                    <a:moveTo>
                      <a:pt x="13967" y="1"/>
                    </a:moveTo>
                    <a:lnTo>
                      <a:pt x="1" y="13967"/>
                    </a:lnTo>
                    <a:lnTo>
                      <a:pt x="1" y="13967"/>
                    </a:lnTo>
                    <a:lnTo>
                      <a:pt x="370" y="13836"/>
                    </a:lnTo>
                    <a:lnTo>
                      <a:pt x="13836" y="370"/>
                    </a:lnTo>
                    <a:cubicBezTo>
                      <a:pt x="13884" y="239"/>
                      <a:pt x="13919" y="120"/>
                      <a:pt x="1396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9" name="Google Shape;3729;p25"/>
              <p:cNvSpPr/>
              <p:nvPr/>
            </p:nvSpPr>
            <p:spPr>
              <a:xfrm>
                <a:off x="4295775" y="3284750"/>
                <a:ext cx="269975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799" h="10812" extrusionOk="0">
                    <a:moveTo>
                      <a:pt x="10799" y="1"/>
                    </a:moveTo>
                    <a:lnTo>
                      <a:pt x="0" y="10812"/>
                    </a:lnTo>
                    <a:cubicBezTo>
                      <a:pt x="155" y="10740"/>
                      <a:pt x="310" y="10657"/>
                      <a:pt x="476" y="10574"/>
                    </a:cubicBezTo>
                    <a:lnTo>
                      <a:pt x="10561" y="477"/>
                    </a:lnTo>
                    <a:cubicBezTo>
                      <a:pt x="10644" y="322"/>
                      <a:pt x="10728" y="168"/>
                      <a:pt x="1079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0" name="Google Shape;3730;p25"/>
              <p:cNvSpPr/>
              <p:nvPr/>
            </p:nvSpPr>
            <p:spPr>
              <a:xfrm>
                <a:off x="4375225" y="3364225"/>
                <a:ext cx="145000" cy="145300"/>
              </a:xfrm>
              <a:custGeom>
                <a:avLst/>
                <a:gdLst/>
                <a:ahLst/>
                <a:cxnLst/>
                <a:rect l="l" t="t" r="r" b="b"/>
                <a:pathLst>
                  <a:path w="5800" h="5812" extrusionOk="0">
                    <a:moveTo>
                      <a:pt x="5799" y="1"/>
                    </a:moveTo>
                    <a:lnTo>
                      <a:pt x="1" y="5811"/>
                    </a:lnTo>
                    <a:cubicBezTo>
                      <a:pt x="287" y="5609"/>
                      <a:pt x="584" y="5406"/>
                      <a:pt x="858" y="5180"/>
                    </a:cubicBezTo>
                    <a:lnTo>
                      <a:pt x="5180" y="870"/>
                    </a:lnTo>
                    <a:cubicBezTo>
                      <a:pt x="5395" y="584"/>
                      <a:pt x="5597" y="299"/>
                      <a:pt x="579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731" name="Google Shape;3731;p25"/>
            <p:cNvSpPr/>
            <p:nvPr/>
          </p:nvSpPr>
          <p:spPr>
            <a:xfrm>
              <a:off x="7155575" y="4250150"/>
              <a:ext cx="1646245" cy="1589233"/>
            </a:xfrm>
            <a:custGeom>
              <a:avLst/>
              <a:gdLst/>
              <a:ahLst/>
              <a:cxnLst/>
              <a:rect l="l" t="t" r="r" b="b"/>
              <a:pathLst>
                <a:path w="54055" h="52183" extrusionOk="0">
                  <a:moveTo>
                    <a:pt x="10510" y="759"/>
                  </a:moveTo>
                  <a:cubicBezTo>
                    <a:pt x="12828" y="759"/>
                    <a:pt x="15036" y="1686"/>
                    <a:pt x="16669" y="3331"/>
                  </a:cubicBezTo>
                  <a:lnTo>
                    <a:pt x="49804" y="36454"/>
                  </a:lnTo>
                  <a:cubicBezTo>
                    <a:pt x="53233" y="39883"/>
                    <a:pt x="53233" y="45431"/>
                    <a:pt x="49804" y="48860"/>
                  </a:cubicBezTo>
                  <a:cubicBezTo>
                    <a:pt x="48090" y="50575"/>
                    <a:pt x="45842" y="51432"/>
                    <a:pt x="43595" y="51432"/>
                  </a:cubicBezTo>
                  <a:cubicBezTo>
                    <a:pt x="41348" y="51432"/>
                    <a:pt x="39100" y="50575"/>
                    <a:pt x="37386" y="48860"/>
                  </a:cubicBezTo>
                  <a:lnTo>
                    <a:pt x="4263" y="15737"/>
                  </a:lnTo>
                  <a:cubicBezTo>
                    <a:pt x="1750" y="13225"/>
                    <a:pt x="1012" y="9451"/>
                    <a:pt x="2370" y="6177"/>
                  </a:cubicBezTo>
                  <a:cubicBezTo>
                    <a:pt x="3727" y="2902"/>
                    <a:pt x="6918" y="759"/>
                    <a:pt x="10466" y="759"/>
                  </a:cubicBezTo>
                  <a:cubicBezTo>
                    <a:pt x="10481" y="759"/>
                    <a:pt x="10495" y="759"/>
                    <a:pt x="10510" y="759"/>
                  </a:cubicBezTo>
                  <a:close/>
                  <a:moveTo>
                    <a:pt x="10470" y="0"/>
                  </a:moveTo>
                  <a:cubicBezTo>
                    <a:pt x="8031" y="0"/>
                    <a:pt x="5590" y="932"/>
                    <a:pt x="3727" y="2795"/>
                  </a:cubicBezTo>
                  <a:cubicBezTo>
                    <a:pt x="0" y="6510"/>
                    <a:pt x="0" y="12546"/>
                    <a:pt x="3727" y="16273"/>
                  </a:cubicBezTo>
                  <a:lnTo>
                    <a:pt x="36850" y="49396"/>
                  </a:lnTo>
                  <a:cubicBezTo>
                    <a:pt x="38626" y="51172"/>
                    <a:pt x="41037" y="52182"/>
                    <a:pt x="43545" y="52182"/>
                  </a:cubicBezTo>
                  <a:cubicBezTo>
                    <a:pt x="43560" y="52182"/>
                    <a:pt x="43574" y="52182"/>
                    <a:pt x="43589" y="52182"/>
                  </a:cubicBezTo>
                  <a:cubicBezTo>
                    <a:pt x="43604" y="52182"/>
                    <a:pt x="43618" y="52182"/>
                    <a:pt x="43633" y="52182"/>
                  </a:cubicBezTo>
                  <a:cubicBezTo>
                    <a:pt x="46153" y="52182"/>
                    <a:pt x="48552" y="51172"/>
                    <a:pt x="50340" y="49396"/>
                  </a:cubicBezTo>
                  <a:cubicBezTo>
                    <a:pt x="54055" y="45681"/>
                    <a:pt x="54055" y="39645"/>
                    <a:pt x="50340" y="35918"/>
                  </a:cubicBezTo>
                  <a:lnTo>
                    <a:pt x="17205" y="2795"/>
                  </a:lnTo>
                  <a:cubicBezTo>
                    <a:pt x="15347" y="932"/>
                    <a:pt x="12910" y="0"/>
                    <a:pt x="104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2" name="Google Shape;3732;p25"/>
            <p:cNvSpPr/>
            <p:nvPr/>
          </p:nvSpPr>
          <p:spPr>
            <a:xfrm>
              <a:off x="7748063" y="-239987"/>
              <a:ext cx="1168361" cy="1168188"/>
            </a:xfrm>
            <a:custGeom>
              <a:avLst/>
              <a:gdLst/>
              <a:ahLst/>
              <a:cxnLst/>
              <a:rect l="l" t="t" r="r" b="b"/>
              <a:pathLst>
                <a:path w="81249" h="81237" extrusionOk="0">
                  <a:moveTo>
                    <a:pt x="75784" y="56007"/>
                  </a:moveTo>
                  <a:lnTo>
                    <a:pt x="25230" y="5453"/>
                  </a:lnTo>
                  <a:cubicBezTo>
                    <a:pt x="19765" y="0"/>
                    <a:pt x="10931" y="0"/>
                    <a:pt x="5466" y="5453"/>
                  </a:cubicBezTo>
                  <a:lnTo>
                    <a:pt x="5466" y="5453"/>
                  </a:lnTo>
                  <a:cubicBezTo>
                    <a:pt x="13" y="10906"/>
                    <a:pt x="1" y="19764"/>
                    <a:pt x="5466" y="25217"/>
                  </a:cubicBezTo>
                  <a:lnTo>
                    <a:pt x="56032" y="75783"/>
                  </a:lnTo>
                  <a:cubicBezTo>
                    <a:pt x="61485" y="81236"/>
                    <a:pt x="70331" y="81236"/>
                    <a:pt x="75784" y="75771"/>
                  </a:cubicBezTo>
                  <a:cubicBezTo>
                    <a:pt x="81249" y="70318"/>
                    <a:pt x="81249" y="61472"/>
                    <a:pt x="75784" y="56007"/>
                  </a:cubicBez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3" name="Google Shape;3733;p25"/>
            <p:cNvSpPr/>
            <p:nvPr/>
          </p:nvSpPr>
          <p:spPr>
            <a:xfrm>
              <a:off x="8069124" y="-239978"/>
              <a:ext cx="1646245" cy="1589233"/>
            </a:xfrm>
            <a:custGeom>
              <a:avLst/>
              <a:gdLst/>
              <a:ahLst/>
              <a:cxnLst/>
              <a:rect l="l" t="t" r="r" b="b"/>
              <a:pathLst>
                <a:path w="54055" h="52183" extrusionOk="0">
                  <a:moveTo>
                    <a:pt x="10510" y="759"/>
                  </a:moveTo>
                  <a:cubicBezTo>
                    <a:pt x="12828" y="759"/>
                    <a:pt x="15036" y="1686"/>
                    <a:pt x="16669" y="3331"/>
                  </a:cubicBezTo>
                  <a:lnTo>
                    <a:pt x="49804" y="36454"/>
                  </a:lnTo>
                  <a:cubicBezTo>
                    <a:pt x="53233" y="39883"/>
                    <a:pt x="53233" y="45431"/>
                    <a:pt x="49804" y="48860"/>
                  </a:cubicBezTo>
                  <a:cubicBezTo>
                    <a:pt x="48090" y="50575"/>
                    <a:pt x="45842" y="51432"/>
                    <a:pt x="43595" y="51432"/>
                  </a:cubicBezTo>
                  <a:cubicBezTo>
                    <a:pt x="41348" y="51432"/>
                    <a:pt x="39100" y="50575"/>
                    <a:pt x="37386" y="48860"/>
                  </a:cubicBezTo>
                  <a:lnTo>
                    <a:pt x="4263" y="15737"/>
                  </a:lnTo>
                  <a:cubicBezTo>
                    <a:pt x="1750" y="13225"/>
                    <a:pt x="1012" y="9451"/>
                    <a:pt x="2370" y="6177"/>
                  </a:cubicBezTo>
                  <a:cubicBezTo>
                    <a:pt x="3727" y="2902"/>
                    <a:pt x="6918" y="759"/>
                    <a:pt x="10466" y="759"/>
                  </a:cubicBezTo>
                  <a:cubicBezTo>
                    <a:pt x="10481" y="759"/>
                    <a:pt x="10495" y="759"/>
                    <a:pt x="10510" y="759"/>
                  </a:cubicBezTo>
                  <a:close/>
                  <a:moveTo>
                    <a:pt x="10470" y="0"/>
                  </a:moveTo>
                  <a:cubicBezTo>
                    <a:pt x="8031" y="0"/>
                    <a:pt x="5590" y="932"/>
                    <a:pt x="3727" y="2795"/>
                  </a:cubicBezTo>
                  <a:cubicBezTo>
                    <a:pt x="0" y="6510"/>
                    <a:pt x="0" y="12546"/>
                    <a:pt x="3727" y="16273"/>
                  </a:cubicBezTo>
                  <a:lnTo>
                    <a:pt x="36850" y="49396"/>
                  </a:lnTo>
                  <a:cubicBezTo>
                    <a:pt x="38626" y="51172"/>
                    <a:pt x="41037" y="52182"/>
                    <a:pt x="43545" y="52182"/>
                  </a:cubicBezTo>
                  <a:cubicBezTo>
                    <a:pt x="43560" y="52182"/>
                    <a:pt x="43574" y="52182"/>
                    <a:pt x="43589" y="52182"/>
                  </a:cubicBezTo>
                  <a:cubicBezTo>
                    <a:pt x="43604" y="52182"/>
                    <a:pt x="43618" y="52182"/>
                    <a:pt x="43633" y="52182"/>
                  </a:cubicBezTo>
                  <a:cubicBezTo>
                    <a:pt x="46153" y="52182"/>
                    <a:pt x="48552" y="51172"/>
                    <a:pt x="50340" y="49396"/>
                  </a:cubicBezTo>
                  <a:cubicBezTo>
                    <a:pt x="54055" y="45681"/>
                    <a:pt x="54055" y="39645"/>
                    <a:pt x="50340" y="35918"/>
                  </a:cubicBezTo>
                  <a:lnTo>
                    <a:pt x="17205" y="2795"/>
                  </a:lnTo>
                  <a:cubicBezTo>
                    <a:pt x="15347" y="932"/>
                    <a:pt x="12910" y="0"/>
                    <a:pt x="104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94807224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1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6" name="Google Shape;1276;p10"/>
          <p:cNvSpPr txBox="1">
            <a:spLocks noGrp="1"/>
          </p:cNvSpPr>
          <p:nvPr>
            <p:ph type="title"/>
          </p:nvPr>
        </p:nvSpPr>
        <p:spPr>
          <a:xfrm>
            <a:off x="4688525" y="781573"/>
            <a:ext cx="3639600" cy="88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grpSp>
        <p:nvGrpSpPr>
          <p:cNvPr id="1277" name="Google Shape;1277;p10"/>
          <p:cNvGrpSpPr/>
          <p:nvPr/>
        </p:nvGrpSpPr>
        <p:grpSpPr>
          <a:xfrm>
            <a:off x="-1226734" y="-1114300"/>
            <a:ext cx="11366940" cy="7355285"/>
            <a:chOff x="-1226734" y="-1114300"/>
            <a:chExt cx="11366940" cy="7355285"/>
          </a:xfrm>
        </p:grpSpPr>
        <p:sp>
          <p:nvSpPr>
            <p:cNvPr id="1278" name="Google Shape;1278;p10"/>
            <p:cNvSpPr/>
            <p:nvPr/>
          </p:nvSpPr>
          <p:spPr>
            <a:xfrm>
              <a:off x="-1226734" y="-954139"/>
              <a:ext cx="2084472" cy="2084413"/>
            </a:xfrm>
            <a:custGeom>
              <a:avLst/>
              <a:gdLst/>
              <a:ahLst/>
              <a:cxnLst/>
              <a:rect l="l" t="t" r="r" b="b"/>
              <a:pathLst>
                <a:path w="35375" h="35374" extrusionOk="0">
                  <a:moveTo>
                    <a:pt x="32993" y="33004"/>
                  </a:moveTo>
                  <a:lnTo>
                    <a:pt x="32993" y="33004"/>
                  </a:lnTo>
                  <a:cubicBezTo>
                    <a:pt x="30612" y="35373"/>
                    <a:pt x="26766" y="35373"/>
                    <a:pt x="24385" y="33004"/>
                  </a:cubicBezTo>
                  <a:lnTo>
                    <a:pt x="2382" y="10989"/>
                  </a:lnTo>
                  <a:cubicBezTo>
                    <a:pt x="1" y="8608"/>
                    <a:pt x="1" y="4763"/>
                    <a:pt x="2382" y="2381"/>
                  </a:cubicBezTo>
                  <a:lnTo>
                    <a:pt x="2382" y="2381"/>
                  </a:lnTo>
                  <a:cubicBezTo>
                    <a:pt x="4751" y="0"/>
                    <a:pt x="8597" y="0"/>
                    <a:pt x="10978" y="2381"/>
                  </a:cubicBezTo>
                  <a:lnTo>
                    <a:pt x="32993" y="24396"/>
                  </a:lnTo>
                  <a:cubicBezTo>
                    <a:pt x="35374" y="26765"/>
                    <a:pt x="35374" y="30623"/>
                    <a:pt x="32993" y="33004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79" name="Google Shape;1279;p10"/>
            <p:cNvGrpSpPr/>
            <p:nvPr/>
          </p:nvGrpSpPr>
          <p:grpSpPr>
            <a:xfrm>
              <a:off x="8083550" y="-482811"/>
              <a:ext cx="1758795" cy="1759268"/>
              <a:chOff x="3502200" y="2491200"/>
              <a:chExt cx="1115350" cy="1115650"/>
            </a:xfrm>
          </p:grpSpPr>
          <p:sp>
            <p:nvSpPr>
              <p:cNvPr id="1280" name="Google Shape;1280;p10"/>
              <p:cNvSpPr/>
              <p:nvPr/>
            </p:nvSpPr>
            <p:spPr>
              <a:xfrm>
                <a:off x="3606975" y="2596575"/>
                <a:ext cx="126550" cy="126525"/>
              </a:xfrm>
              <a:custGeom>
                <a:avLst/>
                <a:gdLst/>
                <a:ahLst/>
                <a:cxnLst/>
                <a:rect l="l" t="t" r="r" b="b"/>
                <a:pathLst>
                  <a:path w="5062" h="5061" extrusionOk="0">
                    <a:moveTo>
                      <a:pt x="5061" y="1"/>
                    </a:moveTo>
                    <a:lnTo>
                      <a:pt x="5061" y="1"/>
                    </a:lnTo>
                    <a:cubicBezTo>
                      <a:pt x="4728" y="251"/>
                      <a:pt x="4382" y="501"/>
                      <a:pt x="4049" y="775"/>
                    </a:cubicBezTo>
                    <a:lnTo>
                      <a:pt x="775" y="4049"/>
                    </a:lnTo>
                    <a:cubicBezTo>
                      <a:pt x="513" y="4370"/>
                      <a:pt x="251" y="4716"/>
                      <a:pt x="1" y="5061"/>
                    </a:cubicBezTo>
                    <a:lnTo>
                      <a:pt x="506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1" name="Google Shape;1281;p10"/>
              <p:cNvSpPr/>
              <p:nvPr/>
            </p:nvSpPr>
            <p:spPr>
              <a:xfrm>
                <a:off x="3557275" y="2546575"/>
                <a:ext cx="260175" cy="260175"/>
              </a:xfrm>
              <a:custGeom>
                <a:avLst/>
                <a:gdLst/>
                <a:ahLst/>
                <a:cxnLst/>
                <a:rect l="l" t="t" r="r" b="b"/>
                <a:pathLst>
                  <a:path w="10407" h="10407" extrusionOk="0">
                    <a:moveTo>
                      <a:pt x="10407" y="0"/>
                    </a:moveTo>
                    <a:cubicBezTo>
                      <a:pt x="10264" y="72"/>
                      <a:pt x="10097" y="155"/>
                      <a:pt x="9942" y="227"/>
                    </a:cubicBezTo>
                    <a:lnTo>
                      <a:pt x="239" y="9930"/>
                    </a:lnTo>
                    <a:cubicBezTo>
                      <a:pt x="155" y="10085"/>
                      <a:pt x="84" y="10252"/>
                      <a:pt x="1" y="10406"/>
                    </a:cubicBezTo>
                    <a:lnTo>
                      <a:pt x="1040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2" name="Google Shape;1282;p10"/>
              <p:cNvSpPr/>
              <p:nvPr/>
            </p:nvSpPr>
            <p:spPr>
              <a:xfrm>
                <a:off x="3532875" y="2522175"/>
                <a:ext cx="342625" cy="342625"/>
              </a:xfrm>
              <a:custGeom>
                <a:avLst/>
                <a:gdLst/>
                <a:ahLst/>
                <a:cxnLst/>
                <a:rect l="l" t="t" r="r" b="b"/>
                <a:pathLst>
                  <a:path w="13705" h="13705" extrusionOk="0">
                    <a:moveTo>
                      <a:pt x="13704" y="0"/>
                    </a:moveTo>
                    <a:lnTo>
                      <a:pt x="13704" y="0"/>
                    </a:lnTo>
                    <a:cubicBezTo>
                      <a:pt x="13585" y="48"/>
                      <a:pt x="13454" y="107"/>
                      <a:pt x="13323" y="155"/>
                    </a:cubicBezTo>
                    <a:lnTo>
                      <a:pt x="155" y="13323"/>
                    </a:lnTo>
                    <a:cubicBezTo>
                      <a:pt x="107" y="13454"/>
                      <a:pt x="60" y="13585"/>
                      <a:pt x="0" y="13704"/>
                    </a:cubicBezTo>
                    <a:lnTo>
                      <a:pt x="1370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3" name="Google Shape;1283;p10"/>
              <p:cNvSpPr/>
              <p:nvPr/>
            </p:nvSpPr>
            <p:spPr>
              <a:xfrm>
                <a:off x="3518575" y="2507875"/>
                <a:ext cx="405450" cy="405425"/>
              </a:xfrm>
              <a:custGeom>
                <a:avLst/>
                <a:gdLst/>
                <a:ahLst/>
                <a:cxnLst/>
                <a:rect l="l" t="t" r="r" b="b"/>
                <a:pathLst>
                  <a:path w="16218" h="16217" extrusionOk="0">
                    <a:moveTo>
                      <a:pt x="16217" y="1"/>
                    </a:moveTo>
                    <a:lnTo>
                      <a:pt x="16217" y="1"/>
                    </a:lnTo>
                    <a:cubicBezTo>
                      <a:pt x="16110" y="24"/>
                      <a:pt x="16003" y="60"/>
                      <a:pt x="15884" y="96"/>
                    </a:cubicBezTo>
                    <a:lnTo>
                      <a:pt x="96" y="15884"/>
                    </a:lnTo>
                    <a:cubicBezTo>
                      <a:pt x="60" y="15991"/>
                      <a:pt x="37" y="16098"/>
                      <a:pt x="1" y="16217"/>
                    </a:cubicBezTo>
                    <a:lnTo>
                      <a:pt x="1621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4" name="Google Shape;1284;p10"/>
              <p:cNvSpPr/>
              <p:nvPr/>
            </p:nvSpPr>
            <p:spPr>
              <a:xfrm>
                <a:off x="3509950" y="2499250"/>
                <a:ext cx="456925" cy="456925"/>
              </a:xfrm>
              <a:custGeom>
                <a:avLst/>
                <a:gdLst/>
                <a:ahLst/>
                <a:cxnLst/>
                <a:rect l="l" t="t" r="r" b="b"/>
                <a:pathLst>
                  <a:path w="18277" h="18277" extrusionOk="0">
                    <a:moveTo>
                      <a:pt x="18277" y="0"/>
                    </a:moveTo>
                    <a:cubicBezTo>
                      <a:pt x="18181" y="12"/>
                      <a:pt x="18074" y="24"/>
                      <a:pt x="17979" y="48"/>
                    </a:cubicBezTo>
                    <a:lnTo>
                      <a:pt x="48" y="17991"/>
                    </a:lnTo>
                    <a:cubicBezTo>
                      <a:pt x="24" y="18086"/>
                      <a:pt x="12" y="18181"/>
                      <a:pt x="1" y="18276"/>
                    </a:cubicBezTo>
                    <a:lnTo>
                      <a:pt x="1827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5" name="Google Shape;1285;p10"/>
              <p:cNvSpPr/>
              <p:nvPr/>
            </p:nvSpPr>
            <p:spPr>
              <a:xfrm>
                <a:off x="3504600" y="2493600"/>
                <a:ext cx="501575" cy="501575"/>
              </a:xfrm>
              <a:custGeom>
                <a:avLst/>
                <a:gdLst/>
                <a:ahLst/>
                <a:cxnLst/>
                <a:rect l="l" t="t" r="r" b="b"/>
                <a:pathLst>
                  <a:path w="20063" h="20063" extrusionOk="0">
                    <a:moveTo>
                      <a:pt x="20062" y="0"/>
                    </a:moveTo>
                    <a:lnTo>
                      <a:pt x="20062" y="0"/>
                    </a:lnTo>
                    <a:cubicBezTo>
                      <a:pt x="19967" y="12"/>
                      <a:pt x="19872" y="24"/>
                      <a:pt x="19788" y="36"/>
                    </a:cubicBezTo>
                    <a:lnTo>
                      <a:pt x="36" y="19788"/>
                    </a:lnTo>
                    <a:cubicBezTo>
                      <a:pt x="24" y="19884"/>
                      <a:pt x="12" y="19979"/>
                      <a:pt x="0" y="20062"/>
                    </a:cubicBezTo>
                    <a:lnTo>
                      <a:pt x="2006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6" name="Google Shape;1286;p10"/>
              <p:cNvSpPr/>
              <p:nvPr/>
            </p:nvSpPr>
            <p:spPr>
              <a:xfrm>
                <a:off x="3502500" y="2491500"/>
                <a:ext cx="539675" cy="539975"/>
              </a:xfrm>
              <a:custGeom>
                <a:avLst/>
                <a:gdLst/>
                <a:ahLst/>
                <a:cxnLst/>
                <a:rect l="l" t="t" r="r" b="b"/>
                <a:pathLst>
                  <a:path w="21587" h="21599" extrusionOk="0">
                    <a:moveTo>
                      <a:pt x="21587" y="1"/>
                    </a:moveTo>
                    <a:lnTo>
                      <a:pt x="21337" y="13"/>
                    </a:lnTo>
                    <a:lnTo>
                      <a:pt x="1" y="21349"/>
                    </a:lnTo>
                    <a:lnTo>
                      <a:pt x="1" y="21599"/>
                    </a:lnTo>
                    <a:lnTo>
                      <a:pt x="2158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7" name="Google Shape;1287;p10"/>
              <p:cNvSpPr/>
              <p:nvPr/>
            </p:nvSpPr>
            <p:spPr>
              <a:xfrm>
                <a:off x="3502200" y="2491200"/>
                <a:ext cx="573925" cy="574200"/>
              </a:xfrm>
              <a:custGeom>
                <a:avLst/>
                <a:gdLst/>
                <a:ahLst/>
                <a:cxnLst/>
                <a:rect l="l" t="t" r="r" b="b"/>
                <a:pathLst>
                  <a:path w="22957" h="22968" extrusionOk="0">
                    <a:moveTo>
                      <a:pt x="22718" y="1"/>
                    </a:moveTo>
                    <a:lnTo>
                      <a:pt x="1" y="22730"/>
                    </a:lnTo>
                    <a:lnTo>
                      <a:pt x="1" y="22968"/>
                    </a:lnTo>
                    <a:lnTo>
                      <a:pt x="22956" y="13"/>
                    </a:lnTo>
                    <a:lnTo>
                      <a:pt x="2271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8" name="Google Shape;1288;p10"/>
              <p:cNvSpPr/>
              <p:nvPr/>
            </p:nvSpPr>
            <p:spPr>
              <a:xfrm>
                <a:off x="3503700" y="2493000"/>
                <a:ext cx="604575" cy="604550"/>
              </a:xfrm>
              <a:custGeom>
                <a:avLst/>
                <a:gdLst/>
                <a:ahLst/>
                <a:cxnLst/>
                <a:rect l="l" t="t" r="r" b="b"/>
                <a:pathLst>
                  <a:path w="24183" h="24182" extrusionOk="0">
                    <a:moveTo>
                      <a:pt x="23956" y="0"/>
                    </a:moveTo>
                    <a:lnTo>
                      <a:pt x="0" y="23956"/>
                    </a:lnTo>
                    <a:cubicBezTo>
                      <a:pt x="0" y="24039"/>
                      <a:pt x="0" y="24110"/>
                      <a:pt x="12" y="24182"/>
                    </a:cubicBezTo>
                    <a:lnTo>
                      <a:pt x="24182" y="24"/>
                    </a:lnTo>
                    <a:cubicBezTo>
                      <a:pt x="24111" y="0"/>
                      <a:pt x="24027" y="0"/>
                      <a:pt x="2395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9" name="Google Shape;1289;p10"/>
              <p:cNvSpPr/>
              <p:nvPr/>
            </p:nvSpPr>
            <p:spPr>
              <a:xfrm>
                <a:off x="3506975" y="2495975"/>
                <a:ext cx="631650" cy="631950"/>
              </a:xfrm>
              <a:custGeom>
                <a:avLst/>
                <a:gdLst/>
                <a:ahLst/>
                <a:cxnLst/>
                <a:rect l="l" t="t" r="r" b="b"/>
                <a:pathLst>
                  <a:path w="25266" h="25278" extrusionOk="0">
                    <a:moveTo>
                      <a:pt x="25051" y="0"/>
                    </a:moveTo>
                    <a:lnTo>
                      <a:pt x="0" y="25063"/>
                    </a:lnTo>
                    <a:cubicBezTo>
                      <a:pt x="0" y="25134"/>
                      <a:pt x="12" y="25206"/>
                      <a:pt x="24" y="25277"/>
                    </a:cubicBezTo>
                    <a:lnTo>
                      <a:pt x="25266" y="24"/>
                    </a:lnTo>
                    <a:lnTo>
                      <a:pt x="2505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0" name="Google Shape;1290;p10"/>
              <p:cNvSpPr/>
              <p:nvPr/>
            </p:nvSpPr>
            <p:spPr>
              <a:xfrm>
                <a:off x="3511450" y="2500725"/>
                <a:ext cx="656350" cy="656075"/>
              </a:xfrm>
              <a:custGeom>
                <a:avLst/>
                <a:gdLst/>
                <a:ahLst/>
                <a:cxnLst/>
                <a:rect l="l" t="t" r="r" b="b"/>
                <a:pathLst>
                  <a:path w="26254" h="26243" extrusionOk="0">
                    <a:moveTo>
                      <a:pt x="26051" y="1"/>
                    </a:moveTo>
                    <a:lnTo>
                      <a:pt x="0" y="26040"/>
                    </a:lnTo>
                    <a:cubicBezTo>
                      <a:pt x="24" y="26111"/>
                      <a:pt x="24" y="26183"/>
                      <a:pt x="48" y="26242"/>
                    </a:cubicBezTo>
                    <a:lnTo>
                      <a:pt x="26253" y="37"/>
                    </a:lnTo>
                    <a:lnTo>
                      <a:pt x="2605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1" name="Google Shape;1291;p10"/>
              <p:cNvSpPr/>
              <p:nvPr/>
            </p:nvSpPr>
            <p:spPr>
              <a:xfrm>
                <a:off x="3517400" y="2506700"/>
                <a:ext cx="678075" cy="678075"/>
              </a:xfrm>
              <a:custGeom>
                <a:avLst/>
                <a:gdLst/>
                <a:ahLst/>
                <a:cxnLst/>
                <a:rect l="l" t="t" r="r" b="b"/>
                <a:pathLst>
                  <a:path w="27123" h="27123" extrusionOk="0">
                    <a:moveTo>
                      <a:pt x="26932" y="0"/>
                    </a:moveTo>
                    <a:lnTo>
                      <a:pt x="0" y="26932"/>
                    </a:lnTo>
                    <a:cubicBezTo>
                      <a:pt x="12" y="26991"/>
                      <a:pt x="36" y="27051"/>
                      <a:pt x="48" y="27122"/>
                    </a:cubicBezTo>
                    <a:lnTo>
                      <a:pt x="27123" y="48"/>
                    </a:lnTo>
                    <a:lnTo>
                      <a:pt x="2693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2" name="Google Shape;1292;p10"/>
              <p:cNvSpPr/>
              <p:nvPr/>
            </p:nvSpPr>
            <p:spPr>
              <a:xfrm>
                <a:off x="3524525" y="2513825"/>
                <a:ext cx="697450" cy="697450"/>
              </a:xfrm>
              <a:custGeom>
                <a:avLst/>
                <a:gdLst/>
                <a:ahLst/>
                <a:cxnLst/>
                <a:rect l="l" t="t" r="r" b="b"/>
                <a:pathLst>
                  <a:path w="27898" h="27898" extrusionOk="0">
                    <a:moveTo>
                      <a:pt x="27719" y="1"/>
                    </a:moveTo>
                    <a:lnTo>
                      <a:pt x="1" y="27718"/>
                    </a:lnTo>
                    <a:cubicBezTo>
                      <a:pt x="25" y="27778"/>
                      <a:pt x="37" y="27838"/>
                      <a:pt x="60" y="27897"/>
                    </a:cubicBezTo>
                    <a:lnTo>
                      <a:pt x="27897" y="48"/>
                    </a:lnTo>
                    <a:lnTo>
                      <a:pt x="2771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3" name="Google Shape;1293;p10"/>
              <p:cNvSpPr/>
              <p:nvPr/>
            </p:nvSpPr>
            <p:spPr>
              <a:xfrm>
                <a:off x="3532875" y="2521875"/>
                <a:ext cx="714700" cy="714975"/>
              </a:xfrm>
              <a:custGeom>
                <a:avLst/>
                <a:gdLst/>
                <a:ahLst/>
                <a:cxnLst/>
                <a:rect l="l" t="t" r="r" b="b"/>
                <a:pathLst>
                  <a:path w="28588" h="28599" extrusionOk="0">
                    <a:moveTo>
                      <a:pt x="28409" y="0"/>
                    </a:moveTo>
                    <a:lnTo>
                      <a:pt x="0" y="28420"/>
                    </a:lnTo>
                    <a:cubicBezTo>
                      <a:pt x="12" y="28480"/>
                      <a:pt x="36" y="28539"/>
                      <a:pt x="60" y="28599"/>
                    </a:cubicBezTo>
                    <a:lnTo>
                      <a:pt x="28587" y="72"/>
                    </a:lnTo>
                    <a:lnTo>
                      <a:pt x="2840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4" name="Google Shape;1294;p10"/>
              <p:cNvSpPr/>
              <p:nvPr/>
            </p:nvSpPr>
            <p:spPr>
              <a:xfrm>
                <a:off x="3542100" y="2531100"/>
                <a:ext cx="730175" cy="730175"/>
              </a:xfrm>
              <a:custGeom>
                <a:avLst/>
                <a:gdLst/>
                <a:ahLst/>
                <a:cxnLst/>
                <a:rect l="l" t="t" r="r" b="b"/>
                <a:pathLst>
                  <a:path w="29207" h="29207" extrusionOk="0">
                    <a:moveTo>
                      <a:pt x="29028" y="0"/>
                    </a:moveTo>
                    <a:lnTo>
                      <a:pt x="0" y="29040"/>
                    </a:lnTo>
                    <a:cubicBezTo>
                      <a:pt x="24" y="29099"/>
                      <a:pt x="48" y="29147"/>
                      <a:pt x="72" y="29206"/>
                    </a:cubicBezTo>
                    <a:lnTo>
                      <a:pt x="29206" y="72"/>
                    </a:lnTo>
                    <a:lnTo>
                      <a:pt x="2902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5" name="Google Shape;1295;p10"/>
              <p:cNvSpPr/>
              <p:nvPr/>
            </p:nvSpPr>
            <p:spPr>
              <a:xfrm>
                <a:off x="3552225" y="2541525"/>
                <a:ext cx="743550" cy="743550"/>
              </a:xfrm>
              <a:custGeom>
                <a:avLst/>
                <a:gdLst/>
                <a:ahLst/>
                <a:cxnLst/>
                <a:rect l="l" t="t" r="r" b="b"/>
                <a:pathLst>
                  <a:path w="29742" h="29742" extrusionOk="0">
                    <a:moveTo>
                      <a:pt x="29575" y="0"/>
                    </a:moveTo>
                    <a:lnTo>
                      <a:pt x="0" y="29575"/>
                    </a:lnTo>
                    <a:cubicBezTo>
                      <a:pt x="24" y="29623"/>
                      <a:pt x="48" y="29682"/>
                      <a:pt x="72" y="29742"/>
                    </a:cubicBezTo>
                    <a:lnTo>
                      <a:pt x="29742" y="71"/>
                    </a:lnTo>
                    <a:lnTo>
                      <a:pt x="2957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6" name="Google Shape;1296;p10"/>
              <p:cNvSpPr/>
              <p:nvPr/>
            </p:nvSpPr>
            <p:spPr>
              <a:xfrm>
                <a:off x="3563225" y="2552525"/>
                <a:ext cx="755175" cy="755175"/>
              </a:xfrm>
              <a:custGeom>
                <a:avLst/>
                <a:gdLst/>
                <a:ahLst/>
                <a:cxnLst/>
                <a:rect l="l" t="t" r="r" b="b"/>
                <a:pathLst>
                  <a:path w="30207" h="30207" extrusionOk="0">
                    <a:moveTo>
                      <a:pt x="30052" y="1"/>
                    </a:moveTo>
                    <a:lnTo>
                      <a:pt x="1" y="30040"/>
                    </a:lnTo>
                    <a:cubicBezTo>
                      <a:pt x="36" y="30100"/>
                      <a:pt x="60" y="30147"/>
                      <a:pt x="84" y="30207"/>
                    </a:cubicBezTo>
                    <a:lnTo>
                      <a:pt x="30207" y="84"/>
                    </a:lnTo>
                    <a:lnTo>
                      <a:pt x="3005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7" name="Google Shape;1297;p10"/>
              <p:cNvSpPr/>
              <p:nvPr/>
            </p:nvSpPr>
            <p:spPr>
              <a:xfrm>
                <a:off x="3575125" y="2564425"/>
                <a:ext cx="765025" cy="765000"/>
              </a:xfrm>
              <a:custGeom>
                <a:avLst/>
                <a:gdLst/>
                <a:ahLst/>
                <a:cxnLst/>
                <a:rect l="l" t="t" r="r" b="b"/>
                <a:pathLst>
                  <a:path w="30601" h="30600" extrusionOk="0">
                    <a:moveTo>
                      <a:pt x="30457" y="1"/>
                    </a:moveTo>
                    <a:lnTo>
                      <a:pt x="1" y="30445"/>
                    </a:lnTo>
                    <a:cubicBezTo>
                      <a:pt x="37" y="30493"/>
                      <a:pt x="61" y="30552"/>
                      <a:pt x="96" y="30600"/>
                    </a:cubicBezTo>
                    <a:lnTo>
                      <a:pt x="30600" y="84"/>
                    </a:lnTo>
                    <a:lnTo>
                      <a:pt x="3045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8" name="Google Shape;1298;p10"/>
              <p:cNvSpPr/>
              <p:nvPr/>
            </p:nvSpPr>
            <p:spPr>
              <a:xfrm>
                <a:off x="3587925" y="2577225"/>
                <a:ext cx="773350" cy="773350"/>
              </a:xfrm>
              <a:custGeom>
                <a:avLst/>
                <a:gdLst/>
                <a:ahLst/>
                <a:cxnLst/>
                <a:rect l="l" t="t" r="r" b="b"/>
                <a:pathLst>
                  <a:path w="30934" h="30934" extrusionOk="0">
                    <a:moveTo>
                      <a:pt x="30791" y="1"/>
                    </a:moveTo>
                    <a:lnTo>
                      <a:pt x="1" y="30778"/>
                    </a:lnTo>
                    <a:lnTo>
                      <a:pt x="96" y="30933"/>
                    </a:lnTo>
                    <a:lnTo>
                      <a:pt x="30933" y="96"/>
                    </a:lnTo>
                    <a:lnTo>
                      <a:pt x="3079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9" name="Google Shape;1299;p10"/>
              <p:cNvSpPr/>
              <p:nvPr/>
            </p:nvSpPr>
            <p:spPr>
              <a:xfrm>
                <a:off x="3601625" y="2590625"/>
                <a:ext cx="780175" cy="780175"/>
              </a:xfrm>
              <a:custGeom>
                <a:avLst/>
                <a:gdLst/>
                <a:ahLst/>
                <a:cxnLst/>
                <a:rect l="l" t="t" r="r" b="b"/>
                <a:pathLst>
                  <a:path w="31207" h="31207" extrusionOk="0">
                    <a:moveTo>
                      <a:pt x="31052" y="1"/>
                    </a:moveTo>
                    <a:lnTo>
                      <a:pt x="1" y="31064"/>
                    </a:lnTo>
                    <a:lnTo>
                      <a:pt x="96" y="31207"/>
                    </a:lnTo>
                    <a:lnTo>
                      <a:pt x="31207" y="108"/>
                    </a:lnTo>
                    <a:lnTo>
                      <a:pt x="3105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0" name="Google Shape;1300;p10"/>
              <p:cNvSpPr/>
              <p:nvPr/>
            </p:nvSpPr>
            <p:spPr>
              <a:xfrm>
                <a:off x="3615925" y="2604925"/>
                <a:ext cx="784925" cy="785225"/>
              </a:xfrm>
              <a:custGeom>
                <a:avLst/>
                <a:gdLst/>
                <a:ahLst/>
                <a:cxnLst/>
                <a:rect l="l" t="t" r="r" b="b"/>
                <a:pathLst>
                  <a:path w="31397" h="31409" extrusionOk="0">
                    <a:moveTo>
                      <a:pt x="31266" y="0"/>
                    </a:moveTo>
                    <a:lnTo>
                      <a:pt x="0" y="31278"/>
                    </a:lnTo>
                    <a:cubicBezTo>
                      <a:pt x="36" y="31325"/>
                      <a:pt x="72" y="31361"/>
                      <a:pt x="107" y="31409"/>
                    </a:cubicBezTo>
                    <a:lnTo>
                      <a:pt x="31397" y="107"/>
                    </a:lnTo>
                    <a:lnTo>
                      <a:pt x="3126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1" name="Google Shape;1301;p10"/>
              <p:cNvSpPr/>
              <p:nvPr/>
            </p:nvSpPr>
            <p:spPr>
              <a:xfrm>
                <a:off x="3630800" y="2620100"/>
                <a:ext cx="789100" cy="788800"/>
              </a:xfrm>
              <a:custGeom>
                <a:avLst/>
                <a:gdLst/>
                <a:ahLst/>
                <a:cxnLst/>
                <a:rect l="l" t="t" r="r" b="b"/>
                <a:pathLst>
                  <a:path w="31564" h="31552" extrusionOk="0">
                    <a:moveTo>
                      <a:pt x="31433" y="0"/>
                    </a:moveTo>
                    <a:lnTo>
                      <a:pt x="0" y="31421"/>
                    </a:lnTo>
                    <a:cubicBezTo>
                      <a:pt x="36" y="31468"/>
                      <a:pt x="72" y="31504"/>
                      <a:pt x="108" y="31552"/>
                    </a:cubicBezTo>
                    <a:lnTo>
                      <a:pt x="31564" y="107"/>
                    </a:lnTo>
                    <a:lnTo>
                      <a:pt x="3143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2" name="Google Shape;1302;p10"/>
              <p:cNvSpPr/>
              <p:nvPr/>
            </p:nvSpPr>
            <p:spPr>
              <a:xfrm>
                <a:off x="3646575" y="2635875"/>
                <a:ext cx="791200" cy="791200"/>
              </a:xfrm>
              <a:custGeom>
                <a:avLst/>
                <a:gdLst/>
                <a:ahLst/>
                <a:cxnLst/>
                <a:rect l="l" t="t" r="r" b="b"/>
                <a:pathLst>
                  <a:path w="31648" h="31648" extrusionOk="0">
                    <a:moveTo>
                      <a:pt x="31528" y="0"/>
                    </a:moveTo>
                    <a:lnTo>
                      <a:pt x="0" y="31516"/>
                    </a:lnTo>
                    <a:lnTo>
                      <a:pt x="120" y="31647"/>
                    </a:lnTo>
                    <a:lnTo>
                      <a:pt x="31647" y="107"/>
                    </a:lnTo>
                    <a:lnTo>
                      <a:pt x="3152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3" name="Google Shape;1303;p10"/>
              <p:cNvSpPr/>
              <p:nvPr/>
            </p:nvSpPr>
            <p:spPr>
              <a:xfrm>
                <a:off x="3663250" y="2652250"/>
                <a:ext cx="792075" cy="792075"/>
              </a:xfrm>
              <a:custGeom>
                <a:avLst/>
                <a:gdLst/>
                <a:ahLst/>
                <a:cxnLst/>
                <a:rect l="l" t="t" r="r" b="b"/>
                <a:pathLst>
                  <a:path w="31683" h="31683" extrusionOk="0">
                    <a:moveTo>
                      <a:pt x="31552" y="0"/>
                    </a:moveTo>
                    <a:lnTo>
                      <a:pt x="0" y="31564"/>
                    </a:lnTo>
                    <a:cubicBezTo>
                      <a:pt x="36" y="31587"/>
                      <a:pt x="60" y="31623"/>
                      <a:pt x="95" y="31659"/>
                    </a:cubicBezTo>
                    <a:lnTo>
                      <a:pt x="119" y="31683"/>
                    </a:lnTo>
                    <a:lnTo>
                      <a:pt x="31683" y="119"/>
                    </a:lnTo>
                    <a:lnTo>
                      <a:pt x="31647" y="95"/>
                    </a:lnTo>
                    <a:cubicBezTo>
                      <a:pt x="31623" y="60"/>
                      <a:pt x="31588" y="36"/>
                      <a:pt x="3155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4" name="Google Shape;1304;p10"/>
              <p:cNvSpPr/>
              <p:nvPr/>
            </p:nvSpPr>
            <p:spPr>
              <a:xfrm>
                <a:off x="3680500" y="2669500"/>
                <a:ext cx="791200" cy="791500"/>
              </a:xfrm>
              <a:custGeom>
                <a:avLst/>
                <a:gdLst/>
                <a:ahLst/>
                <a:cxnLst/>
                <a:rect l="l" t="t" r="r" b="b"/>
                <a:pathLst>
                  <a:path w="31648" h="31660" extrusionOk="0">
                    <a:moveTo>
                      <a:pt x="31529" y="1"/>
                    </a:moveTo>
                    <a:lnTo>
                      <a:pt x="1" y="31540"/>
                    </a:lnTo>
                    <a:cubicBezTo>
                      <a:pt x="37" y="31576"/>
                      <a:pt x="72" y="31612"/>
                      <a:pt x="120" y="31659"/>
                    </a:cubicBezTo>
                    <a:lnTo>
                      <a:pt x="31648" y="120"/>
                    </a:lnTo>
                    <a:cubicBezTo>
                      <a:pt x="31612" y="84"/>
                      <a:pt x="31564" y="48"/>
                      <a:pt x="3152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5" name="Google Shape;1305;p10"/>
              <p:cNvSpPr/>
              <p:nvPr/>
            </p:nvSpPr>
            <p:spPr>
              <a:xfrm>
                <a:off x="3698375" y="2687675"/>
                <a:ext cx="789100" cy="789100"/>
              </a:xfrm>
              <a:custGeom>
                <a:avLst/>
                <a:gdLst/>
                <a:ahLst/>
                <a:cxnLst/>
                <a:rect l="l" t="t" r="r" b="b"/>
                <a:pathLst>
                  <a:path w="31564" h="31564" extrusionOk="0">
                    <a:moveTo>
                      <a:pt x="31456" y="0"/>
                    </a:moveTo>
                    <a:lnTo>
                      <a:pt x="0" y="31444"/>
                    </a:lnTo>
                    <a:lnTo>
                      <a:pt x="131" y="31563"/>
                    </a:lnTo>
                    <a:lnTo>
                      <a:pt x="31564" y="119"/>
                    </a:lnTo>
                    <a:cubicBezTo>
                      <a:pt x="31528" y="83"/>
                      <a:pt x="31492" y="36"/>
                      <a:pt x="3145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6" name="Google Shape;1306;p10"/>
              <p:cNvSpPr/>
              <p:nvPr/>
            </p:nvSpPr>
            <p:spPr>
              <a:xfrm>
                <a:off x="3717125" y="2706125"/>
                <a:ext cx="785525" cy="785525"/>
              </a:xfrm>
              <a:custGeom>
                <a:avLst/>
                <a:gdLst/>
                <a:ahLst/>
                <a:cxnLst/>
                <a:rect l="l" t="t" r="r" b="b"/>
                <a:pathLst>
                  <a:path w="31421" h="31421" extrusionOk="0">
                    <a:moveTo>
                      <a:pt x="31314" y="0"/>
                    </a:moveTo>
                    <a:lnTo>
                      <a:pt x="0" y="31325"/>
                    </a:lnTo>
                    <a:lnTo>
                      <a:pt x="131" y="31421"/>
                    </a:lnTo>
                    <a:lnTo>
                      <a:pt x="31421" y="143"/>
                    </a:lnTo>
                    <a:cubicBezTo>
                      <a:pt x="31385" y="95"/>
                      <a:pt x="31349" y="48"/>
                      <a:pt x="3131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7" name="Google Shape;1307;p10"/>
              <p:cNvSpPr/>
              <p:nvPr/>
            </p:nvSpPr>
            <p:spPr>
              <a:xfrm>
                <a:off x="3736475" y="2725750"/>
                <a:ext cx="780475" cy="780500"/>
              </a:xfrm>
              <a:custGeom>
                <a:avLst/>
                <a:gdLst/>
                <a:ahLst/>
                <a:cxnLst/>
                <a:rect l="l" t="t" r="r" b="b"/>
                <a:pathLst>
                  <a:path w="31219" h="31220" extrusionOk="0">
                    <a:moveTo>
                      <a:pt x="31123" y="1"/>
                    </a:moveTo>
                    <a:lnTo>
                      <a:pt x="0" y="31112"/>
                    </a:lnTo>
                    <a:cubicBezTo>
                      <a:pt x="48" y="31148"/>
                      <a:pt x="95" y="31183"/>
                      <a:pt x="143" y="31219"/>
                    </a:cubicBezTo>
                    <a:lnTo>
                      <a:pt x="31218" y="132"/>
                    </a:lnTo>
                    <a:cubicBezTo>
                      <a:pt x="31183" y="84"/>
                      <a:pt x="31159" y="37"/>
                      <a:pt x="3112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8" name="Google Shape;1308;p10"/>
              <p:cNvSpPr/>
              <p:nvPr/>
            </p:nvSpPr>
            <p:spPr>
              <a:xfrm>
                <a:off x="3756400" y="2745700"/>
                <a:ext cx="773950" cy="774225"/>
              </a:xfrm>
              <a:custGeom>
                <a:avLst/>
                <a:gdLst/>
                <a:ahLst/>
                <a:cxnLst/>
                <a:rect l="l" t="t" r="r" b="b"/>
                <a:pathLst>
                  <a:path w="30958" h="30969" extrusionOk="0">
                    <a:moveTo>
                      <a:pt x="30874" y="1"/>
                    </a:moveTo>
                    <a:lnTo>
                      <a:pt x="1" y="30874"/>
                    </a:lnTo>
                    <a:cubicBezTo>
                      <a:pt x="60" y="30897"/>
                      <a:pt x="108" y="30933"/>
                      <a:pt x="156" y="30969"/>
                    </a:cubicBezTo>
                    <a:lnTo>
                      <a:pt x="30957" y="144"/>
                    </a:lnTo>
                    <a:lnTo>
                      <a:pt x="3087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9" name="Google Shape;1309;p10"/>
              <p:cNvSpPr/>
              <p:nvPr/>
            </p:nvSpPr>
            <p:spPr>
              <a:xfrm>
                <a:off x="3777550" y="2766550"/>
                <a:ext cx="765875" cy="766175"/>
              </a:xfrm>
              <a:custGeom>
                <a:avLst/>
                <a:gdLst/>
                <a:ahLst/>
                <a:cxnLst/>
                <a:rect l="l" t="t" r="r" b="b"/>
                <a:pathLst>
                  <a:path w="30635" h="30647" extrusionOk="0">
                    <a:moveTo>
                      <a:pt x="30552" y="0"/>
                    </a:moveTo>
                    <a:lnTo>
                      <a:pt x="0" y="30552"/>
                    </a:lnTo>
                    <a:cubicBezTo>
                      <a:pt x="48" y="30587"/>
                      <a:pt x="95" y="30611"/>
                      <a:pt x="143" y="30647"/>
                    </a:cubicBezTo>
                    <a:lnTo>
                      <a:pt x="30635" y="155"/>
                    </a:lnTo>
                    <a:cubicBezTo>
                      <a:pt x="30611" y="107"/>
                      <a:pt x="30575" y="60"/>
                      <a:pt x="3055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0" name="Google Shape;1310;p10"/>
              <p:cNvSpPr/>
              <p:nvPr/>
            </p:nvSpPr>
            <p:spPr>
              <a:xfrm>
                <a:off x="3799275" y="2788575"/>
                <a:ext cx="756075" cy="756075"/>
              </a:xfrm>
              <a:custGeom>
                <a:avLst/>
                <a:gdLst/>
                <a:ahLst/>
                <a:cxnLst/>
                <a:rect l="l" t="t" r="r" b="b"/>
                <a:pathLst>
                  <a:path w="30243" h="30243" extrusionOk="0">
                    <a:moveTo>
                      <a:pt x="30171" y="0"/>
                    </a:moveTo>
                    <a:lnTo>
                      <a:pt x="0" y="30159"/>
                    </a:lnTo>
                    <a:lnTo>
                      <a:pt x="155" y="30242"/>
                    </a:lnTo>
                    <a:lnTo>
                      <a:pt x="30242" y="155"/>
                    </a:lnTo>
                    <a:cubicBezTo>
                      <a:pt x="30218" y="95"/>
                      <a:pt x="30195" y="48"/>
                      <a:pt x="3017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1" name="Google Shape;1311;p10"/>
              <p:cNvSpPr/>
              <p:nvPr/>
            </p:nvSpPr>
            <p:spPr>
              <a:xfrm>
                <a:off x="3821900" y="2811200"/>
                <a:ext cx="744750" cy="744750"/>
              </a:xfrm>
              <a:custGeom>
                <a:avLst/>
                <a:gdLst/>
                <a:ahLst/>
                <a:cxnLst/>
                <a:rect l="l" t="t" r="r" b="b"/>
                <a:pathLst>
                  <a:path w="29790" h="29790" extrusionOk="0">
                    <a:moveTo>
                      <a:pt x="29706" y="0"/>
                    </a:moveTo>
                    <a:lnTo>
                      <a:pt x="0" y="29706"/>
                    </a:lnTo>
                    <a:lnTo>
                      <a:pt x="167" y="29789"/>
                    </a:lnTo>
                    <a:lnTo>
                      <a:pt x="29790" y="155"/>
                    </a:lnTo>
                    <a:cubicBezTo>
                      <a:pt x="29766" y="107"/>
                      <a:pt x="29742" y="48"/>
                      <a:pt x="2970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2" name="Google Shape;1312;p10"/>
              <p:cNvSpPr/>
              <p:nvPr/>
            </p:nvSpPr>
            <p:spPr>
              <a:xfrm>
                <a:off x="3845400" y="2834700"/>
                <a:ext cx="731375" cy="731375"/>
              </a:xfrm>
              <a:custGeom>
                <a:avLst/>
                <a:gdLst/>
                <a:ahLst/>
                <a:cxnLst/>
                <a:rect l="l" t="t" r="r" b="b"/>
                <a:pathLst>
                  <a:path w="29255" h="29255" extrusionOk="0">
                    <a:moveTo>
                      <a:pt x="29183" y="1"/>
                    </a:moveTo>
                    <a:lnTo>
                      <a:pt x="1" y="29183"/>
                    </a:lnTo>
                    <a:lnTo>
                      <a:pt x="168" y="29254"/>
                    </a:lnTo>
                    <a:lnTo>
                      <a:pt x="29255" y="167"/>
                    </a:lnTo>
                    <a:cubicBezTo>
                      <a:pt x="29243" y="108"/>
                      <a:pt x="29207" y="48"/>
                      <a:pt x="2918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3" name="Google Shape;1313;p10"/>
              <p:cNvSpPr/>
              <p:nvPr/>
            </p:nvSpPr>
            <p:spPr>
              <a:xfrm>
                <a:off x="3869825" y="2859100"/>
                <a:ext cx="716475" cy="716500"/>
              </a:xfrm>
              <a:custGeom>
                <a:avLst/>
                <a:gdLst/>
                <a:ahLst/>
                <a:cxnLst/>
                <a:rect l="l" t="t" r="r" b="b"/>
                <a:pathLst>
                  <a:path w="28659" h="28660" extrusionOk="0">
                    <a:moveTo>
                      <a:pt x="28587" y="1"/>
                    </a:moveTo>
                    <a:lnTo>
                      <a:pt x="0" y="28600"/>
                    </a:lnTo>
                    <a:lnTo>
                      <a:pt x="179" y="28659"/>
                    </a:lnTo>
                    <a:lnTo>
                      <a:pt x="28659" y="168"/>
                    </a:lnTo>
                    <a:cubicBezTo>
                      <a:pt x="28635" y="108"/>
                      <a:pt x="28611" y="61"/>
                      <a:pt x="2858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4" name="Google Shape;1314;p10"/>
              <p:cNvSpPr/>
              <p:nvPr/>
            </p:nvSpPr>
            <p:spPr>
              <a:xfrm>
                <a:off x="3895425" y="2884425"/>
                <a:ext cx="699200" cy="699200"/>
              </a:xfrm>
              <a:custGeom>
                <a:avLst/>
                <a:gdLst/>
                <a:ahLst/>
                <a:cxnLst/>
                <a:rect l="l" t="t" r="r" b="b"/>
                <a:pathLst>
                  <a:path w="27968" h="27968" extrusionOk="0">
                    <a:moveTo>
                      <a:pt x="27908" y="0"/>
                    </a:moveTo>
                    <a:lnTo>
                      <a:pt x="0" y="27908"/>
                    </a:lnTo>
                    <a:lnTo>
                      <a:pt x="179" y="27968"/>
                    </a:lnTo>
                    <a:lnTo>
                      <a:pt x="27968" y="179"/>
                    </a:lnTo>
                    <a:cubicBezTo>
                      <a:pt x="27944" y="119"/>
                      <a:pt x="27920" y="60"/>
                      <a:pt x="2790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5" name="Google Shape;1315;p10"/>
              <p:cNvSpPr/>
              <p:nvPr/>
            </p:nvSpPr>
            <p:spPr>
              <a:xfrm>
                <a:off x="3921600" y="2910900"/>
                <a:ext cx="680175" cy="680175"/>
              </a:xfrm>
              <a:custGeom>
                <a:avLst/>
                <a:gdLst/>
                <a:ahLst/>
                <a:cxnLst/>
                <a:rect l="l" t="t" r="r" b="b"/>
                <a:pathLst>
                  <a:path w="27207" h="27207" extrusionOk="0">
                    <a:moveTo>
                      <a:pt x="27159" y="1"/>
                    </a:moveTo>
                    <a:lnTo>
                      <a:pt x="1" y="27147"/>
                    </a:lnTo>
                    <a:lnTo>
                      <a:pt x="191" y="27206"/>
                    </a:lnTo>
                    <a:lnTo>
                      <a:pt x="27207" y="191"/>
                    </a:lnTo>
                    <a:cubicBezTo>
                      <a:pt x="27195" y="132"/>
                      <a:pt x="27171" y="60"/>
                      <a:pt x="2715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6" name="Google Shape;1316;p10"/>
              <p:cNvSpPr/>
              <p:nvPr/>
            </p:nvSpPr>
            <p:spPr>
              <a:xfrm>
                <a:off x="3949300" y="2938575"/>
                <a:ext cx="658725" cy="658450"/>
              </a:xfrm>
              <a:custGeom>
                <a:avLst/>
                <a:gdLst/>
                <a:ahLst/>
                <a:cxnLst/>
                <a:rect l="l" t="t" r="r" b="b"/>
                <a:pathLst>
                  <a:path w="26349" h="26338" extrusionOk="0">
                    <a:moveTo>
                      <a:pt x="26301" y="1"/>
                    </a:moveTo>
                    <a:lnTo>
                      <a:pt x="0" y="26302"/>
                    </a:lnTo>
                    <a:lnTo>
                      <a:pt x="203" y="26338"/>
                    </a:lnTo>
                    <a:lnTo>
                      <a:pt x="26349" y="203"/>
                    </a:lnTo>
                    <a:cubicBezTo>
                      <a:pt x="26325" y="132"/>
                      <a:pt x="26313" y="60"/>
                      <a:pt x="2630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7" name="Google Shape;1317;p10"/>
              <p:cNvSpPr/>
              <p:nvPr/>
            </p:nvSpPr>
            <p:spPr>
              <a:xfrm>
                <a:off x="3978175" y="2967450"/>
                <a:ext cx="634625" cy="634350"/>
              </a:xfrm>
              <a:custGeom>
                <a:avLst/>
                <a:gdLst/>
                <a:ahLst/>
                <a:cxnLst/>
                <a:rect l="l" t="t" r="r" b="b"/>
                <a:pathLst>
                  <a:path w="25385" h="25374" extrusionOk="0">
                    <a:moveTo>
                      <a:pt x="25348" y="1"/>
                    </a:moveTo>
                    <a:lnTo>
                      <a:pt x="0" y="25349"/>
                    </a:lnTo>
                    <a:lnTo>
                      <a:pt x="214" y="25373"/>
                    </a:lnTo>
                    <a:lnTo>
                      <a:pt x="25384" y="215"/>
                    </a:lnTo>
                    <a:cubicBezTo>
                      <a:pt x="25372" y="144"/>
                      <a:pt x="25360" y="72"/>
                      <a:pt x="2534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8" name="Google Shape;1318;p10"/>
              <p:cNvSpPr/>
              <p:nvPr/>
            </p:nvSpPr>
            <p:spPr>
              <a:xfrm>
                <a:off x="4008525" y="2997825"/>
                <a:ext cx="607250" cy="607225"/>
              </a:xfrm>
              <a:custGeom>
                <a:avLst/>
                <a:gdLst/>
                <a:ahLst/>
                <a:cxnLst/>
                <a:rect l="l" t="t" r="r" b="b"/>
                <a:pathLst>
                  <a:path w="24290" h="24289" extrusionOk="0">
                    <a:moveTo>
                      <a:pt x="24277" y="0"/>
                    </a:moveTo>
                    <a:lnTo>
                      <a:pt x="0" y="24277"/>
                    </a:lnTo>
                    <a:cubicBezTo>
                      <a:pt x="72" y="24277"/>
                      <a:pt x="155" y="24289"/>
                      <a:pt x="227" y="24289"/>
                    </a:cubicBezTo>
                    <a:lnTo>
                      <a:pt x="24289" y="215"/>
                    </a:lnTo>
                    <a:cubicBezTo>
                      <a:pt x="24289" y="143"/>
                      <a:pt x="24289" y="72"/>
                      <a:pt x="2427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9" name="Google Shape;1319;p10"/>
              <p:cNvSpPr/>
              <p:nvPr/>
            </p:nvSpPr>
            <p:spPr>
              <a:xfrm>
                <a:off x="4040675" y="3029675"/>
                <a:ext cx="576875" cy="576875"/>
              </a:xfrm>
              <a:custGeom>
                <a:avLst/>
                <a:gdLst/>
                <a:ahLst/>
                <a:cxnLst/>
                <a:rect l="l" t="t" r="r" b="b"/>
                <a:pathLst>
                  <a:path w="23075" h="23075" extrusionOk="0">
                    <a:moveTo>
                      <a:pt x="23075" y="0"/>
                    </a:moveTo>
                    <a:lnTo>
                      <a:pt x="0" y="23075"/>
                    </a:lnTo>
                    <a:lnTo>
                      <a:pt x="238" y="23075"/>
                    </a:lnTo>
                    <a:lnTo>
                      <a:pt x="23075" y="238"/>
                    </a:lnTo>
                    <a:cubicBezTo>
                      <a:pt x="23075" y="155"/>
                      <a:pt x="23075" y="84"/>
                      <a:pt x="230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0" name="Google Shape;1320;p10"/>
              <p:cNvSpPr/>
              <p:nvPr/>
            </p:nvSpPr>
            <p:spPr>
              <a:xfrm>
                <a:off x="4074300" y="3063600"/>
                <a:ext cx="543250" cy="543250"/>
              </a:xfrm>
              <a:custGeom>
                <a:avLst/>
                <a:gdLst/>
                <a:ahLst/>
                <a:cxnLst/>
                <a:rect l="l" t="t" r="r" b="b"/>
                <a:pathLst>
                  <a:path w="21730" h="21730" extrusionOk="0">
                    <a:moveTo>
                      <a:pt x="21730" y="1"/>
                    </a:moveTo>
                    <a:lnTo>
                      <a:pt x="1" y="21729"/>
                    </a:lnTo>
                    <a:lnTo>
                      <a:pt x="239" y="21729"/>
                    </a:lnTo>
                    <a:lnTo>
                      <a:pt x="21730" y="239"/>
                    </a:lnTo>
                    <a:lnTo>
                      <a:pt x="2173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1" name="Google Shape;1321;p10"/>
              <p:cNvSpPr/>
              <p:nvPr/>
            </p:nvSpPr>
            <p:spPr>
              <a:xfrm>
                <a:off x="4110325" y="3099325"/>
                <a:ext cx="505450" cy="505450"/>
              </a:xfrm>
              <a:custGeom>
                <a:avLst/>
                <a:gdLst/>
                <a:ahLst/>
                <a:cxnLst/>
                <a:rect l="l" t="t" r="r" b="b"/>
                <a:pathLst>
                  <a:path w="20218" h="20218" extrusionOk="0">
                    <a:moveTo>
                      <a:pt x="20217" y="0"/>
                    </a:moveTo>
                    <a:lnTo>
                      <a:pt x="0" y="20217"/>
                    </a:lnTo>
                    <a:lnTo>
                      <a:pt x="262" y="20193"/>
                    </a:lnTo>
                    <a:lnTo>
                      <a:pt x="20182" y="274"/>
                    </a:lnTo>
                    <a:lnTo>
                      <a:pt x="2021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2" name="Google Shape;1322;p10"/>
              <p:cNvSpPr/>
              <p:nvPr/>
            </p:nvSpPr>
            <p:spPr>
              <a:xfrm>
                <a:off x="4149325" y="3138325"/>
                <a:ext cx="461375" cy="461375"/>
              </a:xfrm>
              <a:custGeom>
                <a:avLst/>
                <a:gdLst/>
                <a:ahLst/>
                <a:cxnLst/>
                <a:rect l="l" t="t" r="r" b="b"/>
                <a:pathLst>
                  <a:path w="18455" h="18455" extrusionOk="0">
                    <a:moveTo>
                      <a:pt x="18455" y="0"/>
                    </a:moveTo>
                    <a:lnTo>
                      <a:pt x="0" y="18455"/>
                    </a:lnTo>
                    <a:lnTo>
                      <a:pt x="0" y="18455"/>
                    </a:lnTo>
                    <a:lnTo>
                      <a:pt x="286" y="18407"/>
                    </a:lnTo>
                    <a:lnTo>
                      <a:pt x="18407" y="286"/>
                    </a:lnTo>
                    <a:lnTo>
                      <a:pt x="1845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3" name="Google Shape;1323;p10"/>
              <p:cNvSpPr/>
              <p:nvPr/>
            </p:nvSpPr>
            <p:spPr>
              <a:xfrm>
                <a:off x="4191275" y="3180575"/>
                <a:ext cx="411100" cy="410800"/>
              </a:xfrm>
              <a:custGeom>
                <a:avLst/>
                <a:gdLst/>
                <a:ahLst/>
                <a:cxnLst/>
                <a:rect l="l" t="t" r="r" b="b"/>
                <a:pathLst>
                  <a:path w="16444" h="16432" extrusionOk="0">
                    <a:moveTo>
                      <a:pt x="16443" y="1"/>
                    </a:moveTo>
                    <a:lnTo>
                      <a:pt x="1" y="16431"/>
                    </a:lnTo>
                    <a:cubicBezTo>
                      <a:pt x="120" y="16407"/>
                      <a:pt x="227" y="16384"/>
                      <a:pt x="334" y="16348"/>
                    </a:cubicBezTo>
                    <a:lnTo>
                      <a:pt x="16360" y="322"/>
                    </a:lnTo>
                    <a:cubicBezTo>
                      <a:pt x="16384" y="215"/>
                      <a:pt x="16420" y="108"/>
                      <a:pt x="1644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4" name="Google Shape;1324;p10"/>
              <p:cNvSpPr/>
              <p:nvPr/>
            </p:nvSpPr>
            <p:spPr>
              <a:xfrm>
                <a:off x="4239200" y="3228500"/>
                <a:ext cx="349175" cy="349175"/>
              </a:xfrm>
              <a:custGeom>
                <a:avLst/>
                <a:gdLst/>
                <a:ahLst/>
                <a:cxnLst/>
                <a:rect l="l" t="t" r="r" b="b"/>
                <a:pathLst>
                  <a:path w="13967" h="13967" extrusionOk="0">
                    <a:moveTo>
                      <a:pt x="13967" y="1"/>
                    </a:moveTo>
                    <a:lnTo>
                      <a:pt x="1" y="13967"/>
                    </a:lnTo>
                    <a:lnTo>
                      <a:pt x="1" y="13967"/>
                    </a:lnTo>
                    <a:lnTo>
                      <a:pt x="370" y="13836"/>
                    </a:lnTo>
                    <a:lnTo>
                      <a:pt x="13836" y="370"/>
                    </a:lnTo>
                    <a:cubicBezTo>
                      <a:pt x="13884" y="239"/>
                      <a:pt x="13919" y="120"/>
                      <a:pt x="1396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5" name="Google Shape;1325;p10"/>
              <p:cNvSpPr/>
              <p:nvPr/>
            </p:nvSpPr>
            <p:spPr>
              <a:xfrm>
                <a:off x="4295775" y="3284750"/>
                <a:ext cx="269975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799" h="10812" extrusionOk="0">
                    <a:moveTo>
                      <a:pt x="10799" y="1"/>
                    </a:moveTo>
                    <a:lnTo>
                      <a:pt x="0" y="10812"/>
                    </a:lnTo>
                    <a:cubicBezTo>
                      <a:pt x="155" y="10740"/>
                      <a:pt x="310" y="10657"/>
                      <a:pt x="476" y="10574"/>
                    </a:cubicBezTo>
                    <a:lnTo>
                      <a:pt x="10561" y="477"/>
                    </a:lnTo>
                    <a:cubicBezTo>
                      <a:pt x="10644" y="322"/>
                      <a:pt x="10728" y="168"/>
                      <a:pt x="1079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6" name="Google Shape;1326;p10"/>
              <p:cNvSpPr/>
              <p:nvPr/>
            </p:nvSpPr>
            <p:spPr>
              <a:xfrm>
                <a:off x="4375225" y="3364225"/>
                <a:ext cx="145000" cy="145300"/>
              </a:xfrm>
              <a:custGeom>
                <a:avLst/>
                <a:gdLst/>
                <a:ahLst/>
                <a:cxnLst/>
                <a:rect l="l" t="t" r="r" b="b"/>
                <a:pathLst>
                  <a:path w="5800" h="5812" extrusionOk="0">
                    <a:moveTo>
                      <a:pt x="5799" y="1"/>
                    </a:moveTo>
                    <a:lnTo>
                      <a:pt x="1" y="5811"/>
                    </a:lnTo>
                    <a:cubicBezTo>
                      <a:pt x="287" y="5609"/>
                      <a:pt x="584" y="5406"/>
                      <a:pt x="858" y="5180"/>
                    </a:cubicBezTo>
                    <a:lnTo>
                      <a:pt x="5180" y="870"/>
                    </a:lnTo>
                    <a:cubicBezTo>
                      <a:pt x="5395" y="584"/>
                      <a:pt x="5597" y="299"/>
                      <a:pt x="579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327" name="Google Shape;1327;p10"/>
            <p:cNvSpPr/>
            <p:nvPr/>
          </p:nvSpPr>
          <p:spPr>
            <a:xfrm>
              <a:off x="302698" y="4459334"/>
              <a:ext cx="952030" cy="952003"/>
            </a:xfrm>
            <a:custGeom>
              <a:avLst/>
              <a:gdLst/>
              <a:ahLst/>
              <a:cxnLst/>
              <a:rect l="l" t="t" r="r" b="b"/>
              <a:pathLst>
                <a:path w="35375" h="35374" extrusionOk="0">
                  <a:moveTo>
                    <a:pt x="32993" y="33004"/>
                  </a:moveTo>
                  <a:lnTo>
                    <a:pt x="32993" y="33004"/>
                  </a:lnTo>
                  <a:cubicBezTo>
                    <a:pt x="30612" y="35373"/>
                    <a:pt x="26766" y="35373"/>
                    <a:pt x="24385" y="33004"/>
                  </a:cubicBezTo>
                  <a:lnTo>
                    <a:pt x="2382" y="10989"/>
                  </a:lnTo>
                  <a:cubicBezTo>
                    <a:pt x="1" y="8608"/>
                    <a:pt x="1" y="4763"/>
                    <a:pt x="2382" y="2381"/>
                  </a:cubicBezTo>
                  <a:lnTo>
                    <a:pt x="2382" y="2381"/>
                  </a:lnTo>
                  <a:cubicBezTo>
                    <a:pt x="4751" y="0"/>
                    <a:pt x="8597" y="0"/>
                    <a:pt x="10978" y="2381"/>
                  </a:cubicBezTo>
                  <a:lnTo>
                    <a:pt x="32993" y="24396"/>
                  </a:lnTo>
                  <a:cubicBezTo>
                    <a:pt x="35374" y="26765"/>
                    <a:pt x="35374" y="30623"/>
                    <a:pt x="32993" y="33004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10"/>
            <p:cNvSpPr/>
            <p:nvPr/>
          </p:nvSpPr>
          <p:spPr>
            <a:xfrm>
              <a:off x="8659899" y="647226"/>
              <a:ext cx="952035" cy="951895"/>
            </a:xfrm>
            <a:custGeom>
              <a:avLst/>
              <a:gdLst/>
              <a:ahLst/>
              <a:cxnLst/>
              <a:rect l="l" t="t" r="r" b="b"/>
              <a:pathLst>
                <a:path w="81249" h="81237" extrusionOk="0">
                  <a:moveTo>
                    <a:pt x="75784" y="56007"/>
                  </a:moveTo>
                  <a:lnTo>
                    <a:pt x="25230" y="5453"/>
                  </a:lnTo>
                  <a:cubicBezTo>
                    <a:pt x="19765" y="0"/>
                    <a:pt x="10931" y="0"/>
                    <a:pt x="5466" y="5453"/>
                  </a:cubicBezTo>
                  <a:lnTo>
                    <a:pt x="5466" y="5453"/>
                  </a:lnTo>
                  <a:cubicBezTo>
                    <a:pt x="13" y="10906"/>
                    <a:pt x="1" y="19764"/>
                    <a:pt x="5466" y="25217"/>
                  </a:cubicBezTo>
                  <a:lnTo>
                    <a:pt x="56032" y="75783"/>
                  </a:lnTo>
                  <a:cubicBezTo>
                    <a:pt x="61485" y="81236"/>
                    <a:pt x="70331" y="81236"/>
                    <a:pt x="75784" y="75771"/>
                  </a:cubicBezTo>
                  <a:cubicBezTo>
                    <a:pt x="81249" y="70318"/>
                    <a:pt x="81249" y="61472"/>
                    <a:pt x="75784" y="56007"/>
                  </a:cubicBez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29" name="Google Shape;1329;p10"/>
            <p:cNvGrpSpPr/>
            <p:nvPr/>
          </p:nvGrpSpPr>
          <p:grpSpPr>
            <a:xfrm>
              <a:off x="7757863" y="3636224"/>
              <a:ext cx="2084478" cy="2085038"/>
              <a:chOff x="3502200" y="2491200"/>
              <a:chExt cx="1115350" cy="1115650"/>
            </a:xfrm>
          </p:grpSpPr>
          <p:sp>
            <p:nvSpPr>
              <p:cNvPr id="1330" name="Google Shape;1330;p10"/>
              <p:cNvSpPr/>
              <p:nvPr/>
            </p:nvSpPr>
            <p:spPr>
              <a:xfrm>
                <a:off x="3606975" y="2596575"/>
                <a:ext cx="126550" cy="126525"/>
              </a:xfrm>
              <a:custGeom>
                <a:avLst/>
                <a:gdLst/>
                <a:ahLst/>
                <a:cxnLst/>
                <a:rect l="l" t="t" r="r" b="b"/>
                <a:pathLst>
                  <a:path w="5062" h="5061" extrusionOk="0">
                    <a:moveTo>
                      <a:pt x="5061" y="1"/>
                    </a:moveTo>
                    <a:lnTo>
                      <a:pt x="5061" y="1"/>
                    </a:lnTo>
                    <a:cubicBezTo>
                      <a:pt x="4728" y="251"/>
                      <a:pt x="4382" y="501"/>
                      <a:pt x="4049" y="775"/>
                    </a:cubicBezTo>
                    <a:lnTo>
                      <a:pt x="775" y="4049"/>
                    </a:lnTo>
                    <a:cubicBezTo>
                      <a:pt x="513" y="4370"/>
                      <a:pt x="251" y="4716"/>
                      <a:pt x="1" y="5061"/>
                    </a:cubicBezTo>
                    <a:lnTo>
                      <a:pt x="506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1" name="Google Shape;1331;p10"/>
              <p:cNvSpPr/>
              <p:nvPr/>
            </p:nvSpPr>
            <p:spPr>
              <a:xfrm>
                <a:off x="3557275" y="2546575"/>
                <a:ext cx="260175" cy="260175"/>
              </a:xfrm>
              <a:custGeom>
                <a:avLst/>
                <a:gdLst/>
                <a:ahLst/>
                <a:cxnLst/>
                <a:rect l="l" t="t" r="r" b="b"/>
                <a:pathLst>
                  <a:path w="10407" h="10407" extrusionOk="0">
                    <a:moveTo>
                      <a:pt x="10407" y="0"/>
                    </a:moveTo>
                    <a:cubicBezTo>
                      <a:pt x="10264" y="72"/>
                      <a:pt x="10097" y="155"/>
                      <a:pt x="9942" y="227"/>
                    </a:cubicBezTo>
                    <a:lnTo>
                      <a:pt x="239" y="9930"/>
                    </a:lnTo>
                    <a:cubicBezTo>
                      <a:pt x="155" y="10085"/>
                      <a:pt x="84" y="10252"/>
                      <a:pt x="1" y="10406"/>
                    </a:cubicBezTo>
                    <a:lnTo>
                      <a:pt x="1040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2" name="Google Shape;1332;p10"/>
              <p:cNvSpPr/>
              <p:nvPr/>
            </p:nvSpPr>
            <p:spPr>
              <a:xfrm>
                <a:off x="3532875" y="2522175"/>
                <a:ext cx="342625" cy="342625"/>
              </a:xfrm>
              <a:custGeom>
                <a:avLst/>
                <a:gdLst/>
                <a:ahLst/>
                <a:cxnLst/>
                <a:rect l="l" t="t" r="r" b="b"/>
                <a:pathLst>
                  <a:path w="13705" h="13705" extrusionOk="0">
                    <a:moveTo>
                      <a:pt x="13704" y="0"/>
                    </a:moveTo>
                    <a:lnTo>
                      <a:pt x="13704" y="0"/>
                    </a:lnTo>
                    <a:cubicBezTo>
                      <a:pt x="13585" y="48"/>
                      <a:pt x="13454" y="107"/>
                      <a:pt x="13323" y="155"/>
                    </a:cubicBezTo>
                    <a:lnTo>
                      <a:pt x="155" y="13323"/>
                    </a:lnTo>
                    <a:cubicBezTo>
                      <a:pt x="107" y="13454"/>
                      <a:pt x="60" y="13585"/>
                      <a:pt x="0" y="13704"/>
                    </a:cubicBezTo>
                    <a:lnTo>
                      <a:pt x="1370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3" name="Google Shape;1333;p10"/>
              <p:cNvSpPr/>
              <p:nvPr/>
            </p:nvSpPr>
            <p:spPr>
              <a:xfrm>
                <a:off x="3518575" y="2507875"/>
                <a:ext cx="405450" cy="405425"/>
              </a:xfrm>
              <a:custGeom>
                <a:avLst/>
                <a:gdLst/>
                <a:ahLst/>
                <a:cxnLst/>
                <a:rect l="l" t="t" r="r" b="b"/>
                <a:pathLst>
                  <a:path w="16218" h="16217" extrusionOk="0">
                    <a:moveTo>
                      <a:pt x="16217" y="1"/>
                    </a:moveTo>
                    <a:lnTo>
                      <a:pt x="16217" y="1"/>
                    </a:lnTo>
                    <a:cubicBezTo>
                      <a:pt x="16110" y="24"/>
                      <a:pt x="16003" y="60"/>
                      <a:pt x="15884" y="96"/>
                    </a:cubicBezTo>
                    <a:lnTo>
                      <a:pt x="96" y="15884"/>
                    </a:lnTo>
                    <a:cubicBezTo>
                      <a:pt x="60" y="15991"/>
                      <a:pt x="37" y="16098"/>
                      <a:pt x="1" y="16217"/>
                    </a:cubicBezTo>
                    <a:lnTo>
                      <a:pt x="1621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4" name="Google Shape;1334;p10"/>
              <p:cNvSpPr/>
              <p:nvPr/>
            </p:nvSpPr>
            <p:spPr>
              <a:xfrm>
                <a:off x="3509950" y="2499250"/>
                <a:ext cx="456925" cy="456925"/>
              </a:xfrm>
              <a:custGeom>
                <a:avLst/>
                <a:gdLst/>
                <a:ahLst/>
                <a:cxnLst/>
                <a:rect l="l" t="t" r="r" b="b"/>
                <a:pathLst>
                  <a:path w="18277" h="18277" extrusionOk="0">
                    <a:moveTo>
                      <a:pt x="18277" y="0"/>
                    </a:moveTo>
                    <a:cubicBezTo>
                      <a:pt x="18181" y="12"/>
                      <a:pt x="18074" y="24"/>
                      <a:pt x="17979" y="48"/>
                    </a:cubicBezTo>
                    <a:lnTo>
                      <a:pt x="48" y="17991"/>
                    </a:lnTo>
                    <a:cubicBezTo>
                      <a:pt x="24" y="18086"/>
                      <a:pt x="12" y="18181"/>
                      <a:pt x="1" y="18276"/>
                    </a:cubicBezTo>
                    <a:lnTo>
                      <a:pt x="1827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5" name="Google Shape;1335;p10"/>
              <p:cNvSpPr/>
              <p:nvPr/>
            </p:nvSpPr>
            <p:spPr>
              <a:xfrm>
                <a:off x="3504600" y="2493600"/>
                <a:ext cx="501575" cy="501575"/>
              </a:xfrm>
              <a:custGeom>
                <a:avLst/>
                <a:gdLst/>
                <a:ahLst/>
                <a:cxnLst/>
                <a:rect l="l" t="t" r="r" b="b"/>
                <a:pathLst>
                  <a:path w="20063" h="20063" extrusionOk="0">
                    <a:moveTo>
                      <a:pt x="20062" y="0"/>
                    </a:moveTo>
                    <a:lnTo>
                      <a:pt x="20062" y="0"/>
                    </a:lnTo>
                    <a:cubicBezTo>
                      <a:pt x="19967" y="12"/>
                      <a:pt x="19872" y="24"/>
                      <a:pt x="19788" y="36"/>
                    </a:cubicBezTo>
                    <a:lnTo>
                      <a:pt x="36" y="19788"/>
                    </a:lnTo>
                    <a:cubicBezTo>
                      <a:pt x="24" y="19884"/>
                      <a:pt x="12" y="19979"/>
                      <a:pt x="0" y="20062"/>
                    </a:cubicBezTo>
                    <a:lnTo>
                      <a:pt x="2006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6" name="Google Shape;1336;p10"/>
              <p:cNvSpPr/>
              <p:nvPr/>
            </p:nvSpPr>
            <p:spPr>
              <a:xfrm>
                <a:off x="3502500" y="2491500"/>
                <a:ext cx="539675" cy="539975"/>
              </a:xfrm>
              <a:custGeom>
                <a:avLst/>
                <a:gdLst/>
                <a:ahLst/>
                <a:cxnLst/>
                <a:rect l="l" t="t" r="r" b="b"/>
                <a:pathLst>
                  <a:path w="21587" h="21599" extrusionOk="0">
                    <a:moveTo>
                      <a:pt x="21587" y="1"/>
                    </a:moveTo>
                    <a:lnTo>
                      <a:pt x="21337" y="13"/>
                    </a:lnTo>
                    <a:lnTo>
                      <a:pt x="1" y="21349"/>
                    </a:lnTo>
                    <a:lnTo>
                      <a:pt x="1" y="21599"/>
                    </a:lnTo>
                    <a:lnTo>
                      <a:pt x="2158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7" name="Google Shape;1337;p10"/>
              <p:cNvSpPr/>
              <p:nvPr/>
            </p:nvSpPr>
            <p:spPr>
              <a:xfrm>
                <a:off x="3502200" y="2491200"/>
                <a:ext cx="573925" cy="574200"/>
              </a:xfrm>
              <a:custGeom>
                <a:avLst/>
                <a:gdLst/>
                <a:ahLst/>
                <a:cxnLst/>
                <a:rect l="l" t="t" r="r" b="b"/>
                <a:pathLst>
                  <a:path w="22957" h="22968" extrusionOk="0">
                    <a:moveTo>
                      <a:pt x="22718" y="1"/>
                    </a:moveTo>
                    <a:lnTo>
                      <a:pt x="1" y="22730"/>
                    </a:lnTo>
                    <a:lnTo>
                      <a:pt x="1" y="22968"/>
                    </a:lnTo>
                    <a:lnTo>
                      <a:pt x="22956" y="13"/>
                    </a:lnTo>
                    <a:lnTo>
                      <a:pt x="2271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8" name="Google Shape;1338;p10"/>
              <p:cNvSpPr/>
              <p:nvPr/>
            </p:nvSpPr>
            <p:spPr>
              <a:xfrm>
                <a:off x="3503700" y="2493000"/>
                <a:ext cx="604575" cy="604550"/>
              </a:xfrm>
              <a:custGeom>
                <a:avLst/>
                <a:gdLst/>
                <a:ahLst/>
                <a:cxnLst/>
                <a:rect l="l" t="t" r="r" b="b"/>
                <a:pathLst>
                  <a:path w="24183" h="24182" extrusionOk="0">
                    <a:moveTo>
                      <a:pt x="23956" y="0"/>
                    </a:moveTo>
                    <a:lnTo>
                      <a:pt x="0" y="23956"/>
                    </a:lnTo>
                    <a:cubicBezTo>
                      <a:pt x="0" y="24039"/>
                      <a:pt x="0" y="24110"/>
                      <a:pt x="12" y="24182"/>
                    </a:cubicBezTo>
                    <a:lnTo>
                      <a:pt x="24182" y="24"/>
                    </a:lnTo>
                    <a:cubicBezTo>
                      <a:pt x="24111" y="0"/>
                      <a:pt x="24027" y="0"/>
                      <a:pt x="2395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9" name="Google Shape;1339;p10"/>
              <p:cNvSpPr/>
              <p:nvPr/>
            </p:nvSpPr>
            <p:spPr>
              <a:xfrm>
                <a:off x="3506975" y="2495975"/>
                <a:ext cx="631650" cy="631950"/>
              </a:xfrm>
              <a:custGeom>
                <a:avLst/>
                <a:gdLst/>
                <a:ahLst/>
                <a:cxnLst/>
                <a:rect l="l" t="t" r="r" b="b"/>
                <a:pathLst>
                  <a:path w="25266" h="25278" extrusionOk="0">
                    <a:moveTo>
                      <a:pt x="25051" y="0"/>
                    </a:moveTo>
                    <a:lnTo>
                      <a:pt x="0" y="25063"/>
                    </a:lnTo>
                    <a:cubicBezTo>
                      <a:pt x="0" y="25134"/>
                      <a:pt x="12" y="25206"/>
                      <a:pt x="24" y="25277"/>
                    </a:cubicBezTo>
                    <a:lnTo>
                      <a:pt x="25266" y="24"/>
                    </a:lnTo>
                    <a:lnTo>
                      <a:pt x="2505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0" name="Google Shape;1340;p10"/>
              <p:cNvSpPr/>
              <p:nvPr/>
            </p:nvSpPr>
            <p:spPr>
              <a:xfrm>
                <a:off x="3511450" y="2500725"/>
                <a:ext cx="656350" cy="656075"/>
              </a:xfrm>
              <a:custGeom>
                <a:avLst/>
                <a:gdLst/>
                <a:ahLst/>
                <a:cxnLst/>
                <a:rect l="l" t="t" r="r" b="b"/>
                <a:pathLst>
                  <a:path w="26254" h="26243" extrusionOk="0">
                    <a:moveTo>
                      <a:pt x="26051" y="1"/>
                    </a:moveTo>
                    <a:lnTo>
                      <a:pt x="0" y="26040"/>
                    </a:lnTo>
                    <a:cubicBezTo>
                      <a:pt x="24" y="26111"/>
                      <a:pt x="24" y="26183"/>
                      <a:pt x="48" y="26242"/>
                    </a:cubicBezTo>
                    <a:lnTo>
                      <a:pt x="26253" y="37"/>
                    </a:lnTo>
                    <a:lnTo>
                      <a:pt x="2605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1" name="Google Shape;1341;p10"/>
              <p:cNvSpPr/>
              <p:nvPr/>
            </p:nvSpPr>
            <p:spPr>
              <a:xfrm>
                <a:off x="3517400" y="2506700"/>
                <a:ext cx="678075" cy="678075"/>
              </a:xfrm>
              <a:custGeom>
                <a:avLst/>
                <a:gdLst/>
                <a:ahLst/>
                <a:cxnLst/>
                <a:rect l="l" t="t" r="r" b="b"/>
                <a:pathLst>
                  <a:path w="27123" h="27123" extrusionOk="0">
                    <a:moveTo>
                      <a:pt x="26932" y="0"/>
                    </a:moveTo>
                    <a:lnTo>
                      <a:pt x="0" y="26932"/>
                    </a:lnTo>
                    <a:cubicBezTo>
                      <a:pt x="12" y="26991"/>
                      <a:pt x="36" y="27051"/>
                      <a:pt x="48" y="27122"/>
                    </a:cubicBezTo>
                    <a:lnTo>
                      <a:pt x="27123" y="48"/>
                    </a:lnTo>
                    <a:lnTo>
                      <a:pt x="2693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2" name="Google Shape;1342;p10"/>
              <p:cNvSpPr/>
              <p:nvPr/>
            </p:nvSpPr>
            <p:spPr>
              <a:xfrm>
                <a:off x="3524525" y="2513825"/>
                <a:ext cx="697450" cy="697450"/>
              </a:xfrm>
              <a:custGeom>
                <a:avLst/>
                <a:gdLst/>
                <a:ahLst/>
                <a:cxnLst/>
                <a:rect l="l" t="t" r="r" b="b"/>
                <a:pathLst>
                  <a:path w="27898" h="27898" extrusionOk="0">
                    <a:moveTo>
                      <a:pt x="27719" y="1"/>
                    </a:moveTo>
                    <a:lnTo>
                      <a:pt x="1" y="27718"/>
                    </a:lnTo>
                    <a:cubicBezTo>
                      <a:pt x="25" y="27778"/>
                      <a:pt x="37" y="27838"/>
                      <a:pt x="60" y="27897"/>
                    </a:cubicBezTo>
                    <a:lnTo>
                      <a:pt x="27897" y="48"/>
                    </a:lnTo>
                    <a:lnTo>
                      <a:pt x="2771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3" name="Google Shape;1343;p10"/>
              <p:cNvSpPr/>
              <p:nvPr/>
            </p:nvSpPr>
            <p:spPr>
              <a:xfrm>
                <a:off x="3532875" y="2521875"/>
                <a:ext cx="714700" cy="714975"/>
              </a:xfrm>
              <a:custGeom>
                <a:avLst/>
                <a:gdLst/>
                <a:ahLst/>
                <a:cxnLst/>
                <a:rect l="l" t="t" r="r" b="b"/>
                <a:pathLst>
                  <a:path w="28588" h="28599" extrusionOk="0">
                    <a:moveTo>
                      <a:pt x="28409" y="0"/>
                    </a:moveTo>
                    <a:lnTo>
                      <a:pt x="0" y="28420"/>
                    </a:lnTo>
                    <a:cubicBezTo>
                      <a:pt x="12" y="28480"/>
                      <a:pt x="36" y="28539"/>
                      <a:pt x="60" y="28599"/>
                    </a:cubicBezTo>
                    <a:lnTo>
                      <a:pt x="28587" y="72"/>
                    </a:lnTo>
                    <a:lnTo>
                      <a:pt x="2840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4" name="Google Shape;1344;p10"/>
              <p:cNvSpPr/>
              <p:nvPr/>
            </p:nvSpPr>
            <p:spPr>
              <a:xfrm>
                <a:off x="3542100" y="2531100"/>
                <a:ext cx="730175" cy="730175"/>
              </a:xfrm>
              <a:custGeom>
                <a:avLst/>
                <a:gdLst/>
                <a:ahLst/>
                <a:cxnLst/>
                <a:rect l="l" t="t" r="r" b="b"/>
                <a:pathLst>
                  <a:path w="29207" h="29207" extrusionOk="0">
                    <a:moveTo>
                      <a:pt x="29028" y="0"/>
                    </a:moveTo>
                    <a:lnTo>
                      <a:pt x="0" y="29040"/>
                    </a:lnTo>
                    <a:cubicBezTo>
                      <a:pt x="24" y="29099"/>
                      <a:pt x="48" y="29147"/>
                      <a:pt x="72" y="29206"/>
                    </a:cubicBezTo>
                    <a:lnTo>
                      <a:pt x="29206" y="72"/>
                    </a:lnTo>
                    <a:lnTo>
                      <a:pt x="2902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5" name="Google Shape;1345;p10"/>
              <p:cNvSpPr/>
              <p:nvPr/>
            </p:nvSpPr>
            <p:spPr>
              <a:xfrm>
                <a:off x="3552225" y="2541525"/>
                <a:ext cx="743550" cy="743550"/>
              </a:xfrm>
              <a:custGeom>
                <a:avLst/>
                <a:gdLst/>
                <a:ahLst/>
                <a:cxnLst/>
                <a:rect l="l" t="t" r="r" b="b"/>
                <a:pathLst>
                  <a:path w="29742" h="29742" extrusionOk="0">
                    <a:moveTo>
                      <a:pt x="29575" y="0"/>
                    </a:moveTo>
                    <a:lnTo>
                      <a:pt x="0" y="29575"/>
                    </a:lnTo>
                    <a:cubicBezTo>
                      <a:pt x="24" y="29623"/>
                      <a:pt x="48" y="29682"/>
                      <a:pt x="72" y="29742"/>
                    </a:cubicBezTo>
                    <a:lnTo>
                      <a:pt x="29742" y="71"/>
                    </a:lnTo>
                    <a:lnTo>
                      <a:pt x="2957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6" name="Google Shape;1346;p10"/>
              <p:cNvSpPr/>
              <p:nvPr/>
            </p:nvSpPr>
            <p:spPr>
              <a:xfrm>
                <a:off x="3563225" y="2552525"/>
                <a:ext cx="755175" cy="755175"/>
              </a:xfrm>
              <a:custGeom>
                <a:avLst/>
                <a:gdLst/>
                <a:ahLst/>
                <a:cxnLst/>
                <a:rect l="l" t="t" r="r" b="b"/>
                <a:pathLst>
                  <a:path w="30207" h="30207" extrusionOk="0">
                    <a:moveTo>
                      <a:pt x="30052" y="1"/>
                    </a:moveTo>
                    <a:lnTo>
                      <a:pt x="1" y="30040"/>
                    </a:lnTo>
                    <a:cubicBezTo>
                      <a:pt x="36" y="30100"/>
                      <a:pt x="60" y="30147"/>
                      <a:pt x="84" y="30207"/>
                    </a:cubicBezTo>
                    <a:lnTo>
                      <a:pt x="30207" y="84"/>
                    </a:lnTo>
                    <a:lnTo>
                      <a:pt x="3005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7" name="Google Shape;1347;p10"/>
              <p:cNvSpPr/>
              <p:nvPr/>
            </p:nvSpPr>
            <p:spPr>
              <a:xfrm>
                <a:off x="3575125" y="2564425"/>
                <a:ext cx="765025" cy="765000"/>
              </a:xfrm>
              <a:custGeom>
                <a:avLst/>
                <a:gdLst/>
                <a:ahLst/>
                <a:cxnLst/>
                <a:rect l="l" t="t" r="r" b="b"/>
                <a:pathLst>
                  <a:path w="30601" h="30600" extrusionOk="0">
                    <a:moveTo>
                      <a:pt x="30457" y="1"/>
                    </a:moveTo>
                    <a:lnTo>
                      <a:pt x="1" y="30445"/>
                    </a:lnTo>
                    <a:cubicBezTo>
                      <a:pt x="37" y="30493"/>
                      <a:pt x="61" y="30552"/>
                      <a:pt x="96" y="30600"/>
                    </a:cubicBezTo>
                    <a:lnTo>
                      <a:pt x="30600" y="84"/>
                    </a:lnTo>
                    <a:lnTo>
                      <a:pt x="3045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8" name="Google Shape;1348;p10"/>
              <p:cNvSpPr/>
              <p:nvPr/>
            </p:nvSpPr>
            <p:spPr>
              <a:xfrm>
                <a:off x="3587925" y="2577225"/>
                <a:ext cx="773350" cy="773350"/>
              </a:xfrm>
              <a:custGeom>
                <a:avLst/>
                <a:gdLst/>
                <a:ahLst/>
                <a:cxnLst/>
                <a:rect l="l" t="t" r="r" b="b"/>
                <a:pathLst>
                  <a:path w="30934" h="30934" extrusionOk="0">
                    <a:moveTo>
                      <a:pt x="30791" y="1"/>
                    </a:moveTo>
                    <a:lnTo>
                      <a:pt x="1" y="30778"/>
                    </a:lnTo>
                    <a:lnTo>
                      <a:pt x="96" y="30933"/>
                    </a:lnTo>
                    <a:lnTo>
                      <a:pt x="30933" y="96"/>
                    </a:lnTo>
                    <a:lnTo>
                      <a:pt x="3079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9" name="Google Shape;1349;p10"/>
              <p:cNvSpPr/>
              <p:nvPr/>
            </p:nvSpPr>
            <p:spPr>
              <a:xfrm>
                <a:off x="3601625" y="2590625"/>
                <a:ext cx="780175" cy="780175"/>
              </a:xfrm>
              <a:custGeom>
                <a:avLst/>
                <a:gdLst/>
                <a:ahLst/>
                <a:cxnLst/>
                <a:rect l="l" t="t" r="r" b="b"/>
                <a:pathLst>
                  <a:path w="31207" h="31207" extrusionOk="0">
                    <a:moveTo>
                      <a:pt x="31052" y="1"/>
                    </a:moveTo>
                    <a:lnTo>
                      <a:pt x="1" y="31064"/>
                    </a:lnTo>
                    <a:lnTo>
                      <a:pt x="96" y="31207"/>
                    </a:lnTo>
                    <a:lnTo>
                      <a:pt x="31207" y="108"/>
                    </a:lnTo>
                    <a:lnTo>
                      <a:pt x="3105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0" name="Google Shape;1350;p10"/>
              <p:cNvSpPr/>
              <p:nvPr/>
            </p:nvSpPr>
            <p:spPr>
              <a:xfrm>
                <a:off x="3615925" y="2604925"/>
                <a:ext cx="784925" cy="785225"/>
              </a:xfrm>
              <a:custGeom>
                <a:avLst/>
                <a:gdLst/>
                <a:ahLst/>
                <a:cxnLst/>
                <a:rect l="l" t="t" r="r" b="b"/>
                <a:pathLst>
                  <a:path w="31397" h="31409" extrusionOk="0">
                    <a:moveTo>
                      <a:pt x="31266" y="0"/>
                    </a:moveTo>
                    <a:lnTo>
                      <a:pt x="0" y="31278"/>
                    </a:lnTo>
                    <a:cubicBezTo>
                      <a:pt x="36" y="31325"/>
                      <a:pt x="72" y="31361"/>
                      <a:pt x="107" y="31409"/>
                    </a:cubicBezTo>
                    <a:lnTo>
                      <a:pt x="31397" y="107"/>
                    </a:lnTo>
                    <a:lnTo>
                      <a:pt x="3126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1" name="Google Shape;1351;p10"/>
              <p:cNvSpPr/>
              <p:nvPr/>
            </p:nvSpPr>
            <p:spPr>
              <a:xfrm>
                <a:off x="3630800" y="2620100"/>
                <a:ext cx="789100" cy="788800"/>
              </a:xfrm>
              <a:custGeom>
                <a:avLst/>
                <a:gdLst/>
                <a:ahLst/>
                <a:cxnLst/>
                <a:rect l="l" t="t" r="r" b="b"/>
                <a:pathLst>
                  <a:path w="31564" h="31552" extrusionOk="0">
                    <a:moveTo>
                      <a:pt x="31433" y="0"/>
                    </a:moveTo>
                    <a:lnTo>
                      <a:pt x="0" y="31421"/>
                    </a:lnTo>
                    <a:cubicBezTo>
                      <a:pt x="36" y="31468"/>
                      <a:pt x="72" y="31504"/>
                      <a:pt x="108" y="31552"/>
                    </a:cubicBezTo>
                    <a:lnTo>
                      <a:pt x="31564" y="107"/>
                    </a:lnTo>
                    <a:lnTo>
                      <a:pt x="3143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2" name="Google Shape;1352;p10"/>
              <p:cNvSpPr/>
              <p:nvPr/>
            </p:nvSpPr>
            <p:spPr>
              <a:xfrm>
                <a:off x="3646575" y="2635875"/>
                <a:ext cx="791200" cy="791200"/>
              </a:xfrm>
              <a:custGeom>
                <a:avLst/>
                <a:gdLst/>
                <a:ahLst/>
                <a:cxnLst/>
                <a:rect l="l" t="t" r="r" b="b"/>
                <a:pathLst>
                  <a:path w="31648" h="31648" extrusionOk="0">
                    <a:moveTo>
                      <a:pt x="31528" y="0"/>
                    </a:moveTo>
                    <a:lnTo>
                      <a:pt x="0" y="31516"/>
                    </a:lnTo>
                    <a:lnTo>
                      <a:pt x="120" y="31647"/>
                    </a:lnTo>
                    <a:lnTo>
                      <a:pt x="31647" y="107"/>
                    </a:lnTo>
                    <a:lnTo>
                      <a:pt x="3152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3" name="Google Shape;1353;p10"/>
              <p:cNvSpPr/>
              <p:nvPr/>
            </p:nvSpPr>
            <p:spPr>
              <a:xfrm>
                <a:off x="3663250" y="2652250"/>
                <a:ext cx="792075" cy="792075"/>
              </a:xfrm>
              <a:custGeom>
                <a:avLst/>
                <a:gdLst/>
                <a:ahLst/>
                <a:cxnLst/>
                <a:rect l="l" t="t" r="r" b="b"/>
                <a:pathLst>
                  <a:path w="31683" h="31683" extrusionOk="0">
                    <a:moveTo>
                      <a:pt x="31552" y="0"/>
                    </a:moveTo>
                    <a:lnTo>
                      <a:pt x="0" y="31564"/>
                    </a:lnTo>
                    <a:cubicBezTo>
                      <a:pt x="36" y="31587"/>
                      <a:pt x="60" y="31623"/>
                      <a:pt x="95" y="31659"/>
                    </a:cubicBezTo>
                    <a:lnTo>
                      <a:pt x="119" y="31683"/>
                    </a:lnTo>
                    <a:lnTo>
                      <a:pt x="31683" y="119"/>
                    </a:lnTo>
                    <a:lnTo>
                      <a:pt x="31647" y="95"/>
                    </a:lnTo>
                    <a:cubicBezTo>
                      <a:pt x="31623" y="60"/>
                      <a:pt x="31588" y="36"/>
                      <a:pt x="3155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4" name="Google Shape;1354;p10"/>
              <p:cNvSpPr/>
              <p:nvPr/>
            </p:nvSpPr>
            <p:spPr>
              <a:xfrm>
                <a:off x="3680500" y="2669500"/>
                <a:ext cx="791200" cy="791500"/>
              </a:xfrm>
              <a:custGeom>
                <a:avLst/>
                <a:gdLst/>
                <a:ahLst/>
                <a:cxnLst/>
                <a:rect l="l" t="t" r="r" b="b"/>
                <a:pathLst>
                  <a:path w="31648" h="31660" extrusionOk="0">
                    <a:moveTo>
                      <a:pt x="31529" y="1"/>
                    </a:moveTo>
                    <a:lnTo>
                      <a:pt x="1" y="31540"/>
                    </a:lnTo>
                    <a:cubicBezTo>
                      <a:pt x="37" y="31576"/>
                      <a:pt x="72" y="31612"/>
                      <a:pt x="120" y="31659"/>
                    </a:cubicBezTo>
                    <a:lnTo>
                      <a:pt x="31648" y="120"/>
                    </a:lnTo>
                    <a:cubicBezTo>
                      <a:pt x="31612" y="84"/>
                      <a:pt x="31564" y="48"/>
                      <a:pt x="3152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5" name="Google Shape;1355;p10"/>
              <p:cNvSpPr/>
              <p:nvPr/>
            </p:nvSpPr>
            <p:spPr>
              <a:xfrm>
                <a:off x="3698375" y="2687675"/>
                <a:ext cx="789100" cy="789100"/>
              </a:xfrm>
              <a:custGeom>
                <a:avLst/>
                <a:gdLst/>
                <a:ahLst/>
                <a:cxnLst/>
                <a:rect l="l" t="t" r="r" b="b"/>
                <a:pathLst>
                  <a:path w="31564" h="31564" extrusionOk="0">
                    <a:moveTo>
                      <a:pt x="31456" y="0"/>
                    </a:moveTo>
                    <a:lnTo>
                      <a:pt x="0" y="31444"/>
                    </a:lnTo>
                    <a:lnTo>
                      <a:pt x="131" y="31563"/>
                    </a:lnTo>
                    <a:lnTo>
                      <a:pt x="31564" y="119"/>
                    </a:lnTo>
                    <a:cubicBezTo>
                      <a:pt x="31528" y="83"/>
                      <a:pt x="31492" y="36"/>
                      <a:pt x="3145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6" name="Google Shape;1356;p10"/>
              <p:cNvSpPr/>
              <p:nvPr/>
            </p:nvSpPr>
            <p:spPr>
              <a:xfrm>
                <a:off x="3717125" y="2706125"/>
                <a:ext cx="785525" cy="785525"/>
              </a:xfrm>
              <a:custGeom>
                <a:avLst/>
                <a:gdLst/>
                <a:ahLst/>
                <a:cxnLst/>
                <a:rect l="l" t="t" r="r" b="b"/>
                <a:pathLst>
                  <a:path w="31421" h="31421" extrusionOk="0">
                    <a:moveTo>
                      <a:pt x="31314" y="0"/>
                    </a:moveTo>
                    <a:lnTo>
                      <a:pt x="0" y="31325"/>
                    </a:lnTo>
                    <a:lnTo>
                      <a:pt x="131" y="31421"/>
                    </a:lnTo>
                    <a:lnTo>
                      <a:pt x="31421" y="143"/>
                    </a:lnTo>
                    <a:cubicBezTo>
                      <a:pt x="31385" y="95"/>
                      <a:pt x="31349" y="48"/>
                      <a:pt x="3131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7" name="Google Shape;1357;p10"/>
              <p:cNvSpPr/>
              <p:nvPr/>
            </p:nvSpPr>
            <p:spPr>
              <a:xfrm>
                <a:off x="3736475" y="2725750"/>
                <a:ext cx="780475" cy="780500"/>
              </a:xfrm>
              <a:custGeom>
                <a:avLst/>
                <a:gdLst/>
                <a:ahLst/>
                <a:cxnLst/>
                <a:rect l="l" t="t" r="r" b="b"/>
                <a:pathLst>
                  <a:path w="31219" h="31220" extrusionOk="0">
                    <a:moveTo>
                      <a:pt x="31123" y="1"/>
                    </a:moveTo>
                    <a:lnTo>
                      <a:pt x="0" y="31112"/>
                    </a:lnTo>
                    <a:cubicBezTo>
                      <a:pt x="48" y="31148"/>
                      <a:pt x="95" y="31183"/>
                      <a:pt x="143" y="31219"/>
                    </a:cubicBezTo>
                    <a:lnTo>
                      <a:pt x="31218" y="132"/>
                    </a:lnTo>
                    <a:cubicBezTo>
                      <a:pt x="31183" y="84"/>
                      <a:pt x="31159" y="37"/>
                      <a:pt x="3112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8" name="Google Shape;1358;p10"/>
              <p:cNvSpPr/>
              <p:nvPr/>
            </p:nvSpPr>
            <p:spPr>
              <a:xfrm>
                <a:off x="3756400" y="2745700"/>
                <a:ext cx="773950" cy="774225"/>
              </a:xfrm>
              <a:custGeom>
                <a:avLst/>
                <a:gdLst/>
                <a:ahLst/>
                <a:cxnLst/>
                <a:rect l="l" t="t" r="r" b="b"/>
                <a:pathLst>
                  <a:path w="30958" h="30969" extrusionOk="0">
                    <a:moveTo>
                      <a:pt x="30874" y="1"/>
                    </a:moveTo>
                    <a:lnTo>
                      <a:pt x="1" y="30874"/>
                    </a:lnTo>
                    <a:cubicBezTo>
                      <a:pt x="60" y="30897"/>
                      <a:pt x="108" y="30933"/>
                      <a:pt x="156" y="30969"/>
                    </a:cubicBezTo>
                    <a:lnTo>
                      <a:pt x="30957" y="144"/>
                    </a:lnTo>
                    <a:lnTo>
                      <a:pt x="3087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9" name="Google Shape;1359;p10"/>
              <p:cNvSpPr/>
              <p:nvPr/>
            </p:nvSpPr>
            <p:spPr>
              <a:xfrm>
                <a:off x="3777550" y="2766550"/>
                <a:ext cx="765875" cy="766175"/>
              </a:xfrm>
              <a:custGeom>
                <a:avLst/>
                <a:gdLst/>
                <a:ahLst/>
                <a:cxnLst/>
                <a:rect l="l" t="t" r="r" b="b"/>
                <a:pathLst>
                  <a:path w="30635" h="30647" extrusionOk="0">
                    <a:moveTo>
                      <a:pt x="30552" y="0"/>
                    </a:moveTo>
                    <a:lnTo>
                      <a:pt x="0" y="30552"/>
                    </a:lnTo>
                    <a:cubicBezTo>
                      <a:pt x="48" y="30587"/>
                      <a:pt x="95" y="30611"/>
                      <a:pt x="143" y="30647"/>
                    </a:cubicBezTo>
                    <a:lnTo>
                      <a:pt x="30635" y="155"/>
                    </a:lnTo>
                    <a:cubicBezTo>
                      <a:pt x="30611" y="107"/>
                      <a:pt x="30575" y="60"/>
                      <a:pt x="3055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0" name="Google Shape;1360;p10"/>
              <p:cNvSpPr/>
              <p:nvPr/>
            </p:nvSpPr>
            <p:spPr>
              <a:xfrm>
                <a:off x="3799275" y="2788575"/>
                <a:ext cx="756075" cy="756075"/>
              </a:xfrm>
              <a:custGeom>
                <a:avLst/>
                <a:gdLst/>
                <a:ahLst/>
                <a:cxnLst/>
                <a:rect l="l" t="t" r="r" b="b"/>
                <a:pathLst>
                  <a:path w="30243" h="30243" extrusionOk="0">
                    <a:moveTo>
                      <a:pt x="30171" y="0"/>
                    </a:moveTo>
                    <a:lnTo>
                      <a:pt x="0" y="30159"/>
                    </a:lnTo>
                    <a:lnTo>
                      <a:pt x="155" y="30242"/>
                    </a:lnTo>
                    <a:lnTo>
                      <a:pt x="30242" y="155"/>
                    </a:lnTo>
                    <a:cubicBezTo>
                      <a:pt x="30218" y="95"/>
                      <a:pt x="30195" y="48"/>
                      <a:pt x="3017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1" name="Google Shape;1361;p10"/>
              <p:cNvSpPr/>
              <p:nvPr/>
            </p:nvSpPr>
            <p:spPr>
              <a:xfrm>
                <a:off x="3821900" y="2811200"/>
                <a:ext cx="744750" cy="744750"/>
              </a:xfrm>
              <a:custGeom>
                <a:avLst/>
                <a:gdLst/>
                <a:ahLst/>
                <a:cxnLst/>
                <a:rect l="l" t="t" r="r" b="b"/>
                <a:pathLst>
                  <a:path w="29790" h="29790" extrusionOk="0">
                    <a:moveTo>
                      <a:pt x="29706" y="0"/>
                    </a:moveTo>
                    <a:lnTo>
                      <a:pt x="0" y="29706"/>
                    </a:lnTo>
                    <a:lnTo>
                      <a:pt x="167" y="29789"/>
                    </a:lnTo>
                    <a:lnTo>
                      <a:pt x="29790" y="155"/>
                    </a:lnTo>
                    <a:cubicBezTo>
                      <a:pt x="29766" y="107"/>
                      <a:pt x="29742" y="48"/>
                      <a:pt x="2970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2" name="Google Shape;1362;p10"/>
              <p:cNvSpPr/>
              <p:nvPr/>
            </p:nvSpPr>
            <p:spPr>
              <a:xfrm>
                <a:off x="3845400" y="2834700"/>
                <a:ext cx="731375" cy="731375"/>
              </a:xfrm>
              <a:custGeom>
                <a:avLst/>
                <a:gdLst/>
                <a:ahLst/>
                <a:cxnLst/>
                <a:rect l="l" t="t" r="r" b="b"/>
                <a:pathLst>
                  <a:path w="29255" h="29255" extrusionOk="0">
                    <a:moveTo>
                      <a:pt x="29183" y="1"/>
                    </a:moveTo>
                    <a:lnTo>
                      <a:pt x="1" y="29183"/>
                    </a:lnTo>
                    <a:lnTo>
                      <a:pt x="168" y="29254"/>
                    </a:lnTo>
                    <a:lnTo>
                      <a:pt x="29255" y="167"/>
                    </a:lnTo>
                    <a:cubicBezTo>
                      <a:pt x="29243" y="108"/>
                      <a:pt x="29207" y="48"/>
                      <a:pt x="2918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3" name="Google Shape;1363;p10"/>
              <p:cNvSpPr/>
              <p:nvPr/>
            </p:nvSpPr>
            <p:spPr>
              <a:xfrm>
                <a:off x="3869825" y="2859100"/>
                <a:ext cx="716475" cy="716500"/>
              </a:xfrm>
              <a:custGeom>
                <a:avLst/>
                <a:gdLst/>
                <a:ahLst/>
                <a:cxnLst/>
                <a:rect l="l" t="t" r="r" b="b"/>
                <a:pathLst>
                  <a:path w="28659" h="28660" extrusionOk="0">
                    <a:moveTo>
                      <a:pt x="28587" y="1"/>
                    </a:moveTo>
                    <a:lnTo>
                      <a:pt x="0" y="28600"/>
                    </a:lnTo>
                    <a:lnTo>
                      <a:pt x="179" y="28659"/>
                    </a:lnTo>
                    <a:lnTo>
                      <a:pt x="28659" y="168"/>
                    </a:lnTo>
                    <a:cubicBezTo>
                      <a:pt x="28635" y="108"/>
                      <a:pt x="28611" y="61"/>
                      <a:pt x="2858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4" name="Google Shape;1364;p10"/>
              <p:cNvSpPr/>
              <p:nvPr/>
            </p:nvSpPr>
            <p:spPr>
              <a:xfrm>
                <a:off x="3895425" y="2884425"/>
                <a:ext cx="699200" cy="699200"/>
              </a:xfrm>
              <a:custGeom>
                <a:avLst/>
                <a:gdLst/>
                <a:ahLst/>
                <a:cxnLst/>
                <a:rect l="l" t="t" r="r" b="b"/>
                <a:pathLst>
                  <a:path w="27968" h="27968" extrusionOk="0">
                    <a:moveTo>
                      <a:pt x="27908" y="0"/>
                    </a:moveTo>
                    <a:lnTo>
                      <a:pt x="0" y="27908"/>
                    </a:lnTo>
                    <a:lnTo>
                      <a:pt x="179" y="27968"/>
                    </a:lnTo>
                    <a:lnTo>
                      <a:pt x="27968" y="179"/>
                    </a:lnTo>
                    <a:cubicBezTo>
                      <a:pt x="27944" y="119"/>
                      <a:pt x="27920" y="60"/>
                      <a:pt x="2790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5" name="Google Shape;1365;p10"/>
              <p:cNvSpPr/>
              <p:nvPr/>
            </p:nvSpPr>
            <p:spPr>
              <a:xfrm>
                <a:off x="3921600" y="2910900"/>
                <a:ext cx="680175" cy="680175"/>
              </a:xfrm>
              <a:custGeom>
                <a:avLst/>
                <a:gdLst/>
                <a:ahLst/>
                <a:cxnLst/>
                <a:rect l="l" t="t" r="r" b="b"/>
                <a:pathLst>
                  <a:path w="27207" h="27207" extrusionOk="0">
                    <a:moveTo>
                      <a:pt x="27159" y="1"/>
                    </a:moveTo>
                    <a:lnTo>
                      <a:pt x="1" y="27147"/>
                    </a:lnTo>
                    <a:lnTo>
                      <a:pt x="191" y="27206"/>
                    </a:lnTo>
                    <a:lnTo>
                      <a:pt x="27207" y="191"/>
                    </a:lnTo>
                    <a:cubicBezTo>
                      <a:pt x="27195" y="132"/>
                      <a:pt x="27171" y="60"/>
                      <a:pt x="2715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6" name="Google Shape;1366;p10"/>
              <p:cNvSpPr/>
              <p:nvPr/>
            </p:nvSpPr>
            <p:spPr>
              <a:xfrm>
                <a:off x="3949300" y="2938575"/>
                <a:ext cx="658725" cy="658450"/>
              </a:xfrm>
              <a:custGeom>
                <a:avLst/>
                <a:gdLst/>
                <a:ahLst/>
                <a:cxnLst/>
                <a:rect l="l" t="t" r="r" b="b"/>
                <a:pathLst>
                  <a:path w="26349" h="26338" extrusionOk="0">
                    <a:moveTo>
                      <a:pt x="26301" y="1"/>
                    </a:moveTo>
                    <a:lnTo>
                      <a:pt x="0" y="26302"/>
                    </a:lnTo>
                    <a:lnTo>
                      <a:pt x="203" y="26338"/>
                    </a:lnTo>
                    <a:lnTo>
                      <a:pt x="26349" y="203"/>
                    </a:lnTo>
                    <a:cubicBezTo>
                      <a:pt x="26325" y="132"/>
                      <a:pt x="26313" y="60"/>
                      <a:pt x="2630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7" name="Google Shape;1367;p10"/>
              <p:cNvSpPr/>
              <p:nvPr/>
            </p:nvSpPr>
            <p:spPr>
              <a:xfrm>
                <a:off x="3978175" y="2967450"/>
                <a:ext cx="634625" cy="634350"/>
              </a:xfrm>
              <a:custGeom>
                <a:avLst/>
                <a:gdLst/>
                <a:ahLst/>
                <a:cxnLst/>
                <a:rect l="l" t="t" r="r" b="b"/>
                <a:pathLst>
                  <a:path w="25385" h="25374" extrusionOk="0">
                    <a:moveTo>
                      <a:pt x="25348" y="1"/>
                    </a:moveTo>
                    <a:lnTo>
                      <a:pt x="0" y="25349"/>
                    </a:lnTo>
                    <a:lnTo>
                      <a:pt x="214" y="25373"/>
                    </a:lnTo>
                    <a:lnTo>
                      <a:pt x="25384" y="215"/>
                    </a:lnTo>
                    <a:cubicBezTo>
                      <a:pt x="25372" y="144"/>
                      <a:pt x="25360" y="72"/>
                      <a:pt x="2534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8" name="Google Shape;1368;p10"/>
              <p:cNvSpPr/>
              <p:nvPr/>
            </p:nvSpPr>
            <p:spPr>
              <a:xfrm>
                <a:off x="4008525" y="2997825"/>
                <a:ext cx="607250" cy="607225"/>
              </a:xfrm>
              <a:custGeom>
                <a:avLst/>
                <a:gdLst/>
                <a:ahLst/>
                <a:cxnLst/>
                <a:rect l="l" t="t" r="r" b="b"/>
                <a:pathLst>
                  <a:path w="24290" h="24289" extrusionOk="0">
                    <a:moveTo>
                      <a:pt x="24277" y="0"/>
                    </a:moveTo>
                    <a:lnTo>
                      <a:pt x="0" y="24277"/>
                    </a:lnTo>
                    <a:cubicBezTo>
                      <a:pt x="72" y="24277"/>
                      <a:pt x="155" y="24289"/>
                      <a:pt x="227" y="24289"/>
                    </a:cubicBezTo>
                    <a:lnTo>
                      <a:pt x="24289" y="215"/>
                    </a:lnTo>
                    <a:cubicBezTo>
                      <a:pt x="24289" y="143"/>
                      <a:pt x="24289" y="72"/>
                      <a:pt x="2427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9" name="Google Shape;1369;p10"/>
              <p:cNvSpPr/>
              <p:nvPr/>
            </p:nvSpPr>
            <p:spPr>
              <a:xfrm>
                <a:off x="4040675" y="3029675"/>
                <a:ext cx="576875" cy="576875"/>
              </a:xfrm>
              <a:custGeom>
                <a:avLst/>
                <a:gdLst/>
                <a:ahLst/>
                <a:cxnLst/>
                <a:rect l="l" t="t" r="r" b="b"/>
                <a:pathLst>
                  <a:path w="23075" h="23075" extrusionOk="0">
                    <a:moveTo>
                      <a:pt x="23075" y="0"/>
                    </a:moveTo>
                    <a:lnTo>
                      <a:pt x="0" y="23075"/>
                    </a:lnTo>
                    <a:lnTo>
                      <a:pt x="238" y="23075"/>
                    </a:lnTo>
                    <a:lnTo>
                      <a:pt x="23075" y="238"/>
                    </a:lnTo>
                    <a:cubicBezTo>
                      <a:pt x="23075" y="155"/>
                      <a:pt x="23075" y="84"/>
                      <a:pt x="230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0" name="Google Shape;1370;p10"/>
              <p:cNvSpPr/>
              <p:nvPr/>
            </p:nvSpPr>
            <p:spPr>
              <a:xfrm>
                <a:off x="4074300" y="3063600"/>
                <a:ext cx="543250" cy="543250"/>
              </a:xfrm>
              <a:custGeom>
                <a:avLst/>
                <a:gdLst/>
                <a:ahLst/>
                <a:cxnLst/>
                <a:rect l="l" t="t" r="r" b="b"/>
                <a:pathLst>
                  <a:path w="21730" h="21730" extrusionOk="0">
                    <a:moveTo>
                      <a:pt x="21730" y="1"/>
                    </a:moveTo>
                    <a:lnTo>
                      <a:pt x="1" y="21729"/>
                    </a:lnTo>
                    <a:lnTo>
                      <a:pt x="239" y="21729"/>
                    </a:lnTo>
                    <a:lnTo>
                      <a:pt x="21730" y="239"/>
                    </a:lnTo>
                    <a:lnTo>
                      <a:pt x="2173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1" name="Google Shape;1371;p10"/>
              <p:cNvSpPr/>
              <p:nvPr/>
            </p:nvSpPr>
            <p:spPr>
              <a:xfrm>
                <a:off x="4110325" y="3099325"/>
                <a:ext cx="505450" cy="505450"/>
              </a:xfrm>
              <a:custGeom>
                <a:avLst/>
                <a:gdLst/>
                <a:ahLst/>
                <a:cxnLst/>
                <a:rect l="l" t="t" r="r" b="b"/>
                <a:pathLst>
                  <a:path w="20218" h="20218" extrusionOk="0">
                    <a:moveTo>
                      <a:pt x="20217" y="0"/>
                    </a:moveTo>
                    <a:lnTo>
                      <a:pt x="0" y="20217"/>
                    </a:lnTo>
                    <a:lnTo>
                      <a:pt x="262" y="20193"/>
                    </a:lnTo>
                    <a:lnTo>
                      <a:pt x="20182" y="274"/>
                    </a:lnTo>
                    <a:lnTo>
                      <a:pt x="2021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2" name="Google Shape;1372;p10"/>
              <p:cNvSpPr/>
              <p:nvPr/>
            </p:nvSpPr>
            <p:spPr>
              <a:xfrm>
                <a:off x="4149325" y="3138325"/>
                <a:ext cx="461375" cy="461375"/>
              </a:xfrm>
              <a:custGeom>
                <a:avLst/>
                <a:gdLst/>
                <a:ahLst/>
                <a:cxnLst/>
                <a:rect l="l" t="t" r="r" b="b"/>
                <a:pathLst>
                  <a:path w="18455" h="18455" extrusionOk="0">
                    <a:moveTo>
                      <a:pt x="18455" y="0"/>
                    </a:moveTo>
                    <a:lnTo>
                      <a:pt x="0" y="18455"/>
                    </a:lnTo>
                    <a:lnTo>
                      <a:pt x="0" y="18455"/>
                    </a:lnTo>
                    <a:lnTo>
                      <a:pt x="286" y="18407"/>
                    </a:lnTo>
                    <a:lnTo>
                      <a:pt x="18407" y="286"/>
                    </a:lnTo>
                    <a:lnTo>
                      <a:pt x="1845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3" name="Google Shape;1373;p10"/>
              <p:cNvSpPr/>
              <p:nvPr/>
            </p:nvSpPr>
            <p:spPr>
              <a:xfrm>
                <a:off x="4191275" y="3180575"/>
                <a:ext cx="411100" cy="410800"/>
              </a:xfrm>
              <a:custGeom>
                <a:avLst/>
                <a:gdLst/>
                <a:ahLst/>
                <a:cxnLst/>
                <a:rect l="l" t="t" r="r" b="b"/>
                <a:pathLst>
                  <a:path w="16444" h="16432" extrusionOk="0">
                    <a:moveTo>
                      <a:pt x="16443" y="1"/>
                    </a:moveTo>
                    <a:lnTo>
                      <a:pt x="1" y="16431"/>
                    </a:lnTo>
                    <a:cubicBezTo>
                      <a:pt x="120" y="16407"/>
                      <a:pt x="227" y="16384"/>
                      <a:pt x="334" y="16348"/>
                    </a:cubicBezTo>
                    <a:lnTo>
                      <a:pt x="16360" y="322"/>
                    </a:lnTo>
                    <a:cubicBezTo>
                      <a:pt x="16384" y="215"/>
                      <a:pt x="16420" y="108"/>
                      <a:pt x="1644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4" name="Google Shape;1374;p10"/>
              <p:cNvSpPr/>
              <p:nvPr/>
            </p:nvSpPr>
            <p:spPr>
              <a:xfrm>
                <a:off x="4239200" y="3228500"/>
                <a:ext cx="349175" cy="349175"/>
              </a:xfrm>
              <a:custGeom>
                <a:avLst/>
                <a:gdLst/>
                <a:ahLst/>
                <a:cxnLst/>
                <a:rect l="l" t="t" r="r" b="b"/>
                <a:pathLst>
                  <a:path w="13967" h="13967" extrusionOk="0">
                    <a:moveTo>
                      <a:pt x="13967" y="1"/>
                    </a:moveTo>
                    <a:lnTo>
                      <a:pt x="1" y="13967"/>
                    </a:lnTo>
                    <a:lnTo>
                      <a:pt x="1" y="13967"/>
                    </a:lnTo>
                    <a:lnTo>
                      <a:pt x="370" y="13836"/>
                    </a:lnTo>
                    <a:lnTo>
                      <a:pt x="13836" y="370"/>
                    </a:lnTo>
                    <a:cubicBezTo>
                      <a:pt x="13884" y="239"/>
                      <a:pt x="13919" y="120"/>
                      <a:pt x="1396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5" name="Google Shape;1375;p10"/>
              <p:cNvSpPr/>
              <p:nvPr/>
            </p:nvSpPr>
            <p:spPr>
              <a:xfrm>
                <a:off x="4295775" y="3284750"/>
                <a:ext cx="269975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799" h="10812" extrusionOk="0">
                    <a:moveTo>
                      <a:pt x="10799" y="1"/>
                    </a:moveTo>
                    <a:lnTo>
                      <a:pt x="0" y="10812"/>
                    </a:lnTo>
                    <a:cubicBezTo>
                      <a:pt x="155" y="10740"/>
                      <a:pt x="310" y="10657"/>
                      <a:pt x="476" y="10574"/>
                    </a:cubicBezTo>
                    <a:lnTo>
                      <a:pt x="10561" y="477"/>
                    </a:lnTo>
                    <a:cubicBezTo>
                      <a:pt x="10644" y="322"/>
                      <a:pt x="10728" y="168"/>
                      <a:pt x="1079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6" name="Google Shape;1376;p10"/>
              <p:cNvSpPr/>
              <p:nvPr/>
            </p:nvSpPr>
            <p:spPr>
              <a:xfrm>
                <a:off x="4375225" y="3364225"/>
                <a:ext cx="145000" cy="145300"/>
              </a:xfrm>
              <a:custGeom>
                <a:avLst/>
                <a:gdLst/>
                <a:ahLst/>
                <a:cxnLst/>
                <a:rect l="l" t="t" r="r" b="b"/>
                <a:pathLst>
                  <a:path w="5800" h="5812" extrusionOk="0">
                    <a:moveTo>
                      <a:pt x="5799" y="1"/>
                    </a:moveTo>
                    <a:lnTo>
                      <a:pt x="1" y="5811"/>
                    </a:lnTo>
                    <a:cubicBezTo>
                      <a:pt x="287" y="5609"/>
                      <a:pt x="584" y="5406"/>
                      <a:pt x="858" y="5180"/>
                    </a:cubicBezTo>
                    <a:lnTo>
                      <a:pt x="5180" y="870"/>
                    </a:lnTo>
                    <a:cubicBezTo>
                      <a:pt x="5395" y="584"/>
                      <a:pt x="5597" y="299"/>
                      <a:pt x="579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377" name="Google Shape;1377;p10"/>
            <p:cNvSpPr/>
            <p:nvPr/>
          </p:nvSpPr>
          <p:spPr>
            <a:xfrm>
              <a:off x="8380759" y="4481798"/>
              <a:ext cx="1759447" cy="1759187"/>
            </a:xfrm>
            <a:custGeom>
              <a:avLst/>
              <a:gdLst/>
              <a:ahLst/>
              <a:cxnLst/>
              <a:rect l="l" t="t" r="r" b="b"/>
              <a:pathLst>
                <a:path w="81249" h="81237" extrusionOk="0">
                  <a:moveTo>
                    <a:pt x="75784" y="56007"/>
                  </a:moveTo>
                  <a:lnTo>
                    <a:pt x="25230" y="5453"/>
                  </a:lnTo>
                  <a:cubicBezTo>
                    <a:pt x="19765" y="0"/>
                    <a:pt x="10931" y="0"/>
                    <a:pt x="5466" y="5453"/>
                  </a:cubicBezTo>
                  <a:lnTo>
                    <a:pt x="5466" y="5453"/>
                  </a:lnTo>
                  <a:cubicBezTo>
                    <a:pt x="13" y="10906"/>
                    <a:pt x="1" y="19764"/>
                    <a:pt x="5466" y="25217"/>
                  </a:cubicBezTo>
                  <a:lnTo>
                    <a:pt x="56032" y="75783"/>
                  </a:lnTo>
                  <a:cubicBezTo>
                    <a:pt x="61485" y="81236"/>
                    <a:pt x="70331" y="81236"/>
                    <a:pt x="75784" y="75771"/>
                  </a:cubicBezTo>
                  <a:cubicBezTo>
                    <a:pt x="81249" y="70318"/>
                    <a:pt x="81249" y="61472"/>
                    <a:pt x="75784" y="56007"/>
                  </a:cubicBez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10"/>
            <p:cNvSpPr/>
            <p:nvPr/>
          </p:nvSpPr>
          <p:spPr>
            <a:xfrm>
              <a:off x="8312788" y="4140725"/>
              <a:ext cx="1646245" cy="1589233"/>
            </a:xfrm>
            <a:custGeom>
              <a:avLst/>
              <a:gdLst/>
              <a:ahLst/>
              <a:cxnLst/>
              <a:rect l="l" t="t" r="r" b="b"/>
              <a:pathLst>
                <a:path w="54055" h="52183" extrusionOk="0">
                  <a:moveTo>
                    <a:pt x="10510" y="759"/>
                  </a:moveTo>
                  <a:cubicBezTo>
                    <a:pt x="12828" y="759"/>
                    <a:pt x="15036" y="1686"/>
                    <a:pt x="16669" y="3331"/>
                  </a:cubicBezTo>
                  <a:lnTo>
                    <a:pt x="49804" y="36454"/>
                  </a:lnTo>
                  <a:cubicBezTo>
                    <a:pt x="53233" y="39883"/>
                    <a:pt x="53233" y="45431"/>
                    <a:pt x="49804" y="48860"/>
                  </a:cubicBezTo>
                  <a:cubicBezTo>
                    <a:pt x="48090" y="50575"/>
                    <a:pt x="45842" y="51432"/>
                    <a:pt x="43595" y="51432"/>
                  </a:cubicBezTo>
                  <a:cubicBezTo>
                    <a:pt x="41348" y="51432"/>
                    <a:pt x="39100" y="50575"/>
                    <a:pt x="37386" y="48860"/>
                  </a:cubicBezTo>
                  <a:lnTo>
                    <a:pt x="4263" y="15737"/>
                  </a:lnTo>
                  <a:cubicBezTo>
                    <a:pt x="1750" y="13225"/>
                    <a:pt x="1012" y="9451"/>
                    <a:pt x="2370" y="6177"/>
                  </a:cubicBezTo>
                  <a:cubicBezTo>
                    <a:pt x="3727" y="2902"/>
                    <a:pt x="6918" y="759"/>
                    <a:pt x="10466" y="759"/>
                  </a:cubicBezTo>
                  <a:cubicBezTo>
                    <a:pt x="10481" y="759"/>
                    <a:pt x="10495" y="759"/>
                    <a:pt x="10510" y="759"/>
                  </a:cubicBezTo>
                  <a:close/>
                  <a:moveTo>
                    <a:pt x="10470" y="0"/>
                  </a:moveTo>
                  <a:cubicBezTo>
                    <a:pt x="8031" y="0"/>
                    <a:pt x="5590" y="932"/>
                    <a:pt x="3727" y="2795"/>
                  </a:cubicBezTo>
                  <a:cubicBezTo>
                    <a:pt x="0" y="6510"/>
                    <a:pt x="0" y="12546"/>
                    <a:pt x="3727" y="16273"/>
                  </a:cubicBezTo>
                  <a:lnTo>
                    <a:pt x="36850" y="49396"/>
                  </a:lnTo>
                  <a:cubicBezTo>
                    <a:pt x="38626" y="51172"/>
                    <a:pt x="41037" y="52182"/>
                    <a:pt x="43545" y="52182"/>
                  </a:cubicBezTo>
                  <a:cubicBezTo>
                    <a:pt x="43560" y="52182"/>
                    <a:pt x="43574" y="52182"/>
                    <a:pt x="43589" y="52182"/>
                  </a:cubicBezTo>
                  <a:cubicBezTo>
                    <a:pt x="43604" y="52182"/>
                    <a:pt x="43618" y="52182"/>
                    <a:pt x="43633" y="52182"/>
                  </a:cubicBezTo>
                  <a:cubicBezTo>
                    <a:pt x="46153" y="52182"/>
                    <a:pt x="48552" y="51172"/>
                    <a:pt x="50340" y="49396"/>
                  </a:cubicBezTo>
                  <a:cubicBezTo>
                    <a:pt x="54055" y="45681"/>
                    <a:pt x="54055" y="39645"/>
                    <a:pt x="50340" y="35918"/>
                  </a:cubicBezTo>
                  <a:lnTo>
                    <a:pt x="17205" y="2795"/>
                  </a:lnTo>
                  <a:cubicBezTo>
                    <a:pt x="15347" y="932"/>
                    <a:pt x="12910" y="0"/>
                    <a:pt x="104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10"/>
            <p:cNvSpPr/>
            <p:nvPr/>
          </p:nvSpPr>
          <p:spPr>
            <a:xfrm>
              <a:off x="7287138" y="-1114300"/>
              <a:ext cx="1646245" cy="1589233"/>
            </a:xfrm>
            <a:custGeom>
              <a:avLst/>
              <a:gdLst/>
              <a:ahLst/>
              <a:cxnLst/>
              <a:rect l="l" t="t" r="r" b="b"/>
              <a:pathLst>
                <a:path w="54055" h="52183" extrusionOk="0">
                  <a:moveTo>
                    <a:pt x="10510" y="759"/>
                  </a:moveTo>
                  <a:cubicBezTo>
                    <a:pt x="12828" y="759"/>
                    <a:pt x="15036" y="1686"/>
                    <a:pt x="16669" y="3331"/>
                  </a:cubicBezTo>
                  <a:lnTo>
                    <a:pt x="49804" y="36454"/>
                  </a:lnTo>
                  <a:cubicBezTo>
                    <a:pt x="53233" y="39883"/>
                    <a:pt x="53233" y="45431"/>
                    <a:pt x="49804" y="48860"/>
                  </a:cubicBezTo>
                  <a:cubicBezTo>
                    <a:pt x="48090" y="50575"/>
                    <a:pt x="45842" y="51432"/>
                    <a:pt x="43595" y="51432"/>
                  </a:cubicBezTo>
                  <a:cubicBezTo>
                    <a:pt x="41348" y="51432"/>
                    <a:pt x="39100" y="50575"/>
                    <a:pt x="37386" y="48860"/>
                  </a:cubicBezTo>
                  <a:lnTo>
                    <a:pt x="4263" y="15737"/>
                  </a:lnTo>
                  <a:cubicBezTo>
                    <a:pt x="1750" y="13225"/>
                    <a:pt x="1012" y="9451"/>
                    <a:pt x="2370" y="6177"/>
                  </a:cubicBezTo>
                  <a:cubicBezTo>
                    <a:pt x="3727" y="2902"/>
                    <a:pt x="6918" y="759"/>
                    <a:pt x="10466" y="759"/>
                  </a:cubicBezTo>
                  <a:cubicBezTo>
                    <a:pt x="10481" y="759"/>
                    <a:pt x="10495" y="759"/>
                    <a:pt x="10510" y="759"/>
                  </a:cubicBezTo>
                  <a:close/>
                  <a:moveTo>
                    <a:pt x="10470" y="0"/>
                  </a:moveTo>
                  <a:cubicBezTo>
                    <a:pt x="8031" y="0"/>
                    <a:pt x="5590" y="932"/>
                    <a:pt x="3727" y="2795"/>
                  </a:cubicBezTo>
                  <a:cubicBezTo>
                    <a:pt x="0" y="6510"/>
                    <a:pt x="0" y="12546"/>
                    <a:pt x="3727" y="16273"/>
                  </a:cubicBezTo>
                  <a:lnTo>
                    <a:pt x="36850" y="49396"/>
                  </a:lnTo>
                  <a:cubicBezTo>
                    <a:pt x="38626" y="51172"/>
                    <a:pt x="41037" y="52182"/>
                    <a:pt x="43545" y="52182"/>
                  </a:cubicBezTo>
                  <a:cubicBezTo>
                    <a:pt x="43560" y="52182"/>
                    <a:pt x="43574" y="52182"/>
                    <a:pt x="43589" y="52182"/>
                  </a:cubicBezTo>
                  <a:cubicBezTo>
                    <a:pt x="43604" y="52182"/>
                    <a:pt x="43618" y="52182"/>
                    <a:pt x="43633" y="52182"/>
                  </a:cubicBezTo>
                  <a:cubicBezTo>
                    <a:pt x="46153" y="52182"/>
                    <a:pt x="48552" y="51172"/>
                    <a:pt x="50340" y="49396"/>
                  </a:cubicBezTo>
                  <a:cubicBezTo>
                    <a:pt x="54055" y="45681"/>
                    <a:pt x="54055" y="39645"/>
                    <a:pt x="50340" y="35918"/>
                  </a:cubicBezTo>
                  <a:lnTo>
                    <a:pt x="17205" y="2795"/>
                  </a:lnTo>
                  <a:cubicBezTo>
                    <a:pt x="15347" y="932"/>
                    <a:pt x="12910" y="0"/>
                    <a:pt x="104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10"/>
            <p:cNvSpPr/>
            <p:nvPr/>
          </p:nvSpPr>
          <p:spPr>
            <a:xfrm>
              <a:off x="-102997" y="-377322"/>
              <a:ext cx="952044" cy="919073"/>
            </a:xfrm>
            <a:custGeom>
              <a:avLst/>
              <a:gdLst/>
              <a:ahLst/>
              <a:cxnLst/>
              <a:rect l="l" t="t" r="r" b="b"/>
              <a:pathLst>
                <a:path w="54055" h="52183" extrusionOk="0">
                  <a:moveTo>
                    <a:pt x="10510" y="759"/>
                  </a:moveTo>
                  <a:cubicBezTo>
                    <a:pt x="12828" y="759"/>
                    <a:pt x="15036" y="1686"/>
                    <a:pt x="16669" y="3331"/>
                  </a:cubicBezTo>
                  <a:lnTo>
                    <a:pt x="49804" y="36454"/>
                  </a:lnTo>
                  <a:cubicBezTo>
                    <a:pt x="53233" y="39883"/>
                    <a:pt x="53233" y="45431"/>
                    <a:pt x="49804" y="48860"/>
                  </a:cubicBezTo>
                  <a:cubicBezTo>
                    <a:pt x="48090" y="50575"/>
                    <a:pt x="45842" y="51432"/>
                    <a:pt x="43595" y="51432"/>
                  </a:cubicBezTo>
                  <a:cubicBezTo>
                    <a:pt x="41348" y="51432"/>
                    <a:pt x="39100" y="50575"/>
                    <a:pt x="37386" y="48860"/>
                  </a:cubicBezTo>
                  <a:lnTo>
                    <a:pt x="4263" y="15737"/>
                  </a:lnTo>
                  <a:cubicBezTo>
                    <a:pt x="1750" y="13225"/>
                    <a:pt x="1012" y="9451"/>
                    <a:pt x="2370" y="6177"/>
                  </a:cubicBezTo>
                  <a:cubicBezTo>
                    <a:pt x="3727" y="2902"/>
                    <a:pt x="6918" y="759"/>
                    <a:pt x="10466" y="759"/>
                  </a:cubicBezTo>
                  <a:cubicBezTo>
                    <a:pt x="10481" y="759"/>
                    <a:pt x="10495" y="759"/>
                    <a:pt x="10510" y="759"/>
                  </a:cubicBezTo>
                  <a:close/>
                  <a:moveTo>
                    <a:pt x="10470" y="0"/>
                  </a:moveTo>
                  <a:cubicBezTo>
                    <a:pt x="8031" y="0"/>
                    <a:pt x="5590" y="932"/>
                    <a:pt x="3727" y="2795"/>
                  </a:cubicBezTo>
                  <a:cubicBezTo>
                    <a:pt x="0" y="6510"/>
                    <a:pt x="0" y="12546"/>
                    <a:pt x="3727" y="16273"/>
                  </a:cubicBezTo>
                  <a:lnTo>
                    <a:pt x="36850" y="49396"/>
                  </a:lnTo>
                  <a:cubicBezTo>
                    <a:pt x="38626" y="51172"/>
                    <a:pt x="41037" y="52182"/>
                    <a:pt x="43545" y="52182"/>
                  </a:cubicBezTo>
                  <a:cubicBezTo>
                    <a:pt x="43560" y="52182"/>
                    <a:pt x="43574" y="52182"/>
                    <a:pt x="43589" y="52182"/>
                  </a:cubicBezTo>
                  <a:cubicBezTo>
                    <a:pt x="43604" y="52182"/>
                    <a:pt x="43618" y="52182"/>
                    <a:pt x="43633" y="52182"/>
                  </a:cubicBezTo>
                  <a:cubicBezTo>
                    <a:pt x="46153" y="52182"/>
                    <a:pt x="48552" y="51172"/>
                    <a:pt x="50340" y="49396"/>
                  </a:cubicBezTo>
                  <a:cubicBezTo>
                    <a:pt x="54055" y="45681"/>
                    <a:pt x="54055" y="39645"/>
                    <a:pt x="50340" y="35918"/>
                  </a:cubicBezTo>
                  <a:lnTo>
                    <a:pt x="17205" y="2795"/>
                  </a:lnTo>
                  <a:cubicBezTo>
                    <a:pt x="15347" y="932"/>
                    <a:pt x="12910" y="0"/>
                    <a:pt x="104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10"/>
            <p:cNvSpPr/>
            <p:nvPr/>
          </p:nvSpPr>
          <p:spPr>
            <a:xfrm>
              <a:off x="-910402" y="4024589"/>
              <a:ext cx="1759447" cy="1759187"/>
            </a:xfrm>
            <a:custGeom>
              <a:avLst/>
              <a:gdLst/>
              <a:ahLst/>
              <a:cxnLst/>
              <a:rect l="l" t="t" r="r" b="b"/>
              <a:pathLst>
                <a:path w="81249" h="81237" extrusionOk="0">
                  <a:moveTo>
                    <a:pt x="75784" y="56007"/>
                  </a:moveTo>
                  <a:lnTo>
                    <a:pt x="25230" y="5453"/>
                  </a:lnTo>
                  <a:cubicBezTo>
                    <a:pt x="19765" y="0"/>
                    <a:pt x="10931" y="0"/>
                    <a:pt x="5466" y="5453"/>
                  </a:cubicBezTo>
                  <a:lnTo>
                    <a:pt x="5466" y="5453"/>
                  </a:lnTo>
                  <a:cubicBezTo>
                    <a:pt x="13" y="10906"/>
                    <a:pt x="1" y="19764"/>
                    <a:pt x="5466" y="25217"/>
                  </a:cubicBezTo>
                  <a:lnTo>
                    <a:pt x="56032" y="75783"/>
                  </a:lnTo>
                  <a:cubicBezTo>
                    <a:pt x="61485" y="81236"/>
                    <a:pt x="70331" y="81236"/>
                    <a:pt x="75784" y="75771"/>
                  </a:cubicBezTo>
                  <a:cubicBezTo>
                    <a:pt x="81249" y="70318"/>
                    <a:pt x="81249" y="61472"/>
                    <a:pt x="75784" y="56007"/>
                  </a:cubicBez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82" name="Google Shape;1382;p10"/>
            <p:cNvGrpSpPr/>
            <p:nvPr/>
          </p:nvGrpSpPr>
          <p:grpSpPr>
            <a:xfrm>
              <a:off x="-1051221" y="1599137"/>
              <a:ext cx="2041091" cy="2041639"/>
              <a:chOff x="3502200" y="2491200"/>
              <a:chExt cx="1115350" cy="1115650"/>
            </a:xfrm>
          </p:grpSpPr>
          <p:sp>
            <p:nvSpPr>
              <p:cNvPr id="1383" name="Google Shape;1383;p10"/>
              <p:cNvSpPr/>
              <p:nvPr/>
            </p:nvSpPr>
            <p:spPr>
              <a:xfrm>
                <a:off x="3606975" y="2596575"/>
                <a:ext cx="126550" cy="126525"/>
              </a:xfrm>
              <a:custGeom>
                <a:avLst/>
                <a:gdLst/>
                <a:ahLst/>
                <a:cxnLst/>
                <a:rect l="l" t="t" r="r" b="b"/>
                <a:pathLst>
                  <a:path w="5062" h="5061" extrusionOk="0">
                    <a:moveTo>
                      <a:pt x="5061" y="1"/>
                    </a:moveTo>
                    <a:lnTo>
                      <a:pt x="5061" y="1"/>
                    </a:lnTo>
                    <a:cubicBezTo>
                      <a:pt x="4728" y="251"/>
                      <a:pt x="4382" y="501"/>
                      <a:pt x="4049" y="775"/>
                    </a:cubicBezTo>
                    <a:lnTo>
                      <a:pt x="775" y="4049"/>
                    </a:lnTo>
                    <a:cubicBezTo>
                      <a:pt x="513" y="4370"/>
                      <a:pt x="251" y="4716"/>
                      <a:pt x="1" y="5061"/>
                    </a:cubicBezTo>
                    <a:lnTo>
                      <a:pt x="506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4" name="Google Shape;1384;p10"/>
              <p:cNvSpPr/>
              <p:nvPr/>
            </p:nvSpPr>
            <p:spPr>
              <a:xfrm>
                <a:off x="3557275" y="2546575"/>
                <a:ext cx="260175" cy="260175"/>
              </a:xfrm>
              <a:custGeom>
                <a:avLst/>
                <a:gdLst/>
                <a:ahLst/>
                <a:cxnLst/>
                <a:rect l="l" t="t" r="r" b="b"/>
                <a:pathLst>
                  <a:path w="10407" h="10407" extrusionOk="0">
                    <a:moveTo>
                      <a:pt x="10407" y="0"/>
                    </a:moveTo>
                    <a:cubicBezTo>
                      <a:pt x="10264" y="72"/>
                      <a:pt x="10097" y="155"/>
                      <a:pt x="9942" y="227"/>
                    </a:cubicBezTo>
                    <a:lnTo>
                      <a:pt x="239" y="9930"/>
                    </a:lnTo>
                    <a:cubicBezTo>
                      <a:pt x="155" y="10085"/>
                      <a:pt x="84" y="10252"/>
                      <a:pt x="1" y="10406"/>
                    </a:cubicBezTo>
                    <a:lnTo>
                      <a:pt x="1040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5" name="Google Shape;1385;p10"/>
              <p:cNvSpPr/>
              <p:nvPr/>
            </p:nvSpPr>
            <p:spPr>
              <a:xfrm>
                <a:off x="3532875" y="2522175"/>
                <a:ext cx="342625" cy="342625"/>
              </a:xfrm>
              <a:custGeom>
                <a:avLst/>
                <a:gdLst/>
                <a:ahLst/>
                <a:cxnLst/>
                <a:rect l="l" t="t" r="r" b="b"/>
                <a:pathLst>
                  <a:path w="13705" h="13705" extrusionOk="0">
                    <a:moveTo>
                      <a:pt x="13704" y="0"/>
                    </a:moveTo>
                    <a:lnTo>
                      <a:pt x="13704" y="0"/>
                    </a:lnTo>
                    <a:cubicBezTo>
                      <a:pt x="13585" y="48"/>
                      <a:pt x="13454" y="107"/>
                      <a:pt x="13323" y="155"/>
                    </a:cubicBezTo>
                    <a:lnTo>
                      <a:pt x="155" y="13323"/>
                    </a:lnTo>
                    <a:cubicBezTo>
                      <a:pt x="107" y="13454"/>
                      <a:pt x="60" y="13585"/>
                      <a:pt x="0" y="13704"/>
                    </a:cubicBezTo>
                    <a:lnTo>
                      <a:pt x="1370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6" name="Google Shape;1386;p10"/>
              <p:cNvSpPr/>
              <p:nvPr/>
            </p:nvSpPr>
            <p:spPr>
              <a:xfrm>
                <a:off x="3518575" y="2507875"/>
                <a:ext cx="405450" cy="405425"/>
              </a:xfrm>
              <a:custGeom>
                <a:avLst/>
                <a:gdLst/>
                <a:ahLst/>
                <a:cxnLst/>
                <a:rect l="l" t="t" r="r" b="b"/>
                <a:pathLst>
                  <a:path w="16218" h="16217" extrusionOk="0">
                    <a:moveTo>
                      <a:pt x="16217" y="1"/>
                    </a:moveTo>
                    <a:lnTo>
                      <a:pt x="16217" y="1"/>
                    </a:lnTo>
                    <a:cubicBezTo>
                      <a:pt x="16110" y="24"/>
                      <a:pt x="16003" y="60"/>
                      <a:pt x="15884" y="96"/>
                    </a:cubicBezTo>
                    <a:lnTo>
                      <a:pt x="96" y="15884"/>
                    </a:lnTo>
                    <a:cubicBezTo>
                      <a:pt x="60" y="15991"/>
                      <a:pt x="37" y="16098"/>
                      <a:pt x="1" y="16217"/>
                    </a:cubicBezTo>
                    <a:lnTo>
                      <a:pt x="1621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7" name="Google Shape;1387;p10"/>
              <p:cNvSpPr/>
              <p:nvPr/>
            </p:nvSpPr>
            <p:spPr>
              <a:xfrm>
                <a:off x="3509950" y="2499250"/>
                <a:ext cx="456925" cy="456925"/>
              </a:xfrm>
              <a:custGeom>
                <a:avLst/>
                <a:gdLst/>
                <a:ahLst/>
                <a:cxnLst/>
                <a:rect l="l" t="t" r="r" b="b"/>
                <a:pathLst>
                  <a:path w="18277" h="18277" extrusionOk="0">
                    <a:moveTo>
                      <a:pt x="18277" y="0"/>
                    </a:moveTo>
                    <a:cubicBezTo>
                      <a:pt x="18181" y="12"/>
                      <a:pt x="18074" y="24"/>
                      <a:pt x="17979" y="48"/>
                    </a:cubicBezTo>
                    <a:lnTo>
                      <a:pt x="48" y="17991"/>
                    </a:lnTo>
                    <a:cubicBezTo>
                      <a:pt x="24" y="18086"/>
                      <a:pt x="12" y="18181"/>
                      <a:pt x="1" y="18276"/>
                    </a:cubicBezTo>
                    <a:lnTo>
                      <a:pt x="1827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8" name="Google Shape;1388;p10"/>
              <p:cNvSpPr/>
              <p:nvPr/>
            </p:nvSpPr>
            <p:spPr>
              <a:xfrm>
                <a:off x="3504600" y="2493600"/>
                <a:ext cx="501575" cy="501575"/>
              </a:xfrm>
              <a:custGeom>
                <a:avLst/>
                <a:gdLst/>
                <a:ahLst/>
                <a:cxnLst/>
                <a:rect l="l" t="t" r="r" b="b"/>
                <a:pathLst>
                  <a:path w="20063" h="20063" extrusionOk="0">
                    <a:moveTo>
                      <a:pt x="20062" y="0"/>
                    </a:moveTo>
                    <a:lnTo>
                      <a:pt x="20062" y="0"/>
                    </a:lnTo>
                    <a:cubicBezTo>
                      <a:pt x="19967" y="12"/>
                      <a:pt x="19872" y="24"/>
                      <a:pt x="19788" y="36"/>
                    </a:cubicBezTo>
                    <a:lnTo>
                      <a:pt x="36" y="19788"/>
                    </a:lnTo>
                    <a:cubicBezTo>
                      <a:pt x="24" y="19884"/>
                      <a:pt x="12" y="19979"/>
                      <a:pt x="0" y="20062"/>
                    </a:cubicBezTo>
                    <a:lnTo>
                      <a:pt x="2006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9" name="Google Shape;1389;p10"/>
              <p:cNvSpPr/>
              <p:nvPr/>
            </p:nvSpPr>
            <p:spPr>
              <a:xfrm>
                <a:off x="3502500" y="2491500"/>
                <a:ext cx="539675" cy="539975"/>
              </a:xfrm>
              <a:custGeom>
                <a:avLst/>
                <a:gdLst/>
                <a:ahLst/>
                <a:cxnLst/>
                <a:rect l="l" t="t" r="r" b="b"/>
                <a:pathLst>
                  <a:path w="21587" h="21599" extrusionOk="0">
                    <a:moveTo>
                      <a:pt x="21587" y="1"/>
                    </a:moveTo>
                    <a:lnTo>
                      <a:pt x="21337" y="13"/>
                    </a:lnTo>
                    <a:lnTo>
                      <a:pt x="1" y="21349"/>
                    </a:lnTo>
                    <a:lnTo>
                      <a:pt x="1" y="21599"/>
                    </a:lnTo>
                    <a:lnTo>
                      <a:pt x="2158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0" name="Google Shape;1390;p10"/>
              <p:cNvSpPr/>
              <p:nvPr/>
            </p:nvSpPr>
            <p:spPr>
              <a:xfrm>
                <a:off x="3502200" y="2491200"/>
                <a:ext cx="573925" cy="574200"/>
              </a:xfrm>
              <a:custGeom>
                <a:avLst/>
                <a:gdLst/>
                <a:ahLst/>
                <a:cxnLst/>
                <a:rect l="l" t="t" r="r" b="b"/>
                <a:pathLst>
                  <a:path w="22957" h="22968" extrusionOk="0">
                    <a:moveTo>
                      <a:pt x="22718" y="1"/>
                    </a:moveTo>
                    <a:lnTo>
                      <a:pt x="1" y="22730"/>
                    </a:lnTo>
                    <a:lnTo>
                      <a:pt x="1" y="22968"/>
                    </a:lnTo>
                    <a:lnTo>
                      <a:pt x="22956" y="13"/>
                    </a:lnTo>
                    <a:lnTo>
                      <a:pt x="2271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1" name="Google Shape;1391;p10"/>
              <p:cNvSpPr/>
              <p:nvPr/>
            </p:nvSpPr>
            <p:spPr>
              <a:xfrm>
                <a:off x="3503700" y="2493000"/>
                <a:ext cx="604575" cy="604550"/>
              </a:xfrm>
              <a:custGeom>
                <a:avLst/>
                <a:gdLst/>
                <a:ahLst/>
                <a:cxnLst/>
                <a:rect l="l" t="t" r="r" b="b"/>
                <a:pathLst>
                  <a:path w="24183" h="24182" extrusionOk="0">
                    <a:moveTo>
                      <a:pt x="23956" y="0"/>
                    </a:moveTo>
                    <a:lnTo>
                      <a:pt x="0" y="23956"/>
                    </a:lnTo>
                    <a:cubicBezTo>
                      <a:pt x="0" y="24039"/>
                      <a:pt x="0" y="24110"/>
                      <a:pt x="12" y="24182"/>
                    </a:cubicBezTo>
                    <a:lnTo>
                      <a:pt x="24182" y="24"/>
                    </a:lnTo>
                    <a:cubicBezTo>
                      <a:pt x="24111" y="0"/>
                      <a:pt x="24027" y="0"/>
                      <a:pt x="2395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2" name="Google Shape;1392;p10"/>
              <p:cNvSpPr/>
              <p:nvPr/>
            </p:nvSpPr>
            <p:spPr>
              <a:xfrm>
                <a:off x="3506975" y="2495975"/>
                <a:ext cx="631650" cy="631950"/>
              </a:xfrm>
              <a:custGeom>
                <a:avLst/>
                <a:gdLst/>
                <a:ahLst/>
                <a:cxnLst/>
                <a:rect l="l" t="t" r="r" b="b"/>
                <a:pathLst>
                  <a:path w="25266" h="25278" extrusionOk="0">
                    <a:moveTo>
                      <a:pt x="25051" y="0"/>
                    </a:moveTo>
                    <a:lnTo>
                      <a:pt x="0" y="25063"/>
                    </a:lnTo>
                    <a:cubicBezTo>
                      <a:pt x="0" y="25134"/>
                      <a:pt x="12" y="25206"/>
                      <a:pt x="24" y="25277"/>
                    </a:cubicBezTo>
                    <a:lnTo>
                      <a:pt x="25266" y="24"/>
                    </a:lnTo>
                    <a:lnTo>
                      <a:pt x="2505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3" name="Google Shape;1393;p10"/>
              <p:cNvSpPr/>
              <p:nvPr/>
            </p:nvSpPr>
            <p:spPr>
              <a:xfrm>
                <a:off x="3511450" y="2500725"/>
                <a:ext cx="656350" cy="656075"/>
              </a:xfrm>
              <a:custGeom>
                <a:avLst/>
                <a:gdLst/>
                <a:ahLst/>
                <a:cxnLst/>
                <a:rect l="l" t="t" r="r" b="b"/>
                <a:pathLst>
                  <a:path w="26254" h="26243" extrusionOk="0">
                    <a:moveTo>
                      <a:pt x="26051" y="1"/>
                    </a:moveTo>
                    <a:lnTo>
                      <a:pt x="0" y="26040"/>
                    </a:lnTo>
                    <a:cubicBezTo>
                      <a:pt x="24" y="26111"/>
                      <a:pt x="24" y="26183"/>
                      <a:pt x="48" y="26242"/>
                    </a:cubicBezTo>
                    <a:lnTo>
                      <a:pt x="26253" y="37"/>
                    </a:lnTo>
                    <a:lnTo>
                      <a:pt x="2605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4" name="Google Shape;1394;p10"/>
              <p:cNvSpPr/>
              <p:nvPr/>
            </p:nvSpPr>
            <p:spPr>
              <a:xfrm>
                <a:off x="3517400" y="2506700"/>
                <a:ext cx="678075" cy="678075"/>
              </a:xfrm>
              <a:custGeom>
                <a:avLst/>
                <a:gdLst/>
                <a:ahLst/>
                <a:cxnLst/>
                <a:rect l="l" t="t" r="r" b="b"/>
                <a:pathLst>
                  <a:path w="27123" h="27123" extrusionOk="0">
                    <a:moveTo>
                      <a:pt x="26932" y="0"/>
                    </a:moveTo>
                    <a:lnTo>
                      <a:pt x="0" y="26932"/>
                    </a:lnTo>
                    <a:cubicBezTo>
                      <a:pt x="12" y="26991"/>
                      <a:pt x="36" y="27051"/>
                      <a:pt x="48" y="27122"/>
                    </a:cubicBezTo>
                    <a:lnTo>
                      <a:pt x="27123" y="48"/>
                    </a:lnTo>
                    <a:lnTo>
                      <a:pt x="2693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5" name="Google Shape;1395;p10"/>
              <p:cNvSpPr/>
              <p:nvPr/>
            </p:nvSpPr>
            <p:spPr>
              <a:xfrm>
                <a:off x="3524525" y="2513825"/>
                <a:ext cx="697450" cy="697450"/>
              </a:xfrm>
              <a:custGeom>
                <a:avLst/>
                <a:gdLst/>
                <a:ahLst/>
                <a:cxnLst/>
                <a:rect l="l" t="t" r="r" b="b"/>
                <a:pathLst>
                  <a:path w="27898" h="27898" extrusionOk="0">
                    <a:moveTo>
                      <a:pt x="27719" y="1"/>
                    </a:moveTo>
                    <a:lnTo>
                      <a:pt x="1" y="27718"/>
                    </a:lnTo>
                    <a:cubicBezTo>
                      <a:pt x="25" y="27778"/>
                      <a:pt x="37" y="27838"/>
                      <a:pt x="60" y="27897"/>
                    </a:cubicBezTo>
                    <a:lnTo>
                      <a:pt x="27897" y="48"/>
                    </a:lnTo>
                    <a:lnTo>
                      <a:pt x="2771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6" name="Google Shape;1396;p10"/>
              <p:cNvSpPr/>
              <p:nvPr/>
            </p:nvSpPr>
            <p:spPr>
              <a:xfrm>
                <a:off x="3532875" y="2521875"/>
                <a:ext cx="714700" cy="714975"/>
              </a:xfrm>
              <a:custGeom>
                <a:avLst/>
                <a:gdLst/>
                <a:ahLst/>
                <a:cxnLst/>
                <a:rect l="l" t="t" r="r" b="b"/>
                <a:pathLst>
                  <a:path w="28588" h="28599" extrusionOk="0">
                    <a:moveTo>
                      <a:pt x="28409" y="0"/>
                    </a:moveTo>
                    <a:lnTo>
                      <a:pt x="0" y="28420"/>
                    </a:lnTo>
                    <a:cubicBezTo>
                      <a:pt x="12" y="28480"/>
                      <a:pt x="36" y="28539"/>
                      <a:pt x="60" y="28599"/>
                    </a:cubicBezTo>
                    <a:lnTo>
                      <a:pt x="28587" y="72"/>
                    </a:lnTo>
                    <a:lnTo>
                      <a:pt x="2840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7" name="Google Shape;1397;p10"/>
              <p:cNvSpPr/>
              <p:nvPr/>
            </p:nvSpPr>
            <p:spPr>
              <a:xfrm>
                <a:off x="3542100" y="2531100"/>
                <a:ext cx="730175" cy="730175"/>
              </a:xfrm>
              <a:custGeom>
                <a:avLst/>
                <a:gdLst/>
                <a:ahLst/>
                <a:cxnLst/>
                <a:rect l="l" t="t" r="r" b="b"/>
                <a:pathLst>
                  <a:path w="29207" h="29207" extrusionOk="0">
                    <a:moveTo>
                      <a:pt x="29028" y="0"/>
                    </a:moveTo>
                    <a:lnTo>
                      <a:pt x="0" y="29040"/>
                    </a:lnTo>
                    <a:cubicBezTo>
                      <a:pt x="24" y="29099"/>
                      <a:pt x="48" y="29147"/>
                      <a:pt x="72" y="29206"/>
                    </a:cubicBezTo>
                    <a:lnTo>
                      <a:pt x="29206" y="72"/>
                    </a:lnTo>
                    <a:lnTo>
                      <a:pt x="2902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8" name="Google Shape;1398;p10"/>
              <p:cNvSpPr/>
              <p:nvPr/>
            </p:nvSpPr>
            <p:spPr>
              <a:xfrm>
                <a:off x="3552225" y="2541525"/>
                <a:ext cx="743550" cy="743550"/>
              </a:xfrm>
              <a:custGeom>
                <a:avLst/>
                <a:gdLst/>
                <a:ahLst/>
                <a:cxnLst/>
                <a:rect l="l" t="t" r="r" b="b"/>
                <a:pathLst>
                  <a:path w="29742" h="29742" extrusionOk="0">
                    <a:moveTo>
                      <a:pt x="29575" y="0"/>
                    </a:moveTo>
                    <a:lnTo>
                      <a:pt x="0" y="29575"/>
                    </a:lnTo>
                    <a:cubicBezTo>
                      <a:pt x="24" y="29623"/>
                      <a:pt x="48" y="29682"/>
                      <a:pt x="72" y="29742"/>
                    </a:cubicBezTo>
                    <a:lnTo>
                      <a:pt x="29742" y="71"/>
                    </a:lnTo>
                    <a:lnTo>
                      <a:pt x="2957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9" name="Google Shape;1399;p10"/>
              <p:cNvSpPr/>
              <p:nvPr/>
            </p:nvSpPr>
            <p:spPr>
              <a:xfrm>
                <a:off x="3563225" y="2552525"/>
                <a:ext cx="755175" cy="755175"/>
              </a:xfrm>
              <a:custGeom>
                <a:avLst/>
                <a:gdLst/>
                <a:ahLst/>
                <a:cxnLst/>
                <a:rect l="l" t="t" r="r" b="b"/>
                <a:pathLst>
                  <a:path w="30207" h="30207" extrusionOk="0">
                    <a:moveTo>
                      <a:pt x="30052" y="1"/>
                    </a:moveTo>
                    <a:lnTo>
                      <a:pt x="1" y="30040"/>
                    </a:lnTo>
                    <a:cubicBezTo>
                      <a:pt x="36" y="30100"/>
                      <a:pt x="60" y="30147"/>
                      <a:pt x="84" y="30207"/>
                    </a:cubicBezTo>
                    <a:lnTo>
                      <a:pt x="30207" y="84"/>
                    </a:lnTo>
                    <a:lnTo>
                      <a:pt x="3005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0" name="Google Shape;1400;p10"/>
              <p:cNvSpPr/>
              <p:nvPr/>
            </p:nvSpPr>
            <p:spPr>
              <a:xfrm>
                <a:off x="3575125" y="2564425"/>
                <a:ext cx="765025" cy="765000"/>
              </a:xfrm>
              <a:custGeom>
                <a:avLst/>
                <a:gdLst/>
                <a:ahLst/>
                <a:cxnLst/>
                <a:rect l="l" t="t" r="r" b="b"/>
                <a:pathLst>
                  <a:path w="30601" h="30600" extrusionOk="0">
                    <a:moveTo>
                      <a:pt x="30457" y="1"/>
                    </a:moveTo>
                    <a:lnTo>
                      <a:pt x="1" y="30445"/>
                    </a:lnTo>
                    <a:cubicBezTo>
                      <a:pt x="37" y="30493"/>
                      <a:pt x="61" y="30552"/>
                      <a:pt x="96" y="30600"/>
                    </a:cubicBezTo>
                    <a:lnTo>
                      <a:pt x="30600" y="84"/>
                    </a:lnTo>
                    <a:lnTo>
                      <a:pt x="3045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1" name="Google Shape;1401;p10"/>
              <p:cNvSpPr/>
              <p:nvPr/>
            </p:nvSpPr>
            <p:spPr>
              <a:xfrm>
                <a:off x="3587925" y="2577225"/>
                <a:ext cx="773350" cy="773350"/>
              </a:xfrm>
              <a:custGeom>
                <a:avLst/>
                <a:gdLst/>
                <a:ahLst/>
                <a:cxnLst/>
                <a:rect l="l" t="t" r="r" b="b"/>
                <a:pathLst>
                  <a:path w="30934" h="30934" extrusionOk="0">
                    <a:moveTo>
                      <a:pt x="30791" y="1"/>
                    </a:moveTo>
                    <a:lnTo>
                      <a:pt x="1" y="30778"/>
                    </a:lnTo>
                    <a:lnTo>
                      <a:pt x="96" y="30933"/>
                    </a:lnTo>
                    <a:lnTo>
                      <a:pt x="30933" y="96"/>
                    </a:lnTo>
                    <a:lnTo>
                      <a:pt x="3079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2" name="Google Shape;1402;p10"/>
              <p:cNvSpPr/>
              <p:nvPr/>
            </p:nvSpPr>
            <p:spPr>
              <a:xfrm>
                <a:off x="3601625" y="2590625"/>
                <a:ext cx="780175" cy="780175"/>
              </a:xfrm>
              <a:custGeom>
                <a:avLst/>
                <a:gdLst/>
                <a:ahLst/>
                <a:cxnLst/>
                <a:rect l="l" t="t" r="r" b="b"/>
                <a:pathLst>
                  <a:path w="31207" h="31207" extrusionOk="0">
                    <a:moveTo>
                      <a:pt x="31052" y="1"/>
                    </a:moveTo>
                    <a:lnTo>
                      <a:pt x="1" y="31064"/>
                    </a:lnTo>
                    <a:lnTo>
                      <a:pt x="96" y="31207"/>
                    </a:lnTo>
                    <a:lnTo>
                      <a:pt x="31207" y="108"/>
                    </a:lnTo>
                    <a:lnTo>
                      <a:pt x="3105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3" name="Google Shape;1403;p10"/>
              <p:cNvSpPr/>
              <p:nvPr/>
            </p:nvSpPr>
            <p:spPr>
              <a:xfrm>
                <a:off x="3615925" y="2604925"/>
                <a:ext cx="784925" cy="785225"/>
              </a:xfrm>
              <a:custGeom>
                <a:avLst/>
                <a:gdLst/>
                <a:ahLst/>
                <a:cxnLst/>
                <a:rect l="l" t="t" r="r" b="b"/>
                <a:pathLst>
                  <a:path w="31397" h="31409" extrusionOk="0">
                    <a:moveTo>
                      <a:pt x="31266" y="0"/>
                    </a:moveTo>
                    <a:lnTo>
                      <a:pt x="0" y="31278"/>
                    </a:lnTo>
                    <a:cubicBezTo>
                      <a:pt x="36" y="31325"/>
                      <a:pt x="72" y="31361"/>
                      <a:pt x="107" y="31409"/>
                    </a:cubicBezTo>
                    <a:lnTo>
                      <a:pt x="31397" y="107"/>
                    </a:lnTo>
                    <a:lnTo>
                      <a:pt x="3126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4" name="Google Shape;1404;p10"/>
              <p:cNvSpPr/>
              <p:nvPr/>
            </p:nvSpPr>
            <p:spPr>
              <a:xfrm>
                <a:off x="3630800" y="2620100"/>
                <a:ext cx="789100" cy="788800"/>
              </a:xfrm>
              <a:custGeom>
                <a:avLst/>
                <a:gdLst/>
                <a:ahLst/>
                <a:cxnLst/>
                <a:rect l="l" t="t" r="r" b="b"/>
                <a:pathLst>
                  <a:path w="31564" h="31552" extrusionOk="0">
                    <a:moveTo>
                      <a:pt x="31433" y="0"/>
                    </a:moveTo>
                    <a:lnTo>
                      <a:pt x="0" y="31421"/>
                    </a:lnTo>
                    <a:cubicBezTo>
                      <a:pt x="36" y="31468"/>
                      <a:pt x="72" y="31504"/>
                      <a:pt x="108" y="31552"/>
                    </a:cubicBezTo>
                    <a:lnTo>
                      <a:pt x="31564" y="107"/>
                    </a:lnTo>
                    <a:lnTo>
                      <a:pt x="3143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5" name="Google Shape;1405;p10"/>
              <p:cNvSpPr/>
              <p:nvPr/>
            </p:nvSpPr>
            <p:spPr>
              <a:xfrm>
                <a:off x="3646575" y="2635875"/>
                <a:ext cx="791200" cy="791200"/>
              </a:xfrm>
              <a:custGeom>
                <a:avLst/>
                <a:gdLst/>
                <a:ahLst/>
                <a:cxnLst/>
                <a:rect l="l" t="t" r="r" b="b"/>
                <a:pathLst>
                  <a:path w="31648" h="31648" extrusionOk="0">
                    <a:moveTo>
                      <a:pt x="31528" y="0"/>
                    </a:moveTo>
                    <a:lnTo>
                      <a:pt x="0" y="31516"/>
                    </a:lnTo>
                    <a:lnTo>
                      <a:pt x="120" y="31647"/>
                    </a:lnTo>
                    <a:lnTo>
                      <a:pt x="31647" y="107"/>
                    </a:lnTo>
                    <a:lnTo>
                      <a:pt x="3152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6" name="Google Shape;1406;p10"/>
              <p:cNvSpPr/>
              <p:nvPr/>
            </p:nvSpPr>
            <p:spPr>
              <a:xfrm>
                <a:off x="3663250" y="2652250"/>
                <a:ext cx="792075" cy="792075"/>
              </a:xfrm>
              <a:custGeom>
                <a:avLst/>
                <a:gdLst/>
                <a:ahLst/>
                <a:cxnLst/>
                <a:rect l="l" t="t" r="r" b="b"/>
                <a:pathLst>
                  <a:path w="31683" h="31683" extrusionOk="0">
                    <a:moveTo>
                      <a:pt x="31552" y="0"/>
                    </a:moveTo>
                    <a:lnTo>
                      <a:pt x="0" y="31564"/>
                    </a:lnTo>
                    <a:cubicBezTo>
                      <a:pt x="36" y="31587"/>
                      <a:pt x="60" y="31623"/>
                      <a:pt x="95" y="31659"/>
                    </a:cubicBezTo>
                    <a:lnTo>
                      <a:pt x="119" y="31683"/>
                    </a:lnTo>
                    <a:lnTo>
                      <a:pt x="31683" y="119"/>
                    </a:lnTo>
                    <a:lnTo>
                      <a:pt x="31647" y="95"/>
                    </a:lnTo>
                    <a:cubicBezTo>
                      <a:pt x="31623" y="60"/>
                      <a:pt x="31588" y="36"/>
                      <a:pt x="3155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7" name="Google Shape;1407;p10"/>
              <p:cNvSpPr/>
              <p:nvPr/>
            </p:nvSpPr>
            <p:spPr>
              <a:xfrm>
                <a:off x="3680500" y="2669500"/>
                <a:ext cx="791200" cy="791500"/>
              </a:xfrm>
              <a:custGeom>
                <a:avLst/>
                <a:gdLst/>
                <a:ahLst/>
                <a:cxnLst/>
                <a:rect l="l" t="t" r="r" b="b"/>
                <a:pathLst>
                  <a:path w="31648" h="31660" extrusionOk="0">
                    <a:moveTo>
                      <a:pt x="31529" y="1"/>
                    </a:moveTo>
                    <a:lnTo>
                      <a:pt x="1" y="31540"/>
                    </a:lnTo>
                    <a:cubicBezTo>
                      <a:pt x="37" y="31576"/>
                      <a:pt x="72" y="31612"/>
                      <a:pt x="120" y="31659"/>
                    </a:cubicBezTo>
                    <a:lnTo>
                      <a:pt x="31648" y="120"/>
                    </a:lnTo>
                    <a:cubicBezTo>
                      <a:pt x="31612" y="84"/>
                      <a:pt x="31564" y="48"/>
                      <a:pt x="3152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8" name="Google Shape;1408;p10"/>
              <p:cNvSpPr/>
              <p:nvPr/>
            </p:nvSpPr>
            <p:spPr>
              <a:xfrm>
                <a:off x="3698375" y="2687675"/>
                <a:ext cx="789100" cy="789100"/>
              </a:xfrm>
              <a:custGeom>
                <a:avLst/>
                <a:gdLst/>
                <a:ahLst/>
                <a:cxnLst/>
                <a:rect l="l" t="t" r="r" b="b"/>
                <a:pathLst>
                  <a:path w="31564" h="31564" extrusionOk="0">
                    <a:moveTo>
                      <a:pt x="31456" y="0"/>
                    </a:moveTo>
                    <a:lnTo>
                      <a:pt x="0" y="31444"/>
                    </a:lnTo>
                    <a:lnTo>
                      <a:pt x="131" y="31563"/>
                    </a:lnTo>
                    <a:lnTo>
                      <a:pt x="31564" y="119"/>
                    </a:lnTo>
                    <a:cubicBezTo>
                      <a:pt x="31528" y="83"/>
                      <a:pt x="31492" y="36"/>
                      <a:pt x="3145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9" name="Google Shape;1409;p10"/>
              <p:cNvSpPr/>
              <p:nvPr/>
            </p:nvSpPr>
            <p:spPr>
              <a:xfrm>
                <a:off x="3717125" y="2706125"/>
                <a:ext cx="785525" cy="785525"/>
              </a:xfrm>
              <a:custGeom>
                <a:avLst/>
                <a:gdLst/>
                <a:ahLst/>
                <a:cxnLst/>
                <a:rect l="l" t="t" r="r" b="b"/>
                <a:pathLst>
                  <a:path w="31421" h="31421" extrusionOk="0">
                    <a:moveTo>
                      <a:pt x="31314" y="0"/>
                    </a:moveTo>
                    <a:lnTo>
                      <a:pt x="0" y="31325"/>
                    </a:lnTo>
                    <a:lnTo>
                      <a:pt x="131" y="31421"/>
                    </a:lnTo>
                    <a:lnTo>
                      <a:pt x="31421" y="143"/>
                    </a:lnTo>
                    <a:cubicBezTo>
                      <a:pt x="31385" y="95"/>
                      <a:pt x="31349" y="48"/>
                      <a:pt x="3131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0" name="Google Shape;1410;p10"/>
              <p:cNvSpPr/>
              <p:nvPr/>
            </p:nvSpPr>
            <p:spPr>
              <a:xfrm>
                <a:off x="3736475" y="2725750"/>
                <a:ext cx="780475" cy="780500"/>
              </a:xfrm>
              <a:custGeom>
                <a:avLst/>
                <a:gdLst/>
                <a:ahLst/>
                <a:cxnLst/>
                <a:rect l="l" t="t" r="r" b="b"/>
                <a:pathLst>
                  <a:path w="31219" h="31220" extrusionOk="0">
                    <a:moveTo>
                      <a:pt x="31123" y="1"/>
                    </a:moveTo>
                    <a:lnTo>
                      <a:pt x="0" y="31112"/>
                    </a:lnTo>
                    <a:cubicBezTo>
                      <a:pt x="48" y="31148"/>
                      <a:pt x="95" y="31183"/>
                      <a:pt x="143" y="31219"/>
                    </a:cubicBezTo>
                    <a:lnTo>
                      <a:pt x="31218" y="132"/>
                    </a:lnTo>
                    <a:cubicBezTo>
                      <a:pt x="31183" y="84"/>
                      <a:pt x="31159" y="37"/>
                      <a:pt x="3112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1" name="Google Shape;1411;p10"/>
              <p:cNvSpPr/>
              <p:nvPr/>
            </p:nvSpPr>
            <p:spPr>
              <a:xfrm>
                <a:off x="3756400" y="2745700"/>
                <a:ext cx="773950" cy="774225"/>
              </a:xfrm>
              <a:custGeom>
                <a:avLst/>
                <a:gdLst/>
                <a:ahLst/>
                <a:cxnLst/>
                <a:rect l="l" t="t" r="r" b="b"/>
                <a:pathLst>
                  <a:path w="30958" h="30969" extrusionOk="0">
                    <a:moveTo>
                      <a:pt x="30874" y="1"/>
                    </a:moveTo>
                    <a:lnTo>
                      <a:pt x="1" y="30874"/>
                    </a:lnTo>
                    <a:cubicBezTo>
                      <a:pt x="60" y="30897"/>
                      <a:pt x="108" y="30933"/>
                      <a:pt x="156" y="30969"/>
                    </a:cubicBezTo>
                    <a:lnTo>
                      <a:pt x="30957" y="144"/>
                    </a:lnTo>
                    <a:lnTo>
                      <a:pt x="3087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2" name="Google Shape;1412;p10"/>
              <p:cNvSpPr/>
              <p:nvPr/>
            </p:nvSpPr>
            <p:spPr>
              <a:xfrm>
                <a:off x="3777550" y="2766550"/>
                <a:ext cx="765875" cy="766175"/>
              </a:xfrm>
              <a:custGeom>
                <a:avLst/>
                <a:gdLst/>
                <a:ahLst/>
                <a:cxnLst/>
                <a:rect l="l" t="t" r="r" b="b"/>
                <a:pathLst>
                  <a:path w="30635" h="30647" extrusionOk="0">
                    <a:moveTo>
                      <a:pt x="30552" y="0"/>
                    </a:moveTo>
                    <a:lnTo>
                      <a:pt x="0" y="30552"/>
                    </a:lnTo>
                    <a:cubicBezTo>
                      <a:pt x="48" y="30587"/>
                      <a:pt x="95" y="30611"/>
                      <a:pt x="143" y="30647"/>
                    </a:cubicBezTo>
                    <a:lnTo>
                      <a:pt x="30635" y="155"/>
                    </a:lnTo>
                    <a:cubicBezTo>
                      <a:pt x="30611" y="107"/>
                      <a:pt x="30575" y="60"/>
                      <a:pt x="3055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3" name="Google Shape;1413;p10"/>
              <p:cNvSpPr/>
              <p:nvPr/>
            </p:nvSpPr>
            <p:spPr>
              <a:xfrm>
                <a:off x="3799275" y="2788575"/>
                <a:ext cx="756075" cy="756075"/>
              </a:xfrm>
              <a:custGeom>
                <a:avLst/>
                <a:gdLst/>
                <a:ahLst/>
                <a:cxnLst/>
                <a:rect l="l" t="t" r="r" b="b"/>
                <a:pathLst>
                  <a:path w="30243" h="30243" extrusionOk="0">
                    <a:moveTo>
                      <a:pt x="30171" y="0"/>
                    </a:moveTo>
                    <a:lnTo>
                      <a:pt x="0" y="30159"/>
                    </a:lnTo>
                    <a:lnTo>
                      <a:pt x="155" y="30242"/>
                    </a:lnTo>
                    <a:lnTo>
                      <a:pt x="30242" y="155"/>
                    </a:lnTo>
                    <a:cubicBezTo>
                      <a:pt x="30218" y="95"/>
                      <a:pt x="30195" y="48"/>
                      <a:pt x="3017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4" name="Google Shape;1414;p10"/>
              <p:cNvSpPr/>
              <p:nvPr/>
            </p:nvSpPr>
            <p:spPr>
              <a:xfrm>
                <a:off x="3821900" y="2811200"/>
                <a:ext cx="744750" cy="744750"/>
              </a:xfrm>
              <a:custGeom>
                <a:avLst/>
                <a:gdLst/>
                <a:ahLst/>
                <a:cxnLst/>
                <a:rect l="l" t="t" r="r" b="b"/>
                <a:pathLst>
                  <a:path w="29790" h="29790" extrusionOk="0">
                    <a:moveTo>
                      <a:pt x="29706" y="0"/>
                    </a:moveTo>
                    <a:lnTo>
                      <a:pt x="0" y="29706"/>
                    </a:lnTo>
                    <a:lnTo>
                      <a:pt x="167" y="29789"/>
                    </a:lnTo>
                    <a:lnTo>
                      <a:pt x="29790" y="155"/>
                    </a:lnTo>
                    <a:cubicBezTo>
                      <a:pt x="29766" y="107"/>
                      <a:pt x="29742" y="48"/>
                      <a:pt x="2970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5" name="Google Shape;1415;p10"/>
              <p:cNvSpPr/>
              <p:nvPr/>
            </p:nvSpPr>
            <p:spPr>
              <a:xfrm>
                <a:off x="3845400" y="2834700"/>
                <a:ext cx="731375" cy="731375"/>
              </a:xfrm>
              <a:custGeom>
                <a:avLst/>
                <a:gdLst/>
                <a:ahLst/>
                <a:cxnLst/>
                <a:rect l="l" t="t" r="r" b="b"/>
                <a:pathLst>
                  <a:path w="29255" h="29255" extrusionOk="0">
                    <a:moveTo>
                      <a:pt x="29183" y="1"/>
                    </a:moveTo>
                    <a:lnTo>
                      <a:pt x="1" y="29183"/>
                    </a:lnTo>
                    <a:lnTo>
                      <a:pt x="168" y="29254"/>
                    </a:lnTo>
                    <a:lnTo>
                      <a:pt x="29255" y="167"/>
                    </a:lnTo>
                    <a:cubicBezTo>
                      <a:pt x="29243" y="108"/>
                      <a:pt x="29207" y="48"/>
                      <a:pt x="2918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6" name="Google Shape;1416;p10"/>
              <p:cNvSpPr/>
              <p:nvPr/>
            </p:nvSpPr>
            <p:spPr>
              <a:xfrm>
                <a:off x="3869825" y="2859100"/>
                <a:ext cx="716475" cy="716500"/>
              </a:xfrm>
              <a:custGeom>
                <a:avLst/>
                <a:gdLst/>
                <a:ahLst/>
                <a:cxnLst/>
                <a:rect l="l" t="t" r="r" b="b"/>
                <a:pathLst>
                  <a:path w="28659" h="28660" extrusionOk="0">
                    <a:moveTo>
                      <a:pt x="28587" y="1"/>
                    </a:moveTo>
                    <a:lnTo>
                      <a:pt x="0" y="28600"/>
                    </a:lnTo>
                    <a:lnTo>
                      <a:pt x="179" y="28659"/>
                    </a:lnTo>
                    <a:lnTo>
                      <a:pt x="28659" y="168"/>
                    </a:lnTo>
                    <a:cubicBezTo>
                      <a:pt x="28635" y="108"/>
                      <a:pt x="28611" y="61"/>
                      <a:pt x="2858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7" name="Google Shape;1417;p10"/>
              <p:cNvSpPr/>
              <p:nvPr/>
            </p:nvSpPr>
            <p:spPr>
              <a:xfrm>
                <a:off x="3895425" y="2884425"/>
                <a:ext cx="699200" cy="699200"/>
              </a:xfrm>
              <a:custGeom>
                <a:avLst/>
                <a:gdLst/>
                <a:ahLst/>
                <a:cxnLst/>
                <a:rect l="l" t="t" r="r" b="b"/>
                <a:pathLst>
                  <a:path w="27968" h="27968" extrusionOk="0">
                    <a:moveTo>
                      <a:pt x="27908" y="0"/>
                    </a:moveTo>
                    <a:lnTo>
                      <a:pt x="0" y="27908"/>
                    </a:lnTo>
                    <a:lnTo>
                      <a:pt x="179" y="27968"/>
                    </a:lnTo>
                    <a:lnTo>
                      <a:pt x="27968" y="179"/>
                    </a:lnTo>
                    <a:cubicBezTo>
                      <a:pt x="27944" y="119"/>
                      <a:pt x="27920" y="60"/>
                      <a:pt x="2790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8" name="Google Shape;1418;p10"/>
              <p:cNvSpPr/>
              <p:nvPr/>
            </p:nvSpPr>
            <p:spPr>
              <a:xfrm>
                <a:off x="3921600" y="2910900"/>
                <a:ext cx="680175" cy="680175"/>
              </a:xfrm>
              <a:custGeom>
                <a:avLst/>
                <a:gdLst/>
                <a:ahLst/>
                <a:cxnLst/>
                <a:rect l="l" t="t" r="r" b="b"/>
                <a:pathLst>
                  <a:path w="27207" h="27207" extrusionOk="0">
                    <a:moveTo>
                      <a:pt x="27159" y="1"/>
                    </a:moveTo>
                    <a:lnTo>
                      <a:pt x="1" y="27147"/>
                    </a:lnTo>
                    <a:lnTo>
                      <a:pt x="191" y="27206"/>
                    </a:lnTo>
                    <a:lnTo>
                      <a:pt x="27207" y="191"/>
                    </a:lnTo>
                    <a:cubicBezTo>
                      <a:pt x="27195" y="132"/>
                      <a:pt x="27171" y="60"/>
                      <a:pt x="2715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9" name="Google Shape;1419;p10"/>
              <p:cNvSpPr/>
              <p:nvPr/>
            </p:nvSpPr>
            <p:spPr>
              <a:xfrm>
                <a:off x="3949300" y="2938575"/>
                <a:ext cx="658725" cy="658450"/>
              </a:xfrm>
              <a:custGeom>
                <a:avLst/>
                <a:gdLst/>
                <a:ahLst/>
                <a:cxnLst/>
                <a:rect l="l" t="t" r="r" b="b"/>
                <a:pathLst>
                  <a:path w="26349" h="26338" extrusionOk="0">
                    <a:moveTo>
                      <a:pt x="26301" y="1"/>
                    </a:moveTo>
                    <a:lnTo>
                      <a:pt x="0" y="26302"/>
                    </a:lnTo>
                    <a:lnTo>
                      <a:pt x="203" y="26338"/>
                    </a:lnTo>
                    <a:lnTo>
                      <a:pt x="26349" y="203"/>
                    </a:lnTo>
                    <a:cubicBezTo>
                      <a:pt x="26325" y="132"/>
                      <a:pt x="26313" y="60"/>
                      <a:pt x="2630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0" name="Google Shape;1420;p10"/>
              <p:cNvSpPr/>
              <p:nvPr/>
            </p:nvSpPr>
            <p:spPr>
              <a:xfrm>
                <a:off x="3978175" y="2967450"/>
                <a:ext cx="634625" cy="634350"/>
              </a:xfrm>
              <a:custGeom>
                <a:avLst/>
                <a:gdLst/>
                <a:ahLst/>
                <a:cxnLst/>
                <a:rect l="l" t="t" r="r" b="b"/>
                <a:pathLst>
                  <a:path w="25385" h="25374" extrusionOk="0">
                    <a:moveTo>
                      <a:pt x="25348" y="1"/>
                    </a:moveTo>
                    <a:lnTo>
                      <a:pt x="0" y="25349"/>
                    </a:lnTo>
                    <a:lnTo>
                      <a:pt x="214" y="25373"/>
                    </a:lnTo>
                    <a:lnTo>
                      <a:pt x="25384" y="215"/>
                    </a:lnTo>
                    <a:cubicBezTo>
                      <a:pt x="25372" y="144"/>
                      <a:pt x="25360" y="72"/>
                      <a:pt x="2534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1" name="Google Shape;1421;p10"/>
              <p:cNvSpPr/>
              <p:nvPr/>
            </p:nvSpPr>
            <p:spPr>
              <a:xfrm>
                <a:off x="4008525" y="2997825"/>
                <a:ext cx="607250" cy="607225"/>
              </a:xfrm>
              <a:custGeom>
                <a:avLst/>
                <a:gdLst/>
                <a:ahLst/>
                <a:cxnLst/>
                <a:rect l="l" t="t" r="r" b="b"/>
                <a:pathLst>
                  <a:path w="24290" h="24289" extrusionOk="0">
                    <a:moveTo>
                      <a:pt x="24277" y="0"/>
                    </a:moveTo>
                    <a:lnTo>
                      <a:pt x="0" y="24277"/>
                    </a:lnTo>
                    <a:cubicBezTo>
                      <a:pt x="72" y="24277"/>
                      <a:pt x="155" y="24289"/>
                      <a:pt x="227" y="24289"/>
                    </a:cubicBezTo>
                    <a:lnTo>
                      <a:pt x="24289" y="215"/>
                    </a:lnTo>
                    <a:cubicBezTo>
                      <a:pt x="24289" y="143"/>
                      <a:pt x="24289" y="72"/>
                      <a:pt x="2427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2" name="Google Shape;1422;p10"/>
              <p:cNvSpPr/>
              <p:nvPr/>
            </p:nvSpPr>
            <p:spPr>
              <a:xfrm>
                <a:off x="4040675" y="3029675"/>
                <a:ext cx="576875" cy="576875"/>
              </a:xfrm>
              <a:custGeom>
                <a:avLst/>
                <a:gdLst/>
                <a:ahLst/>
                <a:cxnLst/>
                <a:rect l="l" t="t" r="r" b="b"/>
                <a:pathLst>
                  <a:path w="23075" h="23075" extrusionOk="0">
                    <a:moveTo>
                      <a:pt x="23075" y="0"/>
                    </a:moveTo>
                    <a:lnTo>
                      <a:pt x="0" y="23075"/>
                    </a:lnTo>
                    <a:lnTo>
                      <a:pt x="238" y="23075"/>
                    </a:lnTo>
                    <a:lnTo>
                      <a:pt x="23075" y="238"/>
                    </a:lnTo>
                    <a:cubicBezTo>
                      <a:pt x="23075" y="155"/>
                      <a:pt x="23075" y="84"/>
                      <a:pt x="230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3" name="Google Shape;1423;p10"/>
              <p:cNvSpPr/>
              <p:nvPr/>
            </p:nvSpPr>
            <p:spPr>
              <a:xfrm>
                <a:off x="4074300" y="3063600"/>
                <a:ext cx="543250" cy="543250"/>
              </a:xfrm>
              <a:custGeom>
                <a:avLst/>
                <a:gdLst/>
                <a:ahLst/>
                <a:cxnLst/>
                <a:rect l="l" t="t" r="r" b="b"/>
                <a:pathLst>
                  <a:path w="21730" h="21730" extrusionOk="0">
                    <a:moveTo>
                      <a:pt x="21730" y="1"/>
                    </a:moveTo>
                    <a:lnTo>
                      <a:pt x="1" y="21729"/>
                    </a:lnTo>
                    <a:lnTo>
                      <a:pt x="239" y="21729"/>
                    </a:lnTo>
                    <a:lnTo>
                      <a:pt x="21730" y="239"/>
                    </a:lnTo>
                    <a:lnTo>
                      <a:pt x="2173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4" name="Google Shape;1424;p10"/>
              <p:cNvSpPr/>
              <p:nvPr/>
            </p:nvSpPr>
            <p:spPr>
              <a:xfrm>
                <a:off x="4110325" y="3099325"/>
                <a:ext cx="505450" cy="505450"/>
              </a:xfrm>
              <a:custGeom>
                <a:avLst/>
                <a:gdLst/>
                <a:ahLst/>
                <a:cxnLst/>
                <a:rect l="l" t="t" r="r" b="b"/>
                <a:pathLst>
                  <a:path w="20218" h="20218" extrusionOk="0">
                    <a:moveTo>
                      <a:pt x="20217" y="0"/>
                    </a:moveTo>
                    <a:lnTo>
                      <a:pt x="0" y="20217"/>
                    </a:lnTo>
                    <a:lnTo>
                      <a:pt x="262" y="20193"/>
                    </a:lnTo>
                    <a:lnTo>
                      <a:pt x="20182" y="274"/>
                    </a:lnTo>
                    <a:lnTo>
                      <a:pt x="2021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5" name="Google Shape;1425;p10"/>
              <p:cNvSpPr/>
              <p:nvPr/>
            </p:nvSpPr>
            <p:spPr>
              <a:xfrm>
                <a:off x="4149325" y="3138325"/>
                <a:ext cx="461375" cy="461375"/>
              </a:xfrm>
              <a:custGeom>
                <a:avLst/>
                <a:gdLst/>
                <a:ahLst/>
                <a:cxnLst/>
                <a:rect l="l" t="t" r="r" b="b"/>
                <a:pathLst>
                  <a:path w="18455" h="18455" extrusionOk="0">
                    <a:moveTo>
                      <a:pt x="18455" y="0"/>
                    </a:moveTo>
                    <a:lnTo>
                      <a:pt x="0" y="18455"/>
                    </a:lnTo>
                    <a:lnTo>
                      <a:pt x="0" y="18455"/>
                    </a:lnTo>
                    <a:lnTo>
                      <a:pt x="286" y="18407"/>
                    </a:lnTo>
                    <a:lnTo>
                      <a:pt x="18407" y="286"/>
                    </a:lnTo>
                    <a:lnTo>
                      <a:pt x="1845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6" name="Google Shape;1426;p10"/>
              <p:cNvSpPr/>
              <p:nvPr/>
            </p:nvSpPr>
            <p:spPr>
              <a:xfrm>
                <a:off x="4191275" y="3180575"/>
                <a:ext cx="411100" cy="410800"/>
              </a:xfrm>
              <a:custGeom>
                <a:avLst/>
                <a:gdLst/>
                <a:ahLst/>
                <a:cxnLst/>
                <a:rect l="l" t="t" r="r" b="b"/>
                <a:pathLst>
                  <a:path w="16444" h="16432" extrusionOk="0">
                    <a:moveTo>
                      <a:pt x="16443" y="1"/>
                    </a:moveTo>
                    <a:lnTo>
                      <a:pt x="1" y="16431"/>
                    </a:lnTo>
                    <a:cubicBezTo>
                      <a:pt x="120" y="16407"/>
                      <a:pt x="227" y="16384"/>
                      <a:pt x="334" y="16348"/>
                    </a:cubicBezTo>
                    <a:lnTo>
                      <a:pt x="16360" y="322"/>
                    </a:lnTo>
                    <a:cubicBezTo>
                      <a:pt x="16384" y="215"/>
                      <a:pt x="16420" y="108"/>
                      <a:pt x="1644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7" name="Google Shape;1427;p10"/>
              <p:cNvSpPr/>
              <p:nvPr/>
            </p:nvSpPr>
            <p:spPr>
              <a:xfrm>
                <a:off x="4239200" y="3228500"/>
                <a:ext cx="349175" cy="349175"/>
              </a:xfrm>
              <a:custGeom>
                <a:avLst/>
                <a:gdLst/>
                <a:ahLst/>
                <a:cxnLst/>
                <a:rect l="l" t="t" r="r" b="b"/>
                <a:pathLst>
                  <a:path w="13967" h="13967" extrusionOk="0">
                    <a:moveTo>
                      <a:pt x="13967" y="1"/>
                    </a:moveTo>
                    <a:lnTo>
                      <a:pt x="1" y="13967"/>
                    </a:lnTo>
                    <a:lnTo>
                      <a:pt x="1" y="13967"/>
                    </a:lnTo>
                    <a:lnTo>
                      <a:pt x="370" y="13836"/>
                    </a:lnTo>
                    <a:lnTo>
                      <a:pt x="13836" y="370"/>
                    </a:lnTo>
                    <a:cubicBezTo>
                      <a:pt x="13884" y="239"/>
                      <a:pt x="13919" y="120"/>
                      <a:pt x="1396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8" name="Google Shape;1428;p10"/>
              <p:cNvSpPr/>
              <p:nvPr/>
            </p:nvSpPr>
            <p:spPr>
              <a:xfrm>
                <a:off x="4295775" y="3284750"/>
                <a:ext cx="269975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799" h="10812" extrusionOk="0">
                    <a:moveTo>
                      <a:pt x="10799" y="1"/>
                    </a:moveTo>
                    <a:lnTo>
                      <a:pt x="0" y="10812"/>
                    </a:lnTo>
                    <a:cubicBezTo>
                      <a:pt x="155" y="10740"/>
                      <a:pt x="310" y="10657"/>
                      <a:pt x="476" y="10574"/>
                    </a:cubicBezTo>
                    <a:lnTo>
                      <a:pt x="10561" y="477"/>
                    </a:lnTo>
                    <a:cubicBezTo>
                      <a:pt x="10644" y="322"/>
                      <a:pt x="10728" y="168"/>
                      <a:pt x="1079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9" name="Google Shape;1429;p10"/>
              <p:cNvSpPr/>
              <p:nvPr/>
            </p:nvSpPr>
            <p:spPr>
              <a:xfrm>
                <a:off x="4375225" y="3364225"/>
                <a:ext cx="145000" cy="145300"/>
              </a:xfrm>
              <a:custGeom>
                <a:avLst/>
                <a:gdLst/>
                <a:ahLst/>
                <a:cxnLst/>
                <a:rect l="l" t="t" r="r" b="b"/>
                <a:pathLst>
                  <a:path w="5800" h="5812" extrusionOk="0">
                    <a:moveTo>
                      <a:pt x="5799" y="1"/>
                    </a:moveTo>
                    <a:lnTo>
                      <a:pt x="1" y="5811"/>
                    </a:lnTo>
                    <a:cubicBezTo>
                      <a:pt x="287" y="5609"/>
                      <a:pt x="584" y="5406"/>
                      <a:pt x="858" y="5180"/>
                    </a:cubicBezTo>
                    <a:lnTo>
                      <a:pt x="5180" y="870"/>
                    </a:lnTo>
                    <a:cubicBezTo>
                      <a:pt x="5395" y="584"/>
                      <a:pt x="5597" y="299"/>
                      <a:pt x="579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846775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10/23/2020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939782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1" name="Google Shape;581;p5"/>
          <p:cNvGrpSpPr/>
          <p:nvPr/>
        </p:nvGrpSpPr>
        <p:grpSpPr>
          <a:xfrm>
            <a:off x="-1226734" y="-1114300"/>
            <a:ext cx="11366940" cy="7355285"/>
            <a:chOff x="-1226734" y="-1114300"/>
            <a:chExt cx="11366940" cy="7355285"/>
          </a:xfrm>
        </p:grpSpPr>
        <p:sp>
          <p:nvSpPr>
            <p:cNvPr id="582" name="Google Shape;582;p5"/>
            <p:cNvSpPr/>
            <p:nvPr/>
          </p:nvSpPr>
          <p:spPr>
            <a:xfrm>
              <a:off x="-1226734" y="-954139"/>
              <a:ext cx="2084472" cy="2084413"/>
            </a:xfrm>
            <a:custGeom>
              <a:avLst/>
              <a:gdLst/>
              <a:ahLst/>
              <a:cxnLst/>
              <a:rect l="l" t="t" r="r" b="b"/>
              <a:pathLst>
                <a:path w="35375" h="35374" extrusionOk="0">
                  <a:moveTo>
                    <a:pt x="32993" y="33004"/>
                  </a:moveTo>
                  <a:lnTo>
                    <a:pt x="32993" y="33004"/>
                  </a:lnTo>
                  <a:cubicBezTo>
                    <a:pt x="30612" y="35373"/>
                    <a:pt x="26766" y="35373"/>
                    <a:pt x="24385" y="33004"/>
                  </a:cubicBezTo>
                  <a:lnTo>
                    <a:pt x="2382" y="10989"/>
                  </a:lnTo>
                  <a:cubicBezTo>
                    <a:pt x="1" y="8608"/>
                    <a:pt x="1" y="4763"/>
                    <a:pt x="2382" y="2381"/>
                  </a:cubicBezTo>
                  <a:lnTo>
                    <a:pt x="2382" y="2381"/>
                  </a:lnTo>
                  <a:cubicBezTo>
                    <a:pt x="4751" y="0"/>
                    <a:pt x="8597" y="0"/>
                    <a:pt x="10978" y="2381"/>
                  </a:cubicBezTo>
                  <a:lnTo>
                    <a:pt x="32993" y="24396"/>
                  </a:lnTo>
                  <a:cubicBezTo>
                    <a:pt x="35374" y="26765"/>
                    <a:pt x="35374" y="30623"/>
                    <a:pt x="32993" y="33004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83" name="Google Shape;583;p5"/>
            <p:cNvGrpSpPr/>
            <p:nvPr/>
          </p:nvGrpSpPr>
          <p:grpSpPr>
            <a:xfrm>
              <a:off x="8083550" y="-482811"/>
              <a:ext cx="1758795" cy="1759268"/>
              <a:chOff x="3502200" y="2491200"/>
              <a:chExt cx="1115350" cy="1115650"/>
            </a:xfrm>
          </p:grpSpPr>
          <p:sp>
            <p:nvSpPr>
              <p:cNvPr id="584" name="Google Shape;584;p5"/>
              <p:cNvSpPr/>
              <p:nvPr/>
            </p:nvSpPr>
            <p:spPr>
              <a:xfrm>
                <a:off x="3606975" y="2596575"/>
                <a:ext cx="126550" cy="126525"/>
              </a:xfrm>
              <a:custGeom>
                <a:avLst/>
                <a:gdLst/>
                <a:ahLst/>
                <a:cxnLst/>
                <a:rect l="l" t="t" r="r" b="b"/>
                <a:pathLst>
                  <a:path w="5062" h="5061" extrusionOk="0">
                    <a:moveTo>
                      <a:pt x="5061" y="1"/>
                    </a:moveTo>
                    <a:lnTo>
                      <a:pt x="5061" y="1"/>
                    </a:lnTo>
                    <a:cubicBezTo>
                      <a:pt x="4728" y="251"/>
                      <a:pt x="4382" y="501"/>
                      <a:pt x="4049" y="775"/>
                    </a:cubicBezTo>
                    <a:lnTo>
                      <a:pt x="775" y="4049"/>
                    </a:lnTo>
                    <a:cubicBezTo>
                      <a:pt x="513" y="4370"/>
                      <a:pt x="251" y="4716"/>
                      <a:pt x="1" y="5061"/>
                    </a:cubicBezTo>
                    <a:lnTo>
                      <a:pt x="506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" name="Google Shape;585;p5"/>
              <p:cNvSpPr/>
              <p:nvPr/>
            </p:nvSpPr>
            <p:spPr>
              <a:xfrm>
                <a:off x="3557275" y="2546575"/>
                <a:ext cx="260175" cy="260175"/>
              </a:xfrm>
              <a:custGeom>
                <a:avLst/>
                <a:gdLst/>
                <a:ahLst/>
                <a:cxnLst/>
                <a:rect l="l" t="t" r="r" b="b"/>
                <a:pathLst>
                  <a:path w="10407" h="10407" extrusionOk="0">
                    <a:moveTo>
                      <a:pt x="10407" y="0"/>
                    </a:moveTo>
                    <a:cubicBezTo>
                      <a:pt x="10264" y="72"/>
                      <a:pt x="10097" y="155"/>
                      <a:pt x="9942" y="227"/>
                    </a:cubicBezTo>
                    <a:lnTo>
                      <a:pt x="239" y="9930"/>
                    </a:lnTo>
                    <a:cubicBezTo>
                      <a:pt x="155" y="10085"/>
                      <a:pt x="84" y="10252"/>
                      <a:pt x="1" y="10406"/>
                    </a:cubicBezTo>
                    <a:lnTo>
                      <a:pt x="1040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" name="Google Shape;586;p5"/>
              <p:cNvSpPr/>
              <p:nvPr/>
            </p:nvSpPr>
            <p:spPr>
              <a:xfrm>
                <a:off x="3532875" y="2522175"/>
                <a:ext cx="342625" cy="342625"/>
              </a:xfrm>
              <a:custGeom>
                <a:avLst/>
                <a:gdLst/>
                <a:ahLst/>
                <a:cxnLst/>
                <a:rect l="l" t="t" r="r" b="b"/>
                <a:pathLst>
                  <a:path w="13705" h="13705" extrusionOk="0">
                    <a:moveTo>
                      <a:pt x="13704" y="0"/>
                    </a:moveTo>
                    <a:lnTo>
                      <a:pt x="13704" y="0"/>
                    </a:lnTo>
                    <a:cubicBezTo>
                      <a:pt x="13585" y="48"/>
                      <a:pt x="13454" y="107"/>
                      <a:pt x="13323" y="155"/>
                    </a:cubicBezTo>
                    <a:lnTo>
                      <a:pt x="155" y="13323"/>
                    </a:lnTo>
                    <a:cubicBezTo>
                      <a:pt x="107" y="13454"/>
                      <a:pt x="60" y="13585"/>
                      <a:pt x="0" y="13704"/>
                    </a:cubicBezTo>
                    <a:lnTo>
                      <a:pt x="1370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" name="Google Shape;587;p5"/>
              <p:cNvSpPr/>
              <p:nvPr/>
            </p:nvSpPr>
            <p:spPr>
              <a:xfrm>
                <a:off x="3518575" y="2507875"/>
                <a:ext cx="405450" cy="405425"/>
              </a:xfrm>
              <a:custGeom>
                <a:avLst/>
                <a:gdLst/>
                <a:ahLst/>
                <a:cxnLst/>
                <a:rect l="l" t="t" r="r" b="b"/>
                <a:pathLst>
                  <a:path w="16218" h="16217" extrusionOk="0">
                    <a:moveTo>
                      <a:pt x="16217" y="1"/>
                    </a:moveTo>
                    <a:lnTo>
                      <a:pt x="16217" y="1"/>
                    </a:lnTo>
                    <a:cubicBezTo>
                      <a:pt x="16110" y="24"/>
                      <a:pt x="16003" y="60"/>
                      <a:pt x="15884" y="96"/>
                    </a:cubicBezTo>
                    <a:lnTo>
                      <a:pt x="96" y="15884"/>
                    </a:lnTo>
                    <a:cubicBezTo>
                      <a:pt x="60" y="15991"/>
                      <a:pt x="37" y="16098"/>
                      <a:pt x="1" y="16217"/>
                    </a:cubicBezTo>
                    <a:lnTo>
                      <a:pt x="1621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" name="Google Shape;588;p5"/>
              <p:cNvSpPr/>
              <p:nvPr/>
            </p:nvSpPr>
            <p:spPr>
              <a:xfrm>
                <a:off x="3509950" y="2499250"/>
                <a:ext cx="456925" cy="456925"/>
              </a:xfrm>
              <a:custGeom>
                <a:avLst/>
                <a:gdLst/>
                <a:ahLst/>
                <a:cxnLst/>
                <a:rect l="l" t="t" r="r" b="b"/>
                <a:pathLst>
                  <a:path w="18277" h="18277" extrusionOk="0">
                    <a:moveTo>
                      <a:pt x="18277" y="0"/>
                    </a:moveTo>
                    <a:cubicBezTo>
                      <a:pt x="18181" y="12"/>
                      <a:pt x="18074" y="24"/>
                      <a:pt x="17979" y="48"/>
                    </a:cubicBezTo>
                    <a:lnTo>
                      <a:pt x="48" y="17991"/>
                    </a:lnTo>
                    <a:cubicBezTo>
                      <a:pt x="24" y="18086"/>
                      <a:pt x="12" y="18181"/>
                      <a:pt x="1" y="18276"/>
                    </a:cubicBezTo>
                    <a:lnTo>
                      <a:pt x="1827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" name="Google Shape;589;p5"/>
              <p:cNvSpPr/>
              <p:nvPr/>
            </p:nvSpPr>
            <p:spPr>
              <a:xfrm>
                <a:off x="3504600" y="2493600"/>
                <a:ext cx="501575" cy="501575"/>
              </a:xfrm>
              <a:custGeom>
                <a:avLst/>
                <a:gdLst/>
                <a:ahLst/>
                <a:cxnLst/>
                <a:rect l="l" t="t" r="r" b="b"/>
                <a:pathLst>
                  <a:path w="20063" h="20063" extrusionOk="0">
                    <a:moveTo>
                      <a:pt x="20062" y="0"/>
                    </a:moveTo>
                    <a:lnTo>
                      <a:pt x="20062" y="0"/>
                    </a:lnTo>
                    <a:cubicBezTo>
                      <a:pt x="19967" y="12"/>
                      <a:pt x="19872" y="24"/>
                      <a:pt x="19788" y="36"/>
                    </a:cubicBezTo>
                    <a:lnTo>
                      <a:pt x="36" y="19788"/>
                    </a:lnTo>
                    <a:cubicBezTo>
                      <a:pt x="24" y="19884"/>
                      <a:pt x="12" y="19979"/>
                      <a:pt x="0" y="20062"/>
                    </a:cubicBezTo>
                    <a:lnTo>
                      <a:pt x="2006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" name="Google Shape;590;p5"/>
              <p:cNvSpPr/>
              <p:nvPr/>
            </p:nvSpPr>
            <p:spPr>
              <a:xfrm>
                <a:off x="3502500" y="2491500"/>
                <a:ext cx="539675" cy="539975"/>
              </a:xfrm>
              <a:custGeom>
                <a:avLst/>
                <a:gdLst/>
                <a:ahLst/>
                <a:cxnLst/>
                <a:rect l="l" t="t" r="r" b="b"/>
                <a:pathLst>
                  <a:path w="21587" h="21599" extrusionOk="0">
                    <a:moveTo>
                      <a:pt x="21587" y="1"/>
                    </a:moveTo>
                    <a:lnTo>
                      <a:pt x="21337" y="13"/>
                    </a:lnTo>
                    <a:lnTo>
                      <a:pt x="1" y="21349"/>
                    </a:lnTo>
                    <a:lnTo>
                      <a:pt x="1" y="21599"/>
                    </a:lnTo>
                    <a:lnTo>
                      <a:pt x="2158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" name="Google Shape;591;p5"/>
              <p:cNvSpPr/>
              <p:nvPr/>
            </p:nvSpPr>
            <p:spPr>
              <a:xfrm>
                <a:off x="3502200" y="2491200"/>
                <a:ext cx="573925" cy="574200"/>
              </a:xfrm>
              <a:custGeom>
                <a:avLst/>
                <a:gdLst/>
                <a:ahLst/>
                <a:cxnLst/>
                <a:rect l="l" t="t" r="r" b="b"/>
                <a:pathLst>
                  <a:path w="22957" h="22968" extrusionOk="0">
                    <a:moveTo>
                      <a:pt x="22718" y="1"/>
                    </a:moveTo>
                    <a:lnTo>
                      <a:pt x="1" y="22730"/>
                    </a:lnTo>
                    <a:lnTo>
                      <a:pt x="1" y="22968"/>
                    </a:lnTo>
                    <a:lnTo>
                      <a:pt x="22956" y="13"/>
                    </a:lnTo>
                    <a:lnTo>
                      <a:pt x="2271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" name="Google Shape;592;p5"/>
              <p:cNvSpPr/>
              <p:nvPr/>
            </p:nvSpPr>
            <p:spPr>
              <a:xfrm>
                <a:off x="3503700" y="2493000"/>
                <a:ext cx="604575" cy="604550"/>
              </a:xfrm>
              <a:custGeom>
                <a:avLst/>
                <a:gdLst/>
                <a:ahLst/>
                <a:cxnLst/>
                <a:rect l="l" t="t" r="r" b="b"/>
                <a:pathLst>
                  <a:path w="24183" h="24182" extrusionOk="0">
                    <a:moveTo>
                      <a:pt x="23956" y="0"/>
                    </a:moveTo>
                    <a:lnTo>
                      <a:pt x="0" y="23956"/>
                    </a:lnTo>
                    <a:cubicBezTo>
                      <a:pt x="0" y="24039"/>
                      <a:pt x="0" y="24110"/>
                      <a:pt x="12" y="24182"/>
                    </a:cubicBezTo>
                    <a:lnTo>
                      <a:pt x="24182" y="24"/>
                    </a:lnTo>
                    <a:cubicBezTo>
                      <a:pt x="24111" y="0"/>
                      <a:pt x="24027" y="0"/>
                      <a:pt x="2395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" name="Google Shape;593;p5"/>
              <p:cNvSpPr/>
              <p:nvPr/>
            </p:nvSpPr>
            <p:spPr>
              <a:xfrm>
                <a:off x="3506975" y="2495975"/>
                <a:ext cx="631650" cy="631950"/>
              </a:xfrm>
              <a:custGeom>
                <a:avLst/>
                <a:gdLst/>
                <a:ahLst/>
                <a:cxnLst/>
                <a:rect l="l" t="t" r="r" b="b"/>
                <a:pathLst>
                  <a:path w="25266" h="25278" extrusionOk="0">
                    <a:moveTo>
                      <a:pt x="25051" y="0"/>
                    </a:moveTo>
                    <a:lnTo>
                      <a:pt x="0" y="25063"/>
                    </a:lnTo>
                    <a:cubicBezTo>
                      <a:pt x="0" y="25134"/>
                      <a:pt x="12" y="25206"/>
                      <a:pt x="24" y="25277"/>
                    </a:cubicBezTo>
                    <a:lnTo>
                      <a:pt x="25266" y="24"/>
                    </a:lnTo>
                    <a:lnTo>
                      <a:pt x="2505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" name="Google Shape;594;p5"/>
              <p:cNvSpPr/>
              <p:nvPr/>
            </p:nvSpPr>
            <p:spPr>
              <a:xfrm>
                <a:off x="3511450" y="2500725"/>
                <a:ext cx="656350" cy="656075"/>
              </a:xfrm>
              <a:custGeom>
                <a:avLst/>
                <a:gdLst/>
                <a:ahLst/>
                <a:cxnLst/>
                <a:rect l="l" t="t" r="r" b="b"/>
                <a:pathLst>
                  <a:path w="26254" h="26243" extrusionOk="0">
                    <a:moveTo>
                      <a:pt x="26051" y="1"/>
                    </a:moveTo>
                    <a:lnTo>
                      <a:pt x="0" y="26040"/>
                    </a:lnTo>
                    <a:cubicBezTo>
                      <a:pt x="24" y="26111"/>
                      <a:pt x="24" y="26183"/>
                      <a:pt x="48" y="26242"/>
                    </a:cubicBezTo>
                    <a:lnTo>
                      <a:pt x="26253" y="37"/>
                    </a:lnTo>
                    <a:lnTo>
                      <a:pt x="2605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" name="Google Shape;595;p5"/>
              <p:cNvSpPr/>
              <p:nvPr/>
            </p:nvSpPr>
            <p:spPr>
              <a:xfrm>
                <a:off x="3517400" y="2506700"/>
                <a:ext cx="678075" cy="678075"/>
              </a:xfrm>
              <a:custGeom>
                <a:avLst/>
                <a:gdLst/>
                <a:ahLst/>
                <a:cxnLst/>
                <a:rect l="l" t="t" r="r" b="b"/>
                <a:pathLst>
                  <a:path w="27123" h="27123" extrusionOk="0">
                    <a:moveTo>
                      <a:pt x="26932" y="0"/>
                    </a:moveTo>
                    <a:lnTo>
                      <a:pt x="0" y="26932"/>
                    </a:lnTo>
                    <a:cubicBezTo>
                      <a:pt x="12" y="26991"/>
                      <a:pt x="36" y="27051"/>
                      <a:pt x="48" y="27122"/>
                    </a:cubicBezTo>
                    <a:lnTo>
                      <a:pt x="27123" y="48"/>
                    </a:lnTo>
                    <a:lnTo>
                      <a:pt x="2693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" name="Google Shape;596;p5"/>
              <p:cNvSpPr/>
              <p:nvPr/>
            </p:nvSpPr>
            <p:spPr>
              <a:xfrm>
                <a:off x="3524525" y="2513825"/>
                <a:ext cx="697450" cy="697450"/>
              </a:xfrm>
              <a:custGeom>
                <a:avLst/>
                <a:gdLst/>
                <a:ahLst/>
                <a:cxnLst/>
                <a:rect l="l" t="t" r="r" b="b"/>
                <a:pathLst>
                  <a:path w="27898" h="27898" extrusionOk="0">
                    <a:moveTo>
                      <a:pt x="27719" y="1"/>
                    </a:moveTo>
                    <a:lnTo>
                      <a:pt x="1" y="27718"/>
                    </a:lnTo>
                    <a:cubicBezTo>
                      <a:pt x="25" y="27778"/>
                      <a:pt x="37" y="27838"/>
                      <a:pt x="60" y="27897"/>
                    </a:cubicBezTo>
                    <a:lnTo>
                      <a:pt x="27897" y="48"/>
                    </a:lnTo>
                    <a:lnTo>
                      <a:pt x="2771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" name="Google Shape;597;p5"/>
              <p:cNvSpPr/>
              <p:nvPr/>
            </p:nvSpPr>
            <p:spPr>
              <a:xfrm>
                <a:off x="3532875" y="2521875"/>
                <a:ext cx="714700" cy="714975"/>
              </a:xfrm>
              <a:custGeom>
                <a:avLst/>
                <a:gdLst/>
                <a:ahLst/>
                <a:cxnLst/>
                <a:rect l="l" t="t" r="r" b="b"/>
                <a:pathLst>
                  <a:path w="28588" h="28599" extrusionOk="0">
                    <a:moveTo>
                      <a:pt x="28409" y="0"/>
                    </a:moveTo>
                    <a:lnTo>
                      <a:pt x="0" y="28420"/>
                    </a:lnTo>
                    <a:cubicBezTo>
                      <a:pt x="12" y="28480"/>
                      <a:pt x="36" y="28539"/>
                      <a:pt x="60" y="28599"/>
                    </a:cubicBezTo>
                    <a:lnTo>
                      <a:pt x="28587" y="72"/>
                    </a:lnTo>
                    <a:lnTo>
                      <a:pt x="2840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" name="Google Shape;598;p5"/>
              <p:cNvSpPr/>
              <p:nvPr/>
            </p:nvSpPr>
            <p:spPr>
              <a:xfrm>
                <a:off x="3542100" y="2531100"/>
                <a:ext cx="730175" cy="730175"/>
              </a:xfrm>
              <a:custGeom>
                <a:avLst/>
                <a:gdLst/>
                <a:ahLst/>
                <a:cxnLst/>
                <a:rect l="l" t="t" r="r" b="b"/>
                <a:pathLst>
                  <a:path w="29207" h="29207" extrusionOk="0">
                    <a:moveTo>
                      <a:pt x="29028" y="0"/>
                    </a:moveTo>
                    <a:lnTo>
                      <a:pt x="0" y="29040"/>
                    </a:lnTo>
                    <a:cubicBezTo>
                      <a:pt x="24" y="29099"/>
                      <a:pt x="48" y="29147"/>
                      <a:pt x="72" y="29206"/>
                    </a:cubicBezTo>
                    <a:lnTo>
                      <a:pt x="29206" y="72"/>
                    </a:lnTo>
                    <a:lnTo>
                      <a:pt x="2902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" name="Google Shape;599;p5"/>
              <p:cNvSpPr/>
              <p:nvPr/>
            </p:nvSpPr>
            <p:spPr>
              <a:xfrm>
                <a:off x="3552225" y="2541525"/>
                <a:ext cx="743550" cy="743550"/>
              </a:xfrm>
              <a:custGeom>
                <a:avLst/>
                <a:gdLst/>
                <a:ahLst/>
                <a:cxnLst/>
                <a:rect l="l" t="t" r="r" b="b"/>
                <a:pathLst>
                  <a:path w="29742" h="29742" extrusionOk="0">
                    <a:moveTo>
                      <a:pt x="29575" y="0"/>
                    </a:moveTo>
                    <a:lnTo>
                      <a:pt x="0" y="29575"/>
                    </a:lnTo>
                    <a:cubicBezTo>
                      <a:pt x="24" y="29623"/>
                      <a:pt x="48" y="29682"/>
                      <a:pt x="72" y="29742"/>
                    </a:cubicBezTo>
                    <a:lnTo>
                      <a:pt x="29742" y="71"/>
                    </a:lnTo>
                    <a:lnTo>
                      <a:pt x="2957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" name="Google Shape;600;p5"/>
              <p:cNvSpPr/>
              <p:nvPr/>
            </p:nvSpPr>
            <p:spPr>
              <a:xfrm>
                <a:off x="3563225" y="2552525"/>
                <a:ext cx="755175" cy="755175"/>
              </a:xfrm>
              <a:custGeom>
                <a:avLst/>
                <a:gdLst/>
                <a:ahLst/>
                <a:cxnLst/>
                <a:rect l="l" t="t" r="r" b="b"/>
                <a:pathLst>
                  <a:path w="30207" h="30207" extrusionOk="0">
                    <a:moveTo>
                      <a:pt x="30052" y="1"/>
                    </a:moveTo>
                    <a:lnTo>
                      <a:pt x="1" y="30040"/>
                    </a:lnTo>
                    <a:cubicBezTo>
                      <a:pt x="36" y="30100"/>
                      <a:pt x="60" y="30147"/>
                      <a:pt x="84" y="30207"/>
                    </a:cubicBezTo>
                    <a:lnTo>
                      <a:pt x="30207" y="84"/>
                    </a:lnTo>
                    <a:lnTo>
                      <a:pt x="3005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" name="Google Shape;601;p5"/>
              <p:cNvSpPr/>
              <p:nvPr/>
            </p:nvSpPr>
            <p:spPr>
              <a:xfrm>
                <a:off x="3575125" y="2564425"/>
                <a:ext cx="765025" cy="765000"/>
              </a:xfrm>
              <a:custGeom>
                <a:avLst/>
                <a:gdLst/>
                <a:ahLst/>
                <a:cxnLst/>
                <a:rect l="l" t="t" r="r" b="b"/>
                <a:pathLst>
                  <a:path w="30601" h="30600" extrusionOk="0">
                    <a:moveTo>
                      <a:pt x="30457" y="1"/>
                    </a:moveTo>
                    <a:lnTo>
                      <a:pt x="1" y="30445"/>
                    </a:lnTo>
                    <a:cubicBezTo>
                      <a:pt x="37" y="30493"/>
                      <a:pt x="61" y="30552"/>
                      <a:pt x="96" y="30600"/>
                    </a:cubicBezTo>
                    <a:lnTo>
                      <a:pt x="30600" y="84"/>
                    </a:lnTo>
                    <a:lnTo>
                      <a:pt x="3045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" name="Google Shape;602;p5"/>
              <p:cNvSpPr/>
              <p:nvPr/>
            </p:nvSpPr>
            <p:spPr>
              <a:xfrm>
                <a:off x="3587925" y="2577225"/>
                <a:ext cx="773350" cy="773350"/>
              </a:xfrm>
              <a:custGeom>
                <a:avLst/>
                <a:gdLst/>
                <a:ahLst/>
                <a:cxnLst/>
                <a:rect l="l" t="t" r="r" b="b"/>
                <a:pathLst>
                  <a:path w="30934" h="30934" extrusionOk="0">
                    <a:moveTo>
                      <a:pt x="30791" y="1"/>
                    </a:moveTo>
                    <a:lnTo>
                      <a:pt x="1" y="30778"/>
                    </a:lnTo>
                    <a:lnTo>
                      <a:pt x="96" y="30933"/>
                    </a:lnTo>
                    <a:lnTo>
                      <a:pt x="30933" y="96"/>
                    </a:lnTo>
                    <a:lnTo>
                      <a:pt x="3079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" name="Google Shape;603;p5"/>
              <p:cNvSpPr/>
              <p:nvPr/>
            </p:nvSpPr>
            <p:spPr>
              <a:xfrm>
                <a:off x="3601625" y="2590625"/>
                <a:ext cx="780175" cy="780175"/>
              </a:xfrm>
              <a:custGeom>
                <a:avLst/>
                <a:gdLst/>
                <a:ahLst/>
                <a:cxnLst/>
                <a:rect l="l" t="t" r="r" b="b"/>
                <a:pathLst>
                  <a:path w="31207" h="31207" extrusionOk="0">
                    <a:moveTo>
                      <a:pt x="31052" y="1"/>
                    </a:moveTo>
                    <a:lnTo>
                      <a:pt x="1" y="31064"/>
                    </a:lnTo>
                    <a:lnTo>
                      <a:pt x="96" y="31207"/>
                    </a:lnTo>
                    <a:lnTo>
                      <a:pt x="31207" y="108"/>
                    </a:lnTo>
                    <a:lnTo>
                      <a:pt x="3105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" name="Google Shape;604;p5"/>
              <p:cNvSpPr/>
              <p:nvPr/>
            </p:nvSpPr>
            <p:spPr>
              <a:xfrm>
                <a:off x="3615925" y="2604925"/>
                <a:ext cx="784925" cy="785225"/>
              </a:xfrm>
              <a:custGeom>
                <a:avLst/>
                <a:gdLst/>
                <a:ahLst/>
                <a:cxnLst/>
                <a:rect l="l" t="t" r="r" b="b"/>
                <a:pathLst>
                  <a:path w="31397" h="31409" extrusionOk="0">
                    <a:moveTo>
                      <a:pt x="31266" y="0"/>
                    </a:moveTo>
                    <a:lnTo>
                      <a:pt x="0" y="31278"/>
                    </a:lnTo>
                    <a:cubicBezTo>
                      <a:pt x="36" y="31325"/>
                      <a:pt x="72" y="31361"/>
                      <a:pt x="107" y="31409"/>
                    </a:cubicBezTo>
                    <a:lnTo>
                      <a:pt x="31397" y="107"/>
                    </a:lnTo>
                    <a:lnTo>
                      <a:pt x="3126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" name="Google Shape;605;p5"/>
              <p:cNvSpPr/>
              <p:nvPr/>
            </p:nvSpPr>
            <p:spPr>
              <a:xfrm>
                <a:off x="3630800" y="2620100"/>
                <a:ext cx="789100" cy="788800"/>
              </a:xfrm>
              <a:custGeom>
                <a:avLst/>
                <a:gdLst/>
                <a:ahLst/>
                <a:cxnLst/>
                <a:rect l="l" t="t" r="r" b="b"/>
                <a:pathLst>
                  <a:path w="31564" h="31552" extrusionOk="0">
                    <a:moveTo>
                      <a:pt x="31433" y="0"/>
                    </a:moveTo>
                    <a:lnTo>
                      <a:pt x="0" y="31421"/>
                    </a:lnTo>
                    <a:cubicBezTo>
                      <a:pt x="36" y="31468"/>
                      <a:pt x="72" y="31504"/>
                      <a:pt x="108" y="31552"/>
                    </a:cubicBezTo>
                    <a:lnTo>
                      <a:pt x="31564" y="107"/>
                    </a:lnTo>
                    <a:lnTo>
                      <a:pt x="3143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" name="Google Shape;606;p5"/>
              <p:cNvSpPr/>
              <p:nvPr/>
            </p:nvSpPr>
            <p:spPr>
              <a:xfrm>
                <a:off x="3646575" y="2635875"/>
                <a:ext cx="791200" cy="791200"/>
              </a:xfrm>
              <a:custGeom>
                <a:avLst/>
                <a:gdLst/>
                <a:ahLst/>
                <a:cxnLst/>
                <a:rect l="l" t="t" r="r" b="b"/>
                <a:pathLst>
                  <a:path w="31648" h="31648" extrusionOk="0">
                    <a:moveTo>
                      <a:pt x="31528" y="0"/>
                    </a:moveTo>
                    <a:lnTo>
                      <a:pt x="0" y="31516"/>
                    </a:lnTo>
                    <a:lnTo>
                      <a:pt x="120" y="31647"/>
                    </a:lnTo>
                    <a:lnTo>
                      <a:pt x="31647" y="107"/>
                    </a:lnTo>
                    <a:lnTo>
                      <a:pt x="3152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" name="Google Shape;607;p5"/>
              <p:cNvSpPr/>
              <p:nvPr/>
            </p:nvSpPr>
            <p:spPr>
              <a:xfrm>
                <a:off x="3663250" y="2652250"/>
                <a:ext cx="792075" cy="792075"/>
              </a:xfrm>
              <a:custGeom>
                <a:avLst/>
                <a:gdLst/>
                <a:ahLst/>
                <a:cxnLst/>
                <a:rect l="l" t="t" r="r" b="b"/>
                <a:pathLst>
                  <a:path w="31683" h="31683" extrusionOk="0">
                    <a:moveTo>
                      <a:pt x="31552" y="0"/>
                    </a:moveTo>
                    <a:lnTo>
                      <a:pt x="0" y="31564"/>
                    </a:lnTo>
                    <a:cubicBezTo>
                      <a:pt x="36" y="31587"/>
                      <a:pt x="60" y="31623"/>
                      <a:pt x="95" y="31659"/>
                    </a:cubicBezTo>
                    <a:lnTo>
                      <a:pt x="119" y="31683"/>
                    </a:lnTo>
                    <a:lnTo>
                      <a:pt x="31683" y="119"/>
                    </a:lnTo>
                    <a:lnTo>
                      <a:pt x="31647" y="95"/>
                    </a:lnTo>
                    <a:cubicBezTo>
                      <a:pt x="31623" y="60"/>
                      <a:pt x="31588" y="36"/>
                      <a:pt x="3155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" name="Google Shape;608;p5"/>
              <p:cNvSpPr/>
              <p:nvPr/>
            </p:nvSpPr>
            <p:spPr>
              <a:xfrm>
                <a:off x="3680500" y="2669500"/>
                <a:ext cx="791200" cy="791500"/>
              </a:xfrm>
              <a:custGeom>
                <a:avLst/>
                <a:gdLst/>
                <a:ahLst/>
                <a:cxnLst/>
                <a:rect l="l" t="t" r="r" b="b"/>
                <a:pathLst>
                  <a:path w="31648" h="31660" extrusionOk="0">
                    <a:moveTo>
                      <a:pt x="31529" y="1"/>
                    </a:moveTo>
                    <a:lnTo>
                      <a:pt x="1" y="31540"/>
                    </a:lnTo>
                    <a:cubicBezTo>
                      <a:pt x="37" y="31576"/>
                      <a:pt x="72" y="31612"/>
                      <a:pt x="120" y="31659"/>
                    </a:cubicBezTo>
                    <a:lnTo>
                      <a:pt x="31648" y="120"/>
                    </a:lnTo>
                    <a:cubicBezTo>
                      <a:pt x="31612" y="84"/>
                      <a:pt x="31564" y="48"/>
                      <a:pt x="3152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" name="Google Shape;609;p5"/>
              <p:cNvSpPr/>
              <p:nvPr/>
            </p:nvSpPr>
            <p:spPr>
              <a:xfrm>
                <a:off x="3698375" y="2687675"/>
                <a:ext cx="789100" cy="789100"/>
              </a:xfrm>
              <a:custGeom>
                <a:avLst/>
                <a:gdLst/>
                <a:ahLst/>
                <a:cxnLst/>
                <a:rect l="l" t="t" r="r" b="b"/>
                <a:pathLst>
                  <a:path w="31564" h="31564" extrusionOk="0">
                    <a:moveTo>
                      <a:pt x="31456" y="0"/>
                    </a:moveTo>
                    <a:lnTo>
                      <a:pt x="0" y="31444"/>
                    </a:lnTo>
                    <a:lnTo>
                      <a:pt x="131" y="31563"/>
                    </a:lnTo>
                    <a:lnTo>
                      <a:pt x="31564" y="119"/>
                    </a:lnTo>
                    <a:cubicBezTo>
                      <a:pt x="31528" y="83"/>
                      <a:pt x="31492" y="36"/>
                      <a:pt x="3145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" name="Google Shape;610;p5"/>
              <p:cNvSpPr/>
              <p:nvPr/>
            </p:nvSpPr>
            <p:spPr>
              <a:xfrm>
                <a:off x="3717125" y="2706125"/>
                <a:ext cx="785525" cy="785525"/>
              </a:xfrm>
              <a:custGeom>
                <a:avLst/>
                <a:gdLst/>
                <a:ahLst/>
                <a:cxnLst/>
                <a:rect l="l" t="t" r="r" b="b"/>
                <a:pathLst>
                  <a:path w="31421" h="31421" extrusionOk="0">
                    <a:moveTo>
                      <a:pt x="31314" y="0"/>
                    </a:moveTo>
                    <a:lnTo>
                      <a:pt x="0" y="31325"/>
                    </a:lnTo>
                    <a:lnTo>
                      <a:pt x="131" y="31421"/>
                    </a:lnTo>
                    <a:lnTo>
                      <a:pt x="31421" y="143"/>
                    </a:lnTo>
                    <a:cubicBezTo>
                      <a:pt x="31385" y="95"/>
                      <a:pt x="31349" y="48"/>
                      <a:pt x="3131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" name="Google Shape;611;p5"/>
              <p:cNvSpPr/>
              <p:nvPr/>
            </p:nvSpPr>
            <p:spPr>
              <a:xfrm>
                <a:off x="3736475" y="2725750"/>
                <a:ext cx="780475" cy="780500"/>
              </a:xfrm>
              <a:custGeom>
                <a:avLst/>
                <a:gdLst/>
                <a:ahLst/>
                <a:cxnLst/>
                <a:rect l="l" t="t" r="r" b="b"/>
                <a:pathLst>
                  <a:path w="31219" h="31220" extrusionOk="0">
                    <a:moveTo>
                      <a:pt x="31123" y="1"/>
                    </a:moveTo>
                    <a:lnTo>
                      <a:pt x="0" y="31112"/>
                    </a:lnTo>
                    <a:cubicBezTo>
                      <a:pt x="48" y="31148"/>
                      <a:pt x="95" y="31183"/>
                      <a:pt x="143" y="31219"/>
                    </a:cubicBezTo>
                    <a:lnTo>
                      <a:pt x="31218" y="132"/>
                    </a:lnTo>
                    <a:cubicBezTo>
                      <a:pt x="31183" y="84"/>
                      <a:pt x="31159" y="37"/>
                      <a:pt x="3112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" name="Google Shape;612;p5"/>
              <p:cNvSpPr/>
              <p:nvPr/>
            </p:nvSpPr>
            <p:spPr>
              <a:xfrm>
                <a:off x="3756400" y="2745700"/>
                <a:ext cx="773950" cy="774225"/>
              </a:xfrm>
              <a:custGeom>
                <a:avLst/>
                <a:gdLst/>
                <a:ahLst/>
                <a:cxnLst/>
                <a:rect l="l" t="t" r="r" b="b"/>
                <a:pathLst>
                  <a:path w="30958" h="30969" extrusionOk="0">
                    <a:moveTo>
                      <a:pt x="30874" y="1"/>
                    </a:moveTo>
                    <a:lnTo>
                      <a:pt x="1" y="30874"/>
                    </a:lnTo>
                    <a:cubicBezTo>
                      <a:pt x="60" y="30897"/>
                      <a:pt x="108" y="30933"/>
                      <a:pt x="156" y="30969"/>
                    </a:cubicBezTo>
                    <a:lnTo>
                      <a:pt x="30957" y="144"/>
                    </a:lnTo>
                    <a:lnTo>
                      <a:pt x="3087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" name="Google Shape;613;p5"/>
              <p:cNvSpPr/>
              <p:nvPr/>
            </p:nvSpPr>
            <p:spPr>
              <a:xfrm>
                <a:off x="3777550" y="2766550"/>
                <a:ext cx="765875" cy="766175"/>
              </a:xfrm>
              <a:custGeom>
                <a:avLst/>
                <a:gdLst/>
                <a:ahLst/>
                <a:cxnLst/>
                <a:rect l="l" t="t" r="r" b="b"/>
                <a:pathLst>
                  <a:path w="30635" h="30647" extrusionOk="0">
                    <a:moveTo>
                      <a:pt x="30552" y="0"/>
                    </a:moveTo>
                    <a:lnTo>
                      <a:pt x="0" y="30552"/>
                    </a:lnTo>
                    <a:cubicBezTo>
                      <a:pt x="48" y="30587"/>
                      <a:pt x="95" y="30611"/>
                      <a:pt x="143" y="30647"/>
                    </a:cubicBezTo>
                    <a:lnTo>
                      <a:pt x="30635" y="155"/>
                    </a:lnTo>
                    <a:cubicBezTo>
                      <a:pt x="30611" y="107"/>
                      <a:pt x="30575" y="60"/>
                      <a:pt x="3055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" name="Google Shape;614;p5"/>
              <p:cNvSpPr/>
              <p:nvPr/>
            </p:nvSpPr>
            <p:spPr>
              <a:xfrm>
                <a:off x="3799275" y="2788575"/>
                <a:ext cx="756075" cy="756075"/>
              </a:xfrm>
              <a:custGeom>
                <a:avLst/>
                <a:gdLst/>
                <a:ahLst/>
                <a:cxnLst/>
                <a:rect l="l" t="t" r="r" b="b"/>
                <a:pathLst>
                  <a:path w="30243" h="30243" extrusionOk="0">
                    <a:moveTo>
                      <a:pt x="30171" y="0"/>
                    </a:moveTo>
                    <a:lnTo>
                      <a:pt x="0" y="30159"/>
                    </a:lnTo>
                    <a:lnTo>
                      <a:pt x="155" y="30242"/>
                    </a:lnTo>
                    <a:lnTo>
                      <a:pt x="30242" y="155"/>
                    </a:lnTo>
                    <a:cubicBezTo>
                      <a:pt x="30218" y="95"/>
                      <a:pt x="30195" y="48"/>
                      <a:pt x="3017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" name="Google Shape;615;p5"/>
              <p:cNvSpPr/>
              <p:nvPr/>
            </p:nvSpPr>
            <p:spPr>
              <a:xfrm>
                <a:off x="3821900" y="2811200"/>
                <a:ext cx="744750" cy="744750"/>
              </a:xfrm>
              <a:custGeom>
                <a:avLst/>
                <a:gdLst/>
                <a:ahLst/>
                <a:cxnLst/>
                <a:rect l="l" t="t" r="r" b="b"/>
                <a:pathLst>
                  <a:path w="29790" h="29790" extrusionOk="0">
                    <a:moveTo>
                      <a:pt x="29706" y="0"/>
                    </a:moveTo>
                    <a:lnTo>
                      <a:pt x="0" y="29706"/>
                    </a:lnTo>
                    <a:lnTo>
                      <a:pt x="167" y="29789"/>
                    </a:lnTo>
                    <a:lnTo>
                      <a:pt x="29790" y="155"/>
                    </a:lnTo>
                    <a:cubicBezTo>
                      <a:pt x="29766" y="107"/>
                      <a:pt x="29742" y="48"/>
                      <a:pt x="2970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" name="Google Shape;616;p5"/>
              <p:cNvSpPr/>
              <p:nvPr/>
            </p:nvSpPr>
            <p:spPr>
              <a:xfrm>
                <a:off x="3845400" y="2834700"/>
                <a:ext cx="731375" cy="731375"/>
              </a:xfrm>
              <a:custGeom>
                <a:avLst/>
                <a:gdLst/>
                <a:ahLst/>
                <a:cxnLst/>
                <a:rect l="l" t="t" r="r" b="b"/>
                <a:pathLst>
                  <a:path w="29255" h="29255" extrusionOk="0">
                    <a:moveTo>
                      <a:pt x="29183" y="1"/>
                    </a:moveTo>
                    <a:lnTo>
                      <a:pt x="1" y="29183"/>
                    </a:lnTo>
                    <a:lnTo>
                      <a:pt x="168" y="29254"/>
                    </a:lnTo>
                    <a:lnTo>
                      <a:pt x="29255" y="167"/>
                    </a:lnTo>
                    <a:cubicBezTo>
                      <a:pt x="29243" y="108"/>
                      <a:pt x="29207" y="48"/>
                      <a:pt x="2918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" name="Google Shape;617;p5"/>
              <p:cNvSpPr/>
              <p:nvPr/>
            </p:nvSpPr>
            <p:spPr>
              <a:xfrm>
                <a:off x="3869825" y="2859100"/>
                <a:ext cx="716475" cy="716500"/>
              </a:xfrm>
              <a:custGeom>
                <a:avLst/>
                <a:gdLst/>
                <a:ahLst/>
                <a:cxnLst/>
                <a:rect l="l" t="t" r="r" b="b"/>
                <a:pathLst>
                  <a:path w="28659" h="28660" extrusionOk="0">
                    <a:moveTo>
                      <a:pt x="28587" y="1"/>
                    </a:moveTo>
                    <a:lnTo>
                      <a:pt x="0" y="28600"/>
                    </a:lnTo>
                    <a:lnTo>
                      <a:pt x="179" y="28659"/>
                    </a:lnTo>
                    <a:lnTo>
                      <a:pt x="28659" y="168"/>
                    </a:lnTo>
                    <a:cubicBezTo>
                      <a:pt x="28635" y="108"/>
                      <a:pt x="28611" y="61"/>
                      <a:pt x="2858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" name="Google Shape;618;p5"/>
              <p:cNvSpPr/>
              <p:nvPr/>
            </p:nvSpPr>
            <p:spPr>
              <a:xfrm>
                <a:off x="3895425" y="2884425"/>
                <a:ext cx="699200" cy="699200"/>
              </a:xfrm>
              <a:custGeom>
                <a:avLst/>
                <a:gdLst/>
                <a:ahLst/>
                <a:cxnLst/>
                <a:rect l="l" t="t" r="r" b="b"/>
                <a:pathLst>
                  <a:path w="27968" h="27968" extrusionOk="0">
                    <a:moveTo>
                      <a:pt x="27908" y="0"/>
                    </a:moveTo>
                    <a:lnTo>
                      <a:pt x="0" y="27908"/>
                    </a:lnTo>
                    <a:lnTo>
                      <a:pt x="179" y="27968"/>
                    </a:lnTo>
                    <a:lnTo>
                      <a:pt x="27968" y="179"/>
                    </a:lnTo>
                    <a:cubicBezTo>
                      <a:pt x="27944" y="119"/>
                      <a:pt x="27920" y="60"/>
                      <a:pt x="2790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" name="Google Shape;619;p5"/>
              <p:cNvSpPr/>
              <p:nvPr/>
            </p:nvSpPr>
            <p:spPr>
              <a:xfrm>
                <a:off x="3921600" y="2910900"/>
                <a:ext cx="680175" cy="680175"/>
              </a:xfrm>
              <a:custGeom>
                <a:avLst/>
                <a:gdLst/>
                <a:ahLst/>
                <a:cxnLst/>
                <a:rect l="l" t="t" r="r" b="b"/>
                <a:pathLst>
                  <a:path w="27207" h="27207" extrusionOk="0">
                    <a:moveTo>
                      <a:pt x="27159" y="1"/>
                    </a:moveTo>
                    <a:lnTo>
                      <a:pt x="1" y="27147"/>
                    </a:lnTo>
                    <a:lnTo>
                      <a:pt x="191" y="27206"/>
                    </a:lnTo>
                    <a:lnTo>
                      <a:pt x="27207" y="191"/>
                    </a:lnTo>
                    <a:cubicBezTo>
                      <a:pt x="27195" y="132"/>
                      <a:pt x="27171" y="60"/>
                      <a:pt x="2715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" name="Google Shape;620;p5"/>
              <p:cNvSpPr/>
              <p:nvPr/>
            </p:nvSpPr>
            <p:spPr>
              <a:xfrm>
                <a:off x="3949300" y="2938575"/>
                <a:ext cx="658725" cy="658450"/>
              </a:xfrm>
              <a:custGeom>
                <a:avLst/>
                <a:gdLst/>
                <a:ahLst/>
                <a:cxnLst/>
                <a:rect l="l" t="t" r="r" b="b"/>
                <a:pathLst>
                  <a:path w="26349" h="26338" extrusionOk="0">
                    <a:moveTo>
                      <a:pt x="26301" y="1"/>
                    </a:moveTo>
                    <a:lnTo>
                      <a:pt x="0" y="26302"/>
                    </a:lnTo>
                    <a:lnTo>
                      <a:pt x="203" y="26338"/>
                    </a:lnTo>
                    <a:lnTo>
                      <a:pt x="26349" y="203"/>
                    </a:lnTo>
                    <a:cubicBezTo>
                      <a:pt x="26325" y="132"/>
                      <a:pt x="26313" y="60"/>
                      <a:pt x="2630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" name="Google Shape;621;p5"/>
              <p:cNvSpPr/>
              <p:nvPr/>
            </p:nvSpPr>
            <p:spPr>
              <a:xfrm>
                <a:off x="3978175" y="2967450"/>
                <a:ext cx="634625" cy="634350"/>
              </a:xfrm>
              <a:custGeom>
                <a:avLst/>
                <a:gdLst/>
                <a:ahLst/>
                <a:cxnLst/>
                <a:rect l="l" t="t" r="r" b="b"/>
                <a:pathLst>
                  <a:path w="25385" h="25374" extrusionOk="0">
                    <a:moveTo>
                      <a:pt x="25348" y="1"/>
                    </a:moveTo>
                    <a:lnTo>
                      <a:pt x="0" y="25349"/>
                    </a:lnTo>
                    <a:lnTo>
                      <a:pt x="214" y="25373"/>
                    </a:lnTo>
                    <a:lnTo>
                      <a:pt x="25384" y="215"/>
                    </a:lnTo>
                    <a:cubicBezTo>
                      <a:pt x="25372" y="144"/>
                      <a:pt x="25360" y="72"/>
                      <a:pt x="2534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" name="Google Shape;622;p5"/>
              <p:cNvSpPr/>
              <p:nvPr/>
            </p:nvSpPr>
            <p:spPr>
              <a:xfrm>
                <a:off x="4008525" y="2997825"/>
                <a:ext cx="607250" cy="607225"/>
              </a:xfrm>
              <a:custGeom>
                <a:avLst/>
                <a:gdLst/>
                <a:ahLst/>
                <a:cxnLst/>
                <a:rect l="l" t="t" r="r" b="b"/>
                <a:pathLst>
                  <a:path w="24290" h="24289" extrusionOk="0">
                    <a:moveTo>
                      <a:pt x="24277" y="0"/>
                    </a:moveTo>
                    <a:lnTo>
                      <a:pt x="0" y="24277"/>
                    </a:lnTo>
                    <a:cubicBezTo>
                      <a:pt x="72" y="24277"/>
                      <a:pt x="155" y="24289"/>
                      <a:pt x="227" y="24289"/>
                    </a:cubicBezTo>
                    <a:lnTo>
                      <a:pt x="24289" y="215"/>
                    </a:lnTo>
                    <a:cubicBezTo>
                      <a:pt x="24289" y="143"/>
                      <a:pt x="24289" y="72"/>
                      <a:pt x="2427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" name="Google Shape;623;p5"/>
              <p:cNvSpPr/>
              <p:nvPr/>
            </p:nvSpPr>
            <p:spPr>
              <a:xfrm>
                <a:off x="4040675" y="3029675"/>
                <a:ext cx="576875" cy="576875"/>
              </a:xfrm>
              <a:custGeom>
                <a:avLst/>
                <a:gdLst/>
                <a:ahLst/>
                <a:cxnLst/>
                <a:rect l="l" t="t" r="r" b="b"/>
                <a:pathLst>
                  <a:path w="23075" h="23075" extrusionOk="0">
                    <a:moveTo>
                      <a:pt x="23075" y="0"/>
                    </a:moveTo>
                    <a:lnTo>
                      <a:pt x="0" y="23075"/>
                    </a:lnTo>
                    <a:lnTo>
                      <a:pt x="238" y="23075"/>
                    </a:lnTo>
                    <a:lnTo>
                      <a:pt x="23075" y="238"/>
                    </a:lnTo>
                    <a:cubicBezTo>
                      <a:pt x="23075" y="155"/>
                      <a:pt x="23075" y="84"/>
                      <a:pt x="230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" name="Google Shape;624;p5"/>
              <p:cNvSpPr/>
              <p:nvPr/>
            </p:nvSpPr>
            <p:spPr>
              <a:xfrm>
                <a:off x="4074300" y="3063600"/>
                <a:ext cx="543250" cy="543250"/>
              </a:xfrm>
              <a:custGeom>
                <a:avLst/>
                <a:gdLst/>
                <a:ahLst/>
                <a:cxnLst/>
                <a:rect l="l" t="t" r="r" b="b"/>
                <a:pathLst>
                  <a:path w="21730" h="21730" extrusionOk="0">
                    <a:moveTo>
                      <a:pt x="21730" y="1"/>
                    </a:moveTo>
                    <a:lnTo>
                      <a:pt x="1" y="21729"/>
                    </a:lnTo>
                    <a:lnTo>
                      <a:pt x="239" y="21729"/>
                    </a:lnTo>
                    <a:lnTo>
                      <a:pt x="21730" y="239"/>
                    </a:lnTo>
                    <a:lnTo>
                      <a:pt x="2173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" name="Google Shape;625;p5"/>
              <p:cNvSpPr/>
              <p:nvPr/>
            </p:nvSpPr>
            <p:spPr>
              <a:xfrm>
                <a:off x="4110325" y="3099325"/>
                <a:ext cx="505450" cy="505450"/>
              </a:xfrm>
              <a:custGeom>
                <a:avLst/>
                <a:gdLst/>
                <a:ahLst/>
                <a:cxnLst/>
                <a:rect l="l" t="t" r="r" b="b"/>
                <a:pathLst>
                  <a:path w="20218" h="20218" extrusionOk="0">
                    <a:moveTo>
                      <a:pt x="20217" y="0"/>
                    </a:moveTo>
                    <a:lnTo>
                      <a:pt x="0" y="20217"/>
                    </a:lnTo>
                    <a:lnTo>
                      <a:pt x="262" y="20193"/>
                    </a:lnTo>
                    <a:lnTo>
                      <a:pt x="20182" y="274"/>
                    </a:lnTo>
                    <a:lnTo>
                      <a:pt x="2021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6" name="Google Shape;626;p5"/>
              <p:cNvSpPr/>
              <p:nvPr/>
            </p:nvSpPr>
            <p:spPr>
              <a:xfrm>
                <a:off x="4149325" y="3138325"/>
                <a:ext cx="461375" cy="461375"/>
              </a:xfrm>
              <a:custGeom>
                <a:avLst/>
                <a:gdLst/>
                <a:ahLst/>
                <a:cxnLst/>
                <a:rect l="l" t="t" r="r" b="b"/>
                <a:pathLst>
                  <a:path w="18455" h="18455" extrusionOk="0">
                    <a:moveTo>
                      <a:pt x="18455" y="0"/>
                    </a:moveTo>
                    <a:lnTo>
                      <a:pt x="0" y="18455"/>
                    </a:lnTo>
                    <a:lnTo>
                      <a:pt x="0" y="18455"/>
                    </a:lnTo>
                    <a:lnTo>
                      <a:pt x="286" y="18407"/>
                    </a:lnTo>
                    <a:lnTo>
                      <a:pt x="18407" y="286"/>
                    </a:lnTo>
                    <a:lnTo>
                      <a:pt x="1845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7" name="Google Shape;627;p5"/>
              <p:cNvSpPr/>
              <p:nvPr/>
            </p:nvSpPr>
            <p:spPr>
              <a:xfrm>
                <a:off x="4191275" y="3180575"/>
                <a:ext cx="411100" cy="410800"/>
              </a:xfrm>
              <a:custGeom>
                <a:avLst/>
                <a:gdLst/>
                <a:ahLst/>
                <a:cxnLst/>
                <a:rect l="l" t="t" r="r" b="b"/>
                <a:pathLst>
                  <a:path w="16444" h="16432" extrusionOk="0">
                    <a:moveTo>
                      <a:pt x="16443" y="1"/>
                    </a:moveTo>
                    <a:lnTo>
                      <a:pt x="1" y="16431"/>
                    </a:lnTo>
                    <a:cubicBezTo>
                      <a:pt x="120" y="16407"/>
                      <a:pt x="227" y="16384"/>
                      <a:pt x="334" y="16348"/>
                    </a:cubicBezTo>
                    <a:lnTo>
                      <a:pt x="16360" y="322"/>
                    </a:lnTo>
                    <a:cubicBezTo>
                      <a:pt x="16384" y="215"/>
                      <a:pt x="16420" y="108"/>
                      <a:pt x="1644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" name="Google Shape;628;p5"/>
              <p:cNvSpPr/>
              <p:nvPr/>
            </p:nvSpPr>
            <p:spPr>
              <a:xfrm>
                <a:off x="4239200" y="3228500"/>
                <a:ext cx="349175" cy="349175"/>
              </a:xfrm>
              <a:custGeom>
                <a:avLst/>
                <a:gdLst/>
                <a:ahLst/>
                <a:cxnLst/>
                <a:rect l="l" t="t" r="r" b="b"/>
                <a:pathLst>
                  <a:path w="13967" h="13967" extrusionOk="0">
                    <a:moveTo>
                      <a:pt x="13967" y="1"/>
                    </a:moveTo>
                    <a:lnTo>
                      <a:pt x="1" y="13967"/>
                    </a:lnTo>
                    <a:lnTo>
                      <a:pt x="1" y="13967"/>
                    </a:lnTo>
                    <a:lnTo>
                      <a:pt x="370" y="13836"/>
                    </a:lnTo>
                    <a:lnTo>
                      <a:pt x="13836" y="370"/>
                    </a:lnTo>
                    <a:cubicBezTo>
                      <a:pt x="13884" y="239"/>
                      <a:pt x="13919" y="120"/>
                      <a:pt x="1396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" name="Google Shape;629;p5"/>
              <p:cNvSpPr/>
              <p:nvPr/>
            </p:nvSpPr>
            <p:spPr>
              <a:xfrm>
                <a:off x="4295775" y="3284750"/>
                <a:ext cx="269975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799" h="10812" extrusionOk="0">
                    <a:moveTo>
                      <a:pt x="10799" y="1"/>
                    </a:moveTo>
                    <a:lnTo>
                      <a:pt x="0" y="10812"/>
                    </a:lnTo>
                    <a:cubicBezTo>
                      <a:pt x="155" y="10740"/>
                      <a:pt x="310" y="10657"/>
                      <a:pt x="476" y="10574"/>
                    </a:cubicBezTo>
                    <a:lnTo>
                      <a:pt x="10561" y="477"/>
                    </a:lnTo>
                    <a:cubicBezTo>
                      <a:pt x="10644" y="322"/>
                      <a:pt x="10728" y="168"/>
                      <a:pt x="1079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" name="Google Shape;630;p5"/>
              <p:cNvSpPr/>
              <p:nvPr/>
            </p:nvSpPr>
            <p:spPr>
              <a:xfrm>
                <a:off x="4375225" y="3364225"/>
                <a:ext cx="145000" cy="145300"/>
              </a:xfrm>
              <a:custGeom>
                <a:avLst/>
                <a:gdLst/>
                <a:ahLst/>
                <a:cxnLst/>
                <a:rect l="l" t="t" r="r" b="b"/>
                <a:pathLst>
                  <a:path w="5800" h="5812" extrusionOk="0">
                    <a:moveTo>
                      <a:pt x="5799" y="1"/>
                    </a:moveTo>
                    <a:lnTo>
                      <a:pt x="1" y="5811"/>
                    </a:lnTo>
                    <a:cubicBezTo>
                      <a:pt x="287" y="5609"/>
                      <a:pt x="584" y="5406"/>
                      <a:pt x="858" y="5180"/>
                    </a:cubicBezTo>
                    <a:lnTo>
                      <a:pt x="5180" y="870"/>
                    </a:lnTo>
                    <a:cubicBezTo>
                      <a:pt x="5395" y="584"/>
                      <a:pt x="5597" y="299"/>
                      <a:pt x="579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31" name="Google Shape;631;p5"/>
            <p:cNvSpPr/>
            <p:nvPr/>
          </p:nvSpPr>
          <p:spPr>
            <a:xfrm>
              <a:off x="302698" y="4459334"/>
              <a:ext cx="952030" cy="952003"/>
            </a:xfrm>
            <a:custGeom>
              <a:avLst/>
              <a:gdLst/>
              <a:ahLst/>
              <a:cxnLst/>
              <a:rect l="l" t="t" r="r" b="b"/>
              <a:pathLst>
                <a:path w="35375" h="35374" extrusionOk="0">
                  <a:moveTo>
                    <a:pt x="32993" y="33004"/>
                  </a:moveTo>
                  <a:lnTo>
                    <a:pt x="32993" y="33004"/>
                  </a:lnTo>
                  <a:cubicBezTo>
                    <a:pt x="30612" y="35373"/>
                    <a:pt x="26766" y="35373"/>
                    <a:pt x="24385" y="33004"/>
                  </a:cubicBezTo>
                  <a:lnTo>
                    <a:pt x="2382" y="10989"/>
                  </a:lnTo>
                  <a:cubicBezTo>
                    <a:pt x="1" y="8608"/>
                    <a:pt x="1" y="4763"/>
                    <a:pt x="2382" y="2381"/>
                  </a:cubicBezTo>
                  <a:lnTo>
                    <a:pt x="2382" y="2381"/>
                  </a:lnTo>
                  <a:cubicBezTo>
                    <a:pt x="4751" y="0"/>
                    <a:pt x="8597" y="0"/>
                    <a:pt x="10978" y="2381"/>
                  </a:cubicBezTo>
                  <a:lnTo>
                    <a:pt x="32993" y="24396"/>
                  </a:lnTo>
                  <a:cubicBezTo>
                    <a:pt x="35374" y="26765"/>
                    <a:pt x="35374" y="30623"/>
                    <a:pt x="32993" y="33004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5"/>
            <p:cNvSpPr/>
            <p:nvPr/>
          </p:nvSpPr>
          <p:spPr>
            <a:xfrm>
              <a:off x="8659899" y="647226"/>
              <a:ext cx="952035" cy="951895"/>
            </a:xfrm>
            <a:custGeom>
              <a:avLst/>
              <a:gdLst/>
              <a:ahLst/>
              <a:cxnLst/>
              <a:rect l="l" t="t" r="r" b="b"/>
              <a:pathLst>
                <a:path w="81249" h="81237" extrusionOk="0">
                  <a:moveTo>
                    <a:pt x="75784" y="56007"/>
                  </a:moveTo>
                  <a:lnTo>
                    <a:pt x="25230" y="5453"/>
                  </a:lnTo>
                  <a:cubicBezTo>
                    <a:pt x="19765" y="0"/>
                    <a:pt x="10931" y="0"/>
                    <a:pt x="5466" y="5453"/>
                  </a:cubicBezTo>
                  <a:lnTo>
                    <a:pt x="5466" y="5453"/>
                  </a:lnTo>
                  <a:cubicBezTo>
                    <a:pt x="13" y="10906"/>
                    <a:pt x="1" y="19764"/>
                    <a:pt x="5466" y="25217"/>
                  </a:cubicBezTo>
                  <a:lnTo>
                    <a:pt x="56032" y="75783"/>
                  </a:lnTo>
                  <a:cubicBezTo>
                    <a:pt x="61485" y="81236"/>
                    <a:pt x="70331" y="81236"/>
                    <a:pt x="75784" y="75771"/>
                  </a:cubicBezTo>
                  <a:cubicBezTo>
                    <a:pt x="81249" y="70318"/>
                    <a:pt x="81249" y="61472"/>
                    <a:pt x="75784" y="56007"/>
                  </a:cubicBez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33" name="Google Shape;633;p5"/>
            <p:cNvGrpSpPr/>
            <p:nvPr/>
          </p:nvGrpSpPr>
          <p:grpSpPr>
            <a:xfrm>
              <a:off x="7757863" y="3636224"/>
              <a:ext cx="2084478" cy="2085038"/>
              <a:chOff x="3502200" y="2491200"/>
              <a:chExt cx="1115350" cy="1115650"/>
            </a:xfrm>
          </p:grpSpPr>
          <p:sp>
            <p:nvSpPr>
              <p:cNvPr id="634" name="Google Shape;634;p5"/>
              <p:cNvSpPr/>
              <p:nvPr/>
            </p:nvSpPr>
            <p:spPr>
              <a:xfrm>
                <a:off x="3606975" y="2596575"/>
                <a:ext cx="126550" cy="126525"/>
              </a:xfrm>
              <a:custGeom>
                <a:avLst/>
                <a:gdLst/>
                <a:ahLst/>
                <a:cxnLst/>
                <a:rect l="l" t="t" r="r" b="b"/>
                <a:pathLst>
                  <a:path w="5062" h="5061" extrusionOk="0">
                    <a:moveTo>
                      <a:pt x="5061" y="1"/>
                    </a:moveTo>
                    <a:lnTo>
                      <a:pt x="5061" y="1"/>
                    </a:lnTo>
                    <a:cubicBezTo>
                      <a:pt x="4728" y="251"/>
                      <a:pt x="4382" y="501"/>
                      <a:pt x="4049" y="775"/>
                    </a:cubicBezTo>
                    <a:lnTo>
                      <a:pt x="775" y="4049"/>
                    </a:lnTo>
                    <a:cubicBezTo>
                      <a:pt x="513" y="4370"/>
                      <a:pt x="251" y="4716"/>
                      <a:pt x="1" y="5061"/>
                    </a:cubicBezTo>
                    <a:lnTo>
                      <a:pt x="506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" name="Google Shape;635;p5"/>
              <p:cNvSpPr/>
              <p:nvPr/>
            </p:nvSpPr>
            <p:spPr>
              <a:xfrm>
                <a:off x="3557275" y="2546575"/>
                <a:ext cx="260175" cy="260175"/>
              </a:xfrm>
              <a:custGeom>
                <a:avLst/>
                <a:gdLst/>
                <a:ahLst/>
                <a:cxnLst/>
                <a:rect l="l" t="t" r="r" b="b"/>
                <a:pathLst>
                  <a:path w="10407" h="10407" extrusionOk="0">
                    <a:moveTo>
                      <a:pt x="10407" y="0"/>
                    </a:moveTo>
                    <a:cubicBezTo>
                      <a:pt x="10264" y="72"/>
                      <a:pt x="10097" y="155"/>
                      <a:pt x="9942" y="227"/>
                    </a:cubicBezTo>
                    <a:lnTo>
                      <a:pt x="239" y="9930"/>
                    </a:lnTo>
                    <a:cubicBezTo>
                      <a:pt x="155" y="10085"/>
                      <a:pt x="84" y="10252"/>
                      <a:pt x="1" y="10406"/>
                    </a:cubicBezTo>
                    <a:lnTo>
                      <a:pt x="1040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" name="Google Shape;636;p5"/>
              <p:cNvSpPr/>
              <p:nvPr/>
            </p:nvSpPr>
            <p:spPr>
              <a:xfrm>
                <a:off x="3532875" y="2522175"/>
                <a:ext cx="342625" cy="342625"/>
              </a:xfrm>
              <a:custGeom>
                <a:avLst/>
                <a:gdLst/>
                <a:ahLst/>
                <a:cxnLst/>
                <a:rect l="l" t="t" r="r" b="b"/>
                <a:pathLst>
                  <a:path w="13705" h="13705" extrusionOk="0">
                    <a:moveTo>
                      <a:pt x="13704" y="0"/>
                    </a:moveTo>
                    <a:lnTo>
                      <a:pt x="13704" y="0"/>
                    </a:lnTo>
                    <a:cubicBezTo>
                      <a:pt x="13585" y="48"/>
                      <a:pt x="13454" y="107"/>
                      <a:pt x="13323" y="155"/>
                    </a:cubicBezTo>
                    <a:lnTo>
                      <a:pt x="155" y="13323"/>
                    </a:lnTo>
                    <a:cubicBezTo>
                      <a:pt x="107" y="13454"/>
                      <a:pt x="60" y="13585"/>
                      <a:pt x="0" y="13704"/>
                    </a:cubicBezTo>
                    <a:lnTo>
                      <a:pt x="1370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7" name="Google Shape;637;p5"/>
              <p:cNvSpPr/>
              <p:nvPr/>
            </p:nvSpPr>
            <p:spPr>
              <a:xfrm>
                <a:off x="3518575" y="2507875"/>
                <a:ext cx="405450" cy="405425"/>
              </a:xfrm>
              <a:custGeom>
                <a:avLst/>
                <a:gdLst/>
                <a:ahLst/>
                <a:cxnLst/>
                <a:rect l="l" t="t" r="r" b="b"/>
                <a:pathLst>
                  <a:path w="16218" h="16217" extrusionOk="0">
                    <a:moveTo>
                      <a:pt x="16217" y="1"/>
                    </a:moveTo>
                    <a:lnTo>
                      <a:pt x="16217" y="1"/>
                    </a:lnTo>
                    <a:cubicBezTo>
                      <a:pt x="16110" y="24"/>
                      <a:pt x="16003" y="60"/>
                      <a:pt x="15884" y="96"/>
                    </a:cubicBezTo>
                    <a:lnTo>
                      <a:pt x="96" y="15884"/>
                    </a:lnTo>
                    <a:cubicBezTo>
                      <a:pt x="60" y="15991"/>
                      <a:pt x="37" y="16098"/>
                      <a:pt x="1" y="16217"/>
                    </a:cubicBezTo>
                    <a:lnTo>
                      <a:pt x="1621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" name="Google Shape;638;p5"/>
              <p:cNvSpPr/>
              <p:nvPr/>
            </p:nvSpPr>
            <p:spPr>
              <a:xfrm>
                <a:off x="3509950" y="2499250"/>
                <a:ext cx="456925" cy="456925"/>
              </a:xfrm>
              <a:custGeom>
                <a:avLst/>
                <a:gdLst/>
                <a:ahLst/>
                <a:cxnLst/>
                <a:rect l="l" t="t" r="r" b="b"/>
                <a:pathLst>
                  <a:path w="18277" h="18277" extrusionOk="0">
                    <a:moveTo>
                      <a:pt x="18277" y="0"/>
                    </a:moveTo>
                    <a:cubicBezTo>
                      <a:pt x="18181" y="12"/>
                      <a:pt x="18074" y="24"/>
                      <a:pt x="17979" y="48"/>
                    </a:cubicBezTo>
                    <a:lnTo>
                      <a:pt x="48" y="17991"/>
                    </a:lnTo>
                    <a:cubicBezTo>
                      <a:pt x="24" y="18086"/>
                      <a:pt x="12" y="18181"/>
                      <a:pt x="1" y="18276"/>
                    </a:cubicBezTo>
                    <a:lnTo>
                      <a:pt x="1827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9" name="Google Shape;639;p5"/>
              <p:cNvSpPr/>
              <p:nvPr/>
            </p:nvSpPr>
            <p:spPr>
              <a:xfrm>
                <a:off x="3504600" y="2493600"/>
                <a:ext cx="501575" cy="501575"/>
              </a:xfrm>
              <a:custGeom>
                <a:avLst/>
                <a:gdLst/>
                <a:ahLst/>
                <a:cxnLst/>
                <a:rect l="l" t="t" r="r" b="b"/>
                <a:pathLst>
                  <a:path w="20063" h="20063" extrusionOk="0">
                    <a:moveTo>
                      <a:pt x="20062" y="0"/>
                    </a:moveTo>
                    <a:lnTo>
                      <a:pt x="20062" y="0"/>
                    </a:lnTo>
                    <a:cubicBezTo>
                      <a:pt x="19967" y="12"/>
                      <a:pt x="19872" y="24"/>
                      <a:pt x="19788" y="36"/>
                    </a:cubicBezTo>
                    <a:lnTo>
                      <a:pt x="36" y="19788"/>
                    </a:lnTo>
                    <a:cubicBezTo>
                      <a:pt x="24" y="19884"/>
                      <a:pt x="12" y="19979"/>
                      <a:pt x="0" y="20062"/>
                    </a:cubicBezTo>
                    <a:lnTo>
                      <a:pt x="2006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0" name="Google Shape;640;p5"/>
              <p:cNvSpPr/>
              <p:nvPr/>
            </p:nvSpPr>
            <p:spPr>
              <a:xfrm>
                <a:off x="3502500" y="2491500"/>
                <a:ext cx="539675" cy="539975"/>
              </a:xfrm>
              <a:custGeom>
                <a:avLst/>
                <a:gdLst/>
                <a:ahLst/>
                <a:cxnLst/>
                <a:rect l="l" t="t" r="r" b="b"/>
                <a:pathLst>
                  <a:path w="21587" h="21599" extrusionOk="0">
                    <a:moveTo>
                      <a:pt x="21587" y="1"/>
                    </a:moveTo>
                    <a:lnTo>
                      <a:pt x="21337" y="13"/>
                    </a:lnTo>
                    <a:lnTo>
                      <a:pt x="1" y="21349"/>
                    </a:lnTo>
                    <a:lnTo>
                      <a:pt x="1" y="21599"/>
                    </a:lnTo>
                    <a:lnTo>
                      <a:pt x="2158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" name="Google Shape;641;p5"/>
              <p:cNvSpPr/>
              <p:nvPr/>
            </p:nvSpPr>
            <p:spPr>
              <a:xfrm>
                <a:off x="3502200" y="2491200"/>
                <a:ext cx="573925" cy="574200"/>
              </a:xfrm>
              <a:custGeom>
                <a:avLst/>
                <a:gdLst/>
                <a:ahLst/>
                <a:cxnLst/>
                <a:rect l="l" t="t" r="r" b="b"/>
                <a:pathLst>
                  <a:path w="22957" h="22968" extrusionOk="0">
                    <a:moveTo>
                      <a:pt x="22718" y="1"/>
                    </a:moveTo>
                    <a:lnTo>
                      <a:pt x="1" y="22730"/>
                    </a:lnTo>
                    <a:lnTo>
                      <a:pt x="1" y="22968"/>
                    </a:lnTo>
                    <a:lnTo>
                      <a:pt x="22956" y="13"/>
                    </a:lnTo>
                    <a:lnTo>
                      <a:pt x="2271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2" name="Google Shape;642;p5"/>
              <p:cNvSpPr/>
              <p:nvPr/>
            </p:nvSpPr>
            <p:spPr>
              <a:xfrm>
                <a:off x="3503700" y="2493000"/>
                <a:ext cx="604575" cy="604550"/>
              </a:xfrm>
              <a:custGeom>
                <a:avLst/>
                <a:gdLst/>
                <a:ahLst/>
                <a:cxnLst/>
                <a:rect l="l" t="t" r="r" b="b"/>
                <a:pathLst>
                  <a:path w="24183" h="24182" extrusionOk="0">
                    <a:moveTo>
                      <a:pt x="23956" y="0"/>
                    </a:moveTo>
                    <a:lnTo>
                      <a:pt x="0" y="23956"/>
                    </a:lnTo>
                    <a:cubicBezTo>
                      <a:pt x="0" y="24039"/>
                      <a:pt x="0" y="24110"/>
                      <a:pt x="12" y="24182"/>
                    </a:cubicBezTo>
                    <a:lnTo>
                      <a:pt x="24182" y="24"/>
                    </a:lnTo>
                    <a:cubicBezTo>
                      <a:pt x="24111" y="0"/>
                      <a:pt x="24027" y="0"/>
                      <a:pt x="2395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3" name="Google Shape;643;p5"/>
              <p:cNvSpPr/>
              <p:nvPr/>
            </p:nvSpPr>
            <p:spPr>
              <a:xfrm>
                <a:off x="3506975" y="2495975"/>
                <a:ext cx="631650" cy="631950"/>
              </a:xfrm>
              <a:custGeom>
                <a:avLst/>
                <a:gdLst/>
                <a:ahLst/>
                <a:cxnLst/>
                <a:rect l="l" t="t" r="r" b="b"/>
                <a:pathLst>
                  <a:path w="25266" h="25278" extrusionOk="0">
                    <a:moveTo>
                      <a:pt x="25051" y="0"/>
                    </a:moveTo>
                    <a:lnTo>
                      <a:pt x="0" y="25063"/>
                    </a:lnTo>
                    <a:cubicBezTo>
                      <a:pt x="0" y="25134"/>
                      <a:pt x="12" y="25206"/>
                      <a:pt x="24" y="25277"/>
                    </a:cubicBezTo>
                    <a:lnTo>
                      <a:pt x="25266" y="24"/>
                    </a:lnTo>
                    <a:lnTo>
                      <a:pt x="2505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4" name="Google Shape;644;p5"/>
              <p:cNvSpPr/>
              <p:nvPr/>
            </p:nvSpPr>
            <p:spPr>
              <a:xfrm>
                <a:off x="3511450" y="2500725"/>
                <a:ext cx="656350" cy="656075"/>
              </a:xfrm>
              <a:custGeom>
                <a:avLst/>
                <a:gdLst/>
                <a:ahLst/>
                <a:cxnLst/>
                <a:rect l="l" t="t" r="r" b="b"/>
                <a:pathLst>
                  <a:path w="26254" h="26243" extrusionOk="0">
                    <a:moveTo>
                      <a:pt x="26051" y="1"/>
                    </a:moveTo>
                    <a:lnTo>
                      <a:pt x="0" y="26040"/>
                    </a:lnTo>
                    <a:cubicBezTo>
                      <a:pt x="24" y="26111"/>
                      <a:pt x="24" y="26183"/>
                      <a:pt x="48" y="26242"/>
                    </a:cubicBezTo>
                    <a:lnTo>
                      <a:pt x="26253" y="37"/>
                    </a:lnTo>
                    <a:lnTo>
                      <a:pt x="2605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5" name="Google Shape;645;p5"/>
              <p:cNvSpPr/>
              <p:nvPr/>
            </p:nvSpPr>
            <p:spPr>
              <a:xfrm>
                <a:off x="3517400" y="2506700"/>
                <a:ext cx="678075" cy="678075"/>
              </a:xfrm>
              <a:custGeom>
                <a:avLst/>
                <a:gdLst/>
                <a:ahLst/>
                <a:cxnLst/>
                <a:rect l="l" t="t" r="r" b="b"/>
                <a:pathLst>
                  <a:path w="27123" h="27123" extrusionOk="0">
                    <a:moveTo>
                      <a:pt x="26932" y="0"/>
                    </a:moveTo>
                    <a:lnTo>
                      <a:pt x="0" y="26932"/>
                    </a:lnTo>
                    <a:cubicBezTo>
                      <a:pt x="12" y="26991"/>
                      <a:pt x="36" y="27051"/>
                      <a:pt x="48" y="27122"/>
                    </a:cubicBezTo>
                    <a:lnTo>
                      <a:pt x="27123" y="48"/>
                    </a:lnTo>
                    <a:lnTo>
                      <a:pt x="2693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6" name="Google Shape;646;p5"/>
              <p:cNvSpPr/>
              <p:nvPr/>
            </p:nvSpPr>
            <p:spPr>
              <a:xfrm>
                <a:off x="3524525" y="2513825"/>
                <a:ext cx="697450" cy="697450"/>
              </a:xfrm>
              <a:custGeom>
                <a:avLst/>
                <a:gdLst/>
                <a:ahLst/>
                <a:cxnLst/>
                <a:rect l="l" t="t" r="r" b="b"/>
                <a:pathLst>
                  <a:path w="27898" h="27898" extrusionOk="0">
                    <a:moveTo>
                      <a:pt x="27719" y="1"/>
                    </a:moveTo>
                    <a:lnTo>
                      <a:pt x="1" y="27718"/>
                    </a:lnTo>
                    <a:cubicBezTo>
                      <a:pt x="25" y="27778"/>
                      <a:pt x="37" y="27838"/>
                      <a:pt x="60" y="27897"/>
                    </a:cubicBezTo>
                    <a:lnTo>
                      <a:pt x="27897" y="48"/>
                    </a:lnTo>
                    <a:lnTo>
                      <a:pt x="2771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7" name="Google Shape;647;p5"/>
              <p:cNvSpPr/>
              <p:nvPr/>
            </p:nvSpPr>
            <p:spPr>
              <a:xfrm>
                <a:off x="3532875" y="2521875"/>
                <a:ext cx="714700" cy="714975"/>
              </a:xfrm>
              <a:custGeom>
                <a:avLst/>
                <a:gdLst/>
                <a:ahLst/>
                <a:cxnLst/>
                <a:rect l="l" t="t" r="r" b="b"/>
                <a:pathLst>
                  <a:path w="28588" h="28599" extrusionOk="0">
                    <a:moveTo>
                      <a:pt x="28409" y="0"/>
                    </a:moveTo>
                    <a:lnTo>
                      <a:pt x="0" y="28420"/>
                    </a:lnTo>
                    <a:cubicBezTo>
                      <a:pt x="12" y="28480"/>
                      <a:pt x="36" y="28539"/>
                      <a:pt x="60" y="28599"/>
                    </a:cubicBezTo>
                    <a:lnTo>
                      <a:pt x="28587" y="72"/>
                    </a:lnTo>
                    <a:lnTo>
                      <a:pt x="2840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8" name="Google Shape;648;p5"/>
              <p:cNvSpPr/>
              <p:nvPr/>
            </p:nvSpPr>
            <p:spPr>
              <a:xfrm>
                <a:off x="3542100" y="2531100"/>
                <a:ext cx="730175" cy="730175"/>
              </a:xfrm>
              <a:custGeom>
                <a:avLst/>
                <a:gdLst/>
                <a:ahLst/>
                <a:cxnLst/>
                <a:rect l="l" t="t" r="r" b="b"/>
                <a:pathLst>
                  <a:path w="29207" h="29207" extrusionOk="0">
                    <a:moveTo>
                      <a:pt x="29028" y="0"/>
                    </a:moveTo>
                    <a:lnTo>
                      <a:pt x="0" y="29040"/>
                    </a:lnTo>
                    <a:cubicBezTo>
                      <a:pt x="24" y="29099"/>
                      <a:pt x="48" y="29147"/>
                      <a:pt x="72" y="29206"/>
                    </a:cubicBezTo>
                    <a:lnTo>
                      <a:pt x="29206" y="72"/>
                    </a:lnTo>
                    <a:lnTo>
                      <a:pt x="2902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9" name="Google Shape;649;p5"/>
              <p:cNvSpPr/>
              <p:nvPr/>
            </p:nvSpPr>
            <p:spPr>
              <a:xfrm>
                <a:off x="3552225" y="2541525"/>
                <a:ext cx="743550" cy="743550"/>
              </a:xfrm>
              <a:custGeom>
                <a:avLst/>
                <a:gdLst/>
                <a:ahLst/>
                <a:cxnLst/>
                <a:rect l="l" t="t" r="r" b="b"/>
                <a:pathLst>
                  <a:path w="29742" h="29742" extrusionOk="0">
                    <a:moveTo>
                      <a:pt x="29575" y="0"/>
                    </a:moveTo>
                    <a:lnTo>
                      <a:pt x="0" y="29575"/>
                    </a:lnTo>
                    <a:cubicBezTo>
                      <a:pt x="24" y="29623"/>
                      <a:pt x="48" y="29682"/>
                      <a:pt x="72" y="29742"/>
                    </a:cubicBezTo>
                    <a:lnTo>
                      <a:pt x="29742" y="71"/>
                    </a:lnTo>
                    <a:lnTo>
                      <a:pt x="2957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" name="Google Shape;650;p5"/>
              <p:cNvSpPr/>
              <p:nvPr/>
            </p:nvSpPr>
            <p:spPr>
              <a:xfrm>
                <a:off x="3563225" y="2552525"/>
                <a:ext cx="755175" cy="755175"/>
              </a:xfrm>
              <a:custGeom>
                <a:avLst/>
                <a:gdLst/>
                <a:ahLst/>
                <a:cxnLst/>
                <a:rect l="l" t="t" r="r" b="b"/>
                <a:pathLst>
                  <a:path w="30207" h="30207" extrusionOk="0">
                    <a:moveTo>
                      <a:pt x="30052" y="1"/>
                    </a:moveTo>
                    <a:lnTo>
                      <a:pt x="1" y="30040"/>
                    </a:lnTo>
                    <a:cubicBezTo>
                      <a:pt x="36" y="30100"/>
                      <a:pt x="60" y="30147"/>
                      <a:pt x="84" y="30207"/>
                    </a:cubicBezTo>
                    <a:lnTo>
                      <a:pt x="30207" y="84"/>
                    </a:lnTo>
                    <a:lnTo>
                      <a:pt x="3005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" name="Google Shape;651;p5"/>
              <p:cNvSpPr/>
              <p:nvPr/>
            </p:nvSpPr>
            <p:spPr>
              <a:xfrm>
                <a:off x="3575125" y="2564425"/>
                <a:ext cx="765025" cy="765000"/>
              </a:xfrm>
              <a:custGeom>
                <a:avLst/>
                <a:gdLst/>
                <a:ahLst/>
                <a:cxnLst/>
                <a:rect l="l" t="t" r="r" b="b"/>
                <a:pathLst>
                  <a:path w="30601" h="30600" extrusionOk="0">
                    <a:moveTo>
                      <a:pt x="30457" y="1"/>
                    </a:moveTo>
                    <a:lnTo>
                      <a:pt x="1" y="30445"/>
                    </a:lnTo>
                    <a:cubicBezTo>
                      <a:pt x="37" y="30493"/>
                      <a:pt x="61" y="30552"/>
                      <a:pt x="96" y="30600"/>
                    </a:cubicBezTo>
                    <a:lnTo>
                      <a:pt x="30600" y="84"/>
                    </a:lnTo>
                    <a:lnTo>
                      <a:pt x="3045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" name="Google Shape;652;p5"/>
              <p:cNvSpPr/>
              <p:nvPr/>
            </p:nvSpPr>
            <p:spPr>
              <a:xfrm>
                <a:off x="3587925" y="2577225"/>
                <a:ext cx="773350" cy="773350"/>
              </a:xfrm>
              <a:custGeom>
                <a:avLst/>
                <a:gdLst/>
                <a:ahLst/>
                <a:cxnLst/>
                <a:rect l="l" t="t" r="r" b="b"/>
                <a:pathLst>
                  <a:path w="30934" h="30934" extrusionOk="0">
                    <a:moveTo>
                      <a:pt x="30791" y="1"/>
                    </a:moveTo>
                    <a:lnTo>
                      <a:pt x="1" y="30778"/>
                    </a:lnTo>
                    <a:lnTo>
                      <a:pt x="96" y="30933"/>
                    </a:lnTo>
                    <a:lnTo>
                      <a:pt x="30933" y="96"/>
                    </a:lnTo>
                    <a:lnTo>
                      <a:pt x="3079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3" name="Google Shape;653;p5"/>
              <p:cNvSpPr/>
              <p:nvPr/>
            </p:nvSpPr>
            <p:spPr>
              <a:xfrm>
                <a:off x="3601625" y="2590625"/>
                <a:ext cx="780175" cy="780175"/>
              </a:xfrm>
              <a:custGeom>
                <a:avLst/>
                <a:gdLst/>
                <a:ahLst/>
                <a:cxnLst/>
                <a:rect l="l" t="t" r="r" b="b"/>
                <a:pathLst>
                  <a:path w="31207" h="31207" extrusionOk="0">
                    <a:moveTo>
                      <a:pt x="31052" y="1"/>
                    </a:moveTo>
                    <a:lnTo>
                      <a:pt x="1" y="31064"/>
                    </a:lnTo>
                    <a:lnTo>
                      <a:pt x="96" y="31207"/>
                    </a:lnTo>
                    <a:lnTo>
                      <a:pt x="31207" y="108"/>
                    </a:lnTo>
                    <a:lnTo>
                      <a:pt x="3105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4" name="Google Shape;654;p5"/>
              <p:cNvSpPr/>
              <p:nvPr/>
            </p:nvSpPr>
            <p:spPr>
              <a:xfrm>
                <a:off x="3615925" y="2604925"/>
                <a:ext cx="784925" cy="785225"/>
              </a:xfrm>
              <a:custGeom>
                <a:avLst/>
                <a:gdLst/>
                <a:ahLst/>
                <a:cxnLst/>
                <a:rect l="l" t="t" r="r" b="b"/>
                <a:pathLst>
                  <a:path w="31397" h="31409" extrusionOk="0">
                    <a:moveTo>
                      <a:pt x="31266" y="0"/>
                    </a:moveTo>
                    <a:lnTo>
                      <a:pt x="0" y="31278"/>
                    </a:lnTo>
                    <a:cubicBezTo>
                      <a:pt x="36" y="31325"/>
                      <a:pt x="72" y="31361"/>
                      <a:pt x="107" y="31409"/>
                    </a:cubicBezTo>
                    <a:lnTo>
                      <a:pt x="31397" y="107"/>
                    </a:lnTo>
                    <a:lnTo>
                      <a:pt x="3126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" name="Google Shape;655;p5"/>
              <p:cNvSpPr/>
              <p:nvPr/>
            </p:nvSpPr>
            <p:spPr>
              <a:xfrm>
                <a:off x="3630800" y="2620100"/>
                <a:ext cx="789100" cy="788800"/>
              </a:xfrm>
              <a:custGeom>
                <a:avLst/>
                <a:gdLst/>
                <a:ahLst/>
                <a:cxnLst/>
                <a:rect l="l" t="t" r="r" b="b"/>
                <a:pathLst>
                  <a:path w="31564" h="31552" extrusionOk="0">
                    <a:moveTo>
                      <a:pt x="31433" y="0"/>
                    </a:moveTo>
                    <a:lnTo>
                      <a:pt x="0" y="31421"/>
                    </a:lnTo>
                    <a:cubicBezTo>
                      <a:pt x="36" y="31468"/>
                      <a:pt x="72" y="31504"/>
                      <a:pt x="108" y="31552"/>
                    </a:cubicBezTo>
                    <a:lnTo>
                      <a:pt x="31564" y="107"/>
                    </a:lnTo>
                    <a:lnTo>
                      <a:pt x="3143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" name="Google Shape;656;p5"/>
              <p:cNvSpPr/>
              <p:nvPr/>
            </p:nvSpPr>
            <p:spPr>
              <a:xfrm>
                <a:off x="3646575" y="2635875"/>
                <a:ext cx="791200" cy="791200"/>
              </a:xfrm>
              <a:custGeom>
                <a:avLst/>
                <a:gdLst/>
                <a:ahLst/>
                <a:cxnLst/>
                <a:rect l="l" t="t" r="r" b="b"/>
                <a:pathLst>
                  <a:path w="31648" h="31648" extrusionOk="0">
                    <a:moveTo>
                      <a:pt x="31528" y="0"/>
                    </a:moveTo>
                    <a:lnTo>
                      <a:pt x="0" y="31516"/>
                    </a:lnTo>
                    <a:lnTo>
                      <a:pt x="120" y="31647"/>
                    </a:lnTo>
                    <a:lnTo>
                      <a:pt x="31647" y="107"/>
                    </a:lnTo>
                    <a:lnTo>
                      <a:pt x="3152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7" name="Google Shape;657;p5"/>
              <p:cNvSpPr/>
              <p:nvPr/>
            </p:nvSpPr>
            <p:spPr>
              <a:xfrm>
                <a:off x="3663250" y="2652250"/>
                <a:ext cx="792075" cy="792075"/>
              </a:xfrm>
              <a:custGeom>
                <a:avLst/>
                <a:gdLst/>
                <a:ahLst/>
                <a:cxnLst/>
                <a:rect l="l" t="t" r="r" b="b"/>
                <a:pathLst>
                  <a:path w="31683" h="31683" extrusionOk="0">
                    <a:moveTo>
                      <a:pt x="31552" y="0"/>
                    </a:moveTo>
                    <a:lnTo>
                      <a:pt x="0" y="31564"/>
                    </a:lnTo>
                    <a:cubicBezTo>
                      <a:pt x="36" y="31587"/>
                      <a:pt x="60" y="31623"/>
                      <a:pt x="95" y="31659"/>
                    </a:cubicBezTo>
                    <a:lnTo>
                      <a:pt x="119" y="31683"/>
                    </a:lnTo>
                    <a:lnTo>
                      <a:pt x="31683" y="119"/>
                    </a:lnTo>
                    <a:lnTo>
                      <a:pt x="31647" y="95"/>
                    </a:lnTo>
                    <a:cubicBezTo>
                      <a:pt x="31623" y="60"/>
                      <a:pt x="31588" y="36"/>
                      <a:pt x="3155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8" name="Google Shape;658;p5"/>
              <p:cNvSpPr/>
              <p:nvPr/>
            </p:nvSpPr>
            <p:spPr>
              <a:xfrm>
                <a:off x="3680500" y="2669500"/>
                <a:ext cx="791200" cy="791500"/>
              </a:xfrm>
              <a:custGeom>
                <a:avLst/>
                <a:gdLst/>
                <a:ahLst/>
                <a:cxnLst/>
                <a:rect l="l" t="t" r="r" b="b"/>
                <a:pathLst>
                  <a:path w="31648" h="31660" extrusionOk="0">
                    <a:moveTo>
                      <a:pt x="31529" y="1"/>
                    </a:moveTo>
                    <a:lnTo>
                      <a:pt x="1" y="31540"/>
                    </a:lnTo>
                    <a:cubicBezTo>
                      <a:pt x="37" y="31576"/>
                      <a:pt x="72" y="31612"/>
                      <a:pt x="120" y="31659"/>
                    </a:cubicBezTo>
                    <a:lnTo>
                      <a:pt x="31648" y="120"/>
                    </a:lnTo>
                    <a:cubicBezTo>
                      <a:pt x="31612" y="84"/>
                      <a:pt x="31564" y="48"/>
                      <a:pt x="3152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" name="Google Shape;659;p5"/>
              <p:cNvSpPr/>
              <p:nvPr/>
            </p:nvSpPr>
            <p:spPr>
              <a:xfrm>
                <a:off x="3698375" y="2687675"/>
                <a:ext cx="789100" cy="789100"/>
              </a:xfrm>
              <a:custGeom>
                <a:avLst/>
                <a:gdLst/>
                <a:ahLst/>
                <a:cxnLst/>
                <a:rect l="l" t="t" r="r" b="b"/>
                <a:pathLst>
                  <a:path w="31564" h="31564" extrusionOk="0">
                    <a:moveTo>
                      <a:pt x="31456" y="0"/>
                    </a:moveTo>
                    <a:lnTo>
                      <a:pt x="0" y="31444"/>
                    </a:lnTo>
                    <a:lnTo>
                      <a:pt x="131" y="31563"/>
                    </a:lnTo>
                    <a:lnTo>
                      <a:pt x="31564" y="119"/>
                    </a:lnTo>
                    <a:cubicBezTo>
                      <a:pt x="31528" y="83"/>
                      <a:pt x="31492" y="36"/>
                      <a:pt x="3145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" name="Google Shape;660;p5"/>
              <p:cNvSpPr/>
              <p:nvPr/>
            </p:nvSpPr>
            <p:spPr>
              <a:xfrm>
                <a:off x="3717125" y="2706125"/>
                <a:ext cx="785525" cy="785525"/>
              </a:xfrm>
              <a:custGeom>
                <a:avLst/>
                <a:gdLst/>
                <a:ahLst/>
                <a:cxnLst/>
                <a:rect l="l" t="t" r="r" b="b"/>
                <a:pathLst>
                  <a:path w="31421" h="31421" extrusionOk="0">
                    <a:moveTo>
                      <a:pt x="31314" y="0"/>
                    </a:moveTo>
                    <a:lnTo>
                      <a:pt x="0" y="31325"/>
                    </a:lnTo>
                    <a:lnTo>
                      <a:pt x="131" y="31421"/>
                    </a:lnTo>
                    <a:lnTo>
                      <a:pt x="31421" y="143"/>
                    </a:lnTo>
                    <a:cubicBezTo>
                      <a:pt x="31385" y="95"/>
                      <a:pt x="31349" y="48"/>
                      <a:pt x="3131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" name="Google Shape;661;p5"/>
              <p:cNvSpPr/>
              <p:nvPr/>
            </p:nvSpPr>
            <p:spPr>
              <a:xfrm>
                <a:off x="3736475" y="2725750"/>
                <a:ext cx="780475" cy="780500"/>
              </a:xfrm>
              <a:custGeom>
                <a:avLst/>
                <a:gdLst/>
                <a:ahLst/>
                <a:cxnLst/>
                <a:rect l="l" t="t" r="r" b="b"/>
                <a:pathLst>
                  <a:path w="31219" h="31220" extrusionOk="0">
                    <a:moveTo>
                      <a:pt x="31123" y="1"/>
                    </a:moveTo>
                    <a:lnTo>
                      <a:pt x="0" y="31112"/>
                    </a:lnTo>
                    <a:cubicBezTo>
                      <a:pt x="48" y="31148"/>
                      <a:pt x="95" y="31183"/>
                      <a:pt x="143" y="31219"/>
                    </a:cubicBezTo>
                    <a:lnTo>
                      <a:pt x="31218" y="132"/>
                    </a:lnTo>
                    <a:cubicBezTo>
                      <a:pt x="31183" y="84"/>
                      <a:pt x="31159" y="37"/>
                      <a:pt x="3112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" name="Google Shape;662;p5"/>
              <p:cNvSpPr/>
              <p:nvPr/>
            </p:nvSpPr>
            <p:spPr>
              <a:xfrm>
                <a:off x="3756400" y="2745700"/>
                <a:ext cx="773950" cy="774225"/>
              </a:xfrm>
              <a:custGeom>
                <a:avLst/>
                <a:gdLst/>
                <a:ahLst/>
                <a:cxnLst/>
                <a:rect l="l" t="t" r="r" b="b"/>
                <a:pathLst>
                  <a:path w="30958" h="30969" extrusionOk="0">
                    <a:moveTo>
                      <a:pt x="30874" y="1"/>
                    </a:moveTo>
                    <a:lnTo>
                      <a:pt x="1" y="30874"/>
                    </a:lnTo>
                    <a:cubicBezTo>
                      <a:pt x="60" y="30897"/>
                      <a:pt x="108" y="30933"/>
                      <a:pt x="156" y="30969"/>
                    </a:cubicBezTo>
                    <a:lnTo>
                      <a:pt x="30957" y="144"/>
                    </a:lnTo>
                    <a:lnTo>
                      <a:pt x="3087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" name="Google Shape;663;p5"/>
              <p:cNvSpPr/>
              <p:nvPr/>
            </p:nvSpPr>
            <p:spPr>
              <a:xfrm>
                <a:off x="3777550" y="2766550"/>
                <a:ext cx="765875" cy="766175"/>
              </a:xfrm>
              <a:custGeom>
                <a:avLst/>
                <a:gdLst/>
                <a:ahLst/>
                <a:cxnLst/>
                <a:rect l="l" t="t" r="r" b="b"/>
                <a:pathLst>
                  <a:path w="30635" h="30647" extrusionOk="0">
                    <a:moveTo>
                      <a:pt x="30552" y="0"/>
                    </a:moveTo>
                    <a:lnTo>
                      <a:pt x="0" y="30552"/>
                    </a:lnTo>
                    <a:cubicBezTo>
                      <a:pt x="48" y="30587"/>
                      <a:pt x="95" y="30611"/>
                      <a:pt x="143" y="30647"/>
                    </a:cubicBezTo>
                    <a:lnTo>
                      <a:pt x="30635" y="155"/>
                    </a:lnTo>
                    <a:cubicBezTo>
                      <a:pt x="30611" y="107"/>
                      <a:pt x="30575" y="60"/>
                      <a:pt x="3055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" name="Google Shape;664;p5"/>
              <p:cNvSpPr/>
              <p:nvPr/>
            </p:nvSpPr>
            <p:spPr>
              <a:xfrm>
                <a:off x="3799275" y="2788575"/>
                <a:ext cx="756075" cy="756075"/>
              </a:xfrm>
              <a:custGeom>
                <a:avLst/>
                <a:gdLst/>
                <a:ahLst/>
                <a:cxnLst/>
                <a:rect l="l" t="t" r="r" b="b"/>
                <a:pathLst>
                  <a:path w="30243" h="30243" extrusionOk="0">
                    <a:moveTo>
                      <a:pt x="30171" y="0"/>
                    </a:moveTo>
                    <a:lnTo>
                      <a:pt x="0" y="30159"/>
                    </a:lnTo>
                    <a:lnTo>
                      <a:pt x="155" y="30242"/>
                    </a:lnTo>
                    <a:lnTo>
                      <a:pt x="30242" y="155"/>
                    </a:lnTo>
                    <a:cubicBezTo>
                      <a:pt x="30218" y="95"/>
                      <a:pt x="30195" y="48"/>
                      <a:pt x="3017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5" name="Google Shape;665;p5"/>
              <p:cNvSpPr/>
              <p:nvPr/>
            </p:nvSpPr>
            <p:spPr>
              <a:xfrm>
                <a:off x="3821900" y="2811200"/>
                <a:ext cx="744750" cy="744750"/>
              </a:xfrm>
              <a:custGeom>
                <a:avLst/>
                <a:gdLst/>
                <a:ahLst/>
                <a:cxnLst/>
                <a:rect l="l" t="t" r="r" b="b"/>
                <a:pathLst>
                  <a:path w="29790" h="29790" extrusionOk="0">
                    <a:moveTo>
                      <a:pt x="29706" y="0"/>
                    </a:moveTo>
                    <a:lnTo>
                      <a:pt x="0" y="29706"/>
                    </a:lnTo>
                    <a:lnTo>
                      <a:pt x="167" y="29789"/>
                    </a:lnTo>
                    <a:lnTo>
                      <a:pt x="29790" y="155"/>
                    </a:lnTo>
                    <a:cubicBezTo>
                      <a:pt x="29766" y="107"/>
                      <a:pt x="29742" y="48"/>
                      <a:pt x="2970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6" name="Google Shape;666;p5"/>
              <p:cNvSpPr/>
              <p:nvPr/>
            </p:nvSpPr>
            <p:spPr>
              <a:xfrm>
                <a:off x="3845400" y="2834700"/>
                <a:ext cx="731375" cy="731375"/>
              </a:xfrm>
              <a:custGeom>
                <a:avLst/>
                <a:gdLst/>
                <a:ahLst/>
                <a:cxnLst/>
                <a:rect l="l" t="t" r="r" b="b"/>
                <a:pathLst>
                  <a:path w="29255" h="29255" extrusionOk="0">
                    <a:moveTo>
                      <a:pt x="29183" y="1"/>
                    </a:moveTo>
                    <a:lnTo>
                      <a:pt x="1" y="29183"/>
                    </a:lnTo>
                    <a:lnTo>
                      <a:pt x="168" y="29254"/>
                    </a:lnTo>
                    <a:lnTo>
                      <a:pt x="29255" y="167"/>
                    </a:lnTo>
                    <a:cubicBezTo>
                      <a:pt x="29243" y="108"/>
                      <a:pt x="29207" y="48"/>
                      <a:pt x="2918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7" name="Google Shape;667;p5"/>
              <p:cNvSpPr/>
              <p:nvPr/>
            </p:nvSpPr>
            <p:spPr>
              <a:xfrm>
                <a:off x="3869825" y="2859100"/>
                <a:ext cx="716475" cy="716500"/>
              </a:xfrm>
              <a:custGeom>
                <a:avLst/>
                <a:gdLst/>
                <a:ahLst/>
                <a:cxnLst/>
                <a:rect l="l" t="t" r="r" b="b"/>
                <a:pathLst>
                  <a:path w="28659" h="28660" extrusionOk="0">
                    <a:moveTo>
                      <a:pt x="28587" y="1"/>
                    </a:moveTo>
                    <a:lnTo>
                      <a:pt x="0" y="28600"/>
                    </a:lnTo>
                    <a:lnTo>
                      <a:pt x="179" y="28659"/>
                    </a:lnTo>
                    <a:lnTo>
                      <a:pt x="28659" y="168"/>
                    </a:lnTo>
                    <a:cubicBezTo>
                      <a:pt x="28635" y="108"/>
                      <a:pt x="28611" y="61"/>
                      <a:pt x="2858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8" name="Google Shape;668;p5"/>
              <p:cNvSpPr/>
              <p:nvPr/>
            </p:nvSpPr>
            <p:spPr>
              <a:xfrm>
                <a:off x="3895425" y="2884425"/>
                <a:ext cx="699200" cy="699200"/>
              </a:xfrm>
              <a:custGeom>
                <a:avLst/>
                <a:gdLst/>
                <a:ahLst/>
                <a:cxnLst/>
                <a:rect l="l" t="t" r="r" b="b"/>
                <a:pathLst>
                  <a:path w="27968" h="27968" extrusionOk="0">
                    <a:moveTo>
                      <a:pt x="27908" y="0"/>
                    </a:moveTo>
                    <a:lnTo>
                      <a:pt x="0" y="27908"/>
                    </a:lnTo>
                    <a:lnTo>
                      <a:pt x="179" y="27968"/>
                    </a:lnTo>
                    <a:lnTo>
                      <a:pt x="27968" y="179"/>
                    </a:lnTo>
                    <a:cubicBezTo>
                      <a:pt x="27944" y="119"/>
                      <a:pt x="27920" y="60"/>
                      <a:pt x="2790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" name="Google Shape;669;p5"/>
              <p:cNvSpPr/>
              <p:nvPr/>
            </p:nvSpPr>
            <p:spPr>
              <a:xfrm>
                <a:off x="3921600" y="2910900"/>
                <a:ext cx="680175" cy="680175"/>
              </a:xfrm>
              <a:custGeom>
                <a:avLst/>
                <a:gdLst/>
                <a:ahLst/>
                <a:cxnLst/>
                <a:rect l="l" t="t" r="r" b="b"/>
                <a:pathLst>
                  <a:path w="27207" h="27207" extrusionOk="0">
                    <a:moveTo>
                      <a:pt x="27159" y="1"/>
                    </a:moveTo>
                    <a:lnTo>
                      <a:pt x="1" y="27147"/>
                    </a:lnTo>
                    <a:lnTo>
                      <a:pt x="191" y="27206"/>
                    </a:lnTo>
                    <a:lnTo>
                      <a:pt x="27207" y="191"/>
                    </a:lnTo>
                    <a:cubicBezTo>
                      <a:pt x="27195" y="132"/>
                      <a:pt x="27171" y="60"/>
                      <a:pt x="2715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0" name="Google Shape;670;p5"/>
              <p:cNvSpPr/>
              <p:nvPr/>
            </p:nvSpPr>
            <p:spPr>
              <a:xfrm>
                <a:off x="3949300" y="2938575"/>
                <a:ext cx="658725" cy="658450"/>
              </a:xfrm>
              <a:custGeom>
                <a:avLst/>
                <a:gdLst/>
                <a:ahLst/>
                <a:cxnLst/>
                <a:rect l="l" t="t" r="r" b="b"/>
                <a:pathLst>
                  <a:path w="26349" h="26338" extrusionOk="0">
                    <a:moveTo>
                      <a:pt x="26301" y="1"/>
                    </a:moveTo>
                    <a:lnTo>
                      <a:pt x="0" y="26302"/>
                    </a:lnTo>
                    <a:lnTo>
                      <a:pt x="203" y="26338"/>
                    </a:lnTo>
                    <a:lnTo>
                      <a:pt x="26349" y="203"/>
                    </a:lnTo>
                    <a:cubicBezTo>
                      <a:pt x="26325" y="132"/>
                      <a:pt x="26313" y="60"/>
                      <a:pt x="2630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1" name="Google Shape;671;p5"/>
              <p:cNvSpPr/>
              <p:nvPr/>
            </p:nvSpPr>
            <p:spPr>
              <a:xfrm>
                <a:off x="3978175" y="2967450"/>
                <a:ext cx="634625" cy="634350"/>
              </a:xfrm>
              <a:custGeom>
                <a:avLst/>
                <a:gdLst/>
                <a:ahLst/>
                <a:cxnLst/>
                <a:rect l="l" t="t" r="r" b="b"/>
                <a:pathLst>
                  <a:path w="25385" h="25374" extrusionOk="0">
                    <a:moveTo>
                      <a:pt x="25348" y="1"/>
                    </a:moveTo>
                    <a:lnTo>
                      <a:pt x="0" y="25349"/>
                    </a:lnTo>
                    <a:lnTo>
                      <a:pt x="214" y="25373"/>
                    </a:lnTo>
                    <a:lnTo>
                      <a:pt x="25384" y="215"/>
                    </a:lnTo>
                    <a:cubicBezTo>
                      <a:pt x="25372" y="144"/>
                      <a:pt x="25360" y="72"/>
                      <a:pt x="2534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2" name="Google Shape;672;p5"/>
              <p:cNvSpPr/>
              <p:nvPr/>
            </p:nvSpPr>
            <p:spPr>
              <a:xfrm>
                <a:off x="4008525" y="2997825"/>
                <a:ext cx="607250" cy="607225"/>
              </a:xfrm>
              <a:custGeom>
                <a:avLst/>
                <a:gdLst/>
                <a:ahLst/>
                <a:cxnLst/>
                <a:rect l="l" t="t" r="r" b="b"/>
                <a:pathLst>
                  <a:path w="24290" h="24289" extrusionOk="0">
                    <a:moveTo>
                      <a:pt x="24277" y="0"/>
                    </a:moveTo>
                    <a:lnTo>
                      <a:pt x="0" y="24277"/>
                    </a:lnTo>
                    <a:cubicBezTo>
                      <a:pt x="72" y="24277"/>
                      <a:pt x="155" y="24289"/>
                      <a:pt x="227" y="24289"/>
                    </a:cubicBezTo>
                    <a:lnTo>
                      <a:pt x="24289" y="215"/>
                    </a:lnTo>
                    <a:cubicBezTo>
                      <a:pt x="24289" y="143"/>
                      <a:pt x="24289" y="72"/>
                      <a:pt x="2427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3" name="Google Shape;673;p5"/>
              <p:cNvSpPr/>
              <p:nvPr/>
            </p:nvSpPr>
            <p:spPr>
              <a:xfrm>
                <a:off x="4040675" y="3029675"/>
                <a:ext cx="576875" cy="576875"/>
              </a:xfrm>
              <a:custGeom>
                <a:avLst/>
                <a:gdLst/>
                <a:ahLst/>
                <a:cxnLst/>
                <a:rect l="l" t="t" r="r" b="b"/>
                <a:pathLst>
                  <a:path w="23075" h="23075" extrusionOk="0">
                    <a:moveTo>
                      <a:pt x="23075" y="0"/>
                    </a:moveTo>
                    <a:lnTo>
                      <a:pt x="0" y="23075"/>
                    </a:lnTo>
                    <a:lnTo>
                      <a:pt x="238" y="23075"/>
                    </a:lnTo>
                    <a:lnTo>
                      <a:pt x="23075" y="238"/>
                    </a:lnTo>
                    <a:cubicBezTo>
                      <a:pt x="23075" y="155"/>
                      <a:pt x="23075" y="84"/>
                      <a:pt x="230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4" name="Google Shape;674;p5"/>
              <p:cNvSpPr/>
              <p:nvPr/>
            </p:nvSpPr>
            <p:spPr>
              <a:xfrm>
                <a:off x="4074300" y="3063600"/>
                <a:ext cx="543250" cy="543250"/>
              </a:xfrm>
              <a:custGeom>
                <a:avLst/>
                <a:gdLst/>
                <a:ahLst/>
                <a:cxnLst/>
                <a:rect l="l" t="t" r="r" b="b"/>
                <a:pathLst>
                  <a:path w="21730" h="21730" extrusionOk="0">
                    <a:moveTo>
                      <a:pt x="21730" y="1"/>
                    </a:moveTo>
                    <a:lnTo>
                      <a:pt x="1" y="21729"/>
                    </a:lnTo>
                    <a:lnTo>
                      <a:pt x="239" y="21729"/>
                    </a:lnTo>
                    <a:lnTo>
                      <a:pt x="21730" y="239"/>
                    </a:lnTo>
                    <a:lnTo>
                      <a:pt x="2173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5" name="Google Shape;675;p5"/>
              <p:cNvSpPr/>
              <p:nvPr/>
            </p:nvSpPr>
            <p:spPr>
              <a:xfrm>
                <a:off x="4110325" y="3099325"/>
                <a:ext cx="505450" cy="505450"/>
              </a:xfrm>
              <a:custGeom>
                <a:avLst/>
                <a:gdLst/>
                <a:ahLst/>
                <a:cxnLst/>
                <a:rect l="l" t="t" r="r" b="b"/>
                <a:pathLst>
                  <a:path w="20218" h="20218" extrusionOk="0">
                    <a:moveTo>
                      <a:pt x="20217" y="0"/>
                    </a:moveTo>
                    <a:lnTo>
                      <a:pt x="0" y="20217"/>
                    </a:lnTo>
                    <a:lnTo>
                      <a:pt x="262" y="20193"/>
                    </a:lnTo>
                    <a:lnTo>
                      <a:pt x="20182" y="274"/>
                    </a:lnTo>
                    <a:lnTo>
                      <a:pt x="2021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6" name="Google Shape;676;p5"/>
              <p:cNvSpPr/>
              <p:nvPr/>
            </p:nvSpPr>
            <p:spPr>
              <a:xfrm>
                <a:off x="4149325" y="3138325"/>
                <a:ext cx="461375" cy="461375"/>
              </a:xfrm>
              <a:custGeom>
                <a:avLst/>
                <a:gdLst/>
                <a:ahLst/>
                <a:cxnLst/>
                <a:rect l="l" t="t" r="r" b="b"/>
                <a:pathLst>
                  <a:path w="18455" h="18455" extrusionOk="0">
                    <a:moveTo>
                      <a:pt x="18455" y="0"/>
                    </a:moveTo>
                    <a:lnTo>
                      <a:pt x="0" y="18455"/>
                    </a:lnTo>
                    <a:lnTo>
                      <a:pt x="0" y="18455"/>
                    </a:lnTo>
                    <a:lnTo>
                      <a:pt x="286" y="18407"/>
                    </a:lnTo>
                    <a:lnTo>
                      <a:pt x="18407" y="286"/>
                    </a:lnTo>
                    <a:lnTo>
                      <a:pt x="1845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7" name="Google Shape;677;p5"/>
              <p:cNvSpPr/>
              <p:nvPr/>
            </p:nvSpPr>
            <p:spPr>
              <a:xfrm>
                <a:off x="4191275" y="3180575"/>
                <a:ext cx="411100" cy="410800"/>
              </a:xfrm>
              <a:custGeom>
                <a:avLst/>
                <a:gdLst/>
                <a:ahLst/>
                <a:cxnLst/>
                <a:rect l="l" t="t" r="r" b="b"/>
                <a:pathLst>
                  <a:path w="16444" h="16432" extrusionOk="0">
                    <a:moveTo>
                      <a:pt x="16443" y="1"/>
                    </a:moveTo>
                    <a:lnTo>
                      <a:pt x="1" y="16431"/>
                    </a:lnTo>
                    <a:cubicBezTo>
                      <a:pt x="120" y="16407"/>
                      <a:pt x="227" y="16384"/>
                      <a:pt x="334" y="16348"/>
                    </a:cubicBezTo>
                    <a:lnTo>
                      <a:pt x="16360" y="322"/>
                    </a:lnTo>
                    <a:cubicBezTo>
                      <a:pt x="16384" y="215"/>
                      <a:pt x="16420" y="108"/>
                      <a:pt x="1644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8" name="Google Shape;678;p5"/>
              <p:cNvSpPr/>
              <p:nvPr/>
            </p:nvSpPr>
            <p:spPr>
              <a:xfrm>
                <a:off x="4239200" y="3228500"/>
                <a:ext cx="349175" cy="349175"/>
              </a:xfrm>
              <a:custGeom>
                <a:avLst/>
                <a:gdLst/>
                <a:ahLst/>
                <a:cxnLst/>
                <a:rect l="l" t="t" r="r" b="b"/>
                <a:pathLst>
                  <a:path w="13967" h="13967" extrusionOk="0">
                    <a:moveTo>
                      <a:pt x="13967" y="1"/>
                    </a:moveTo>
                    <a:lnTo>
                      <a:pt x="1" y="13967"/>
                    </a:lnTo>
                    <a:lnTo>
                      <a:pt x="1" y="13967"/>
                    </a:lnTo>
                    <a:lnTo>
                      <a:pt x="370" y="13836"/>
                    </a:lnTo>
                    <a:lnTo>
                      <a:pt x="13836" y="370"/>
                    </a:lnTo>
                    <a:cubicBezTo>
                      <a:pt x="13884" y="239"/>
                      <a:pt x="13919" y="120"/>
                      <a:pt x="1396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9" name="Google Shape;679;p5"/>
              <p:cNvSpPr/>
              <p:nvPr/>
            </p:nvSpPr>
            <p:spPr>
              <a:xfrm>
                <a:off x="4295775" y="3284750"/>
                <a:ext cx="269975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799" h="10812" extrusionOk="0">
                    <a:moveTo>
                      <a:pt x="10799" y="1"/>
                    </a:moveTo>
                    <a:lnTo>
                      <a:pt x="0" y="10812"/>
                    </a:lnTo>
                    <a:cubicBezTo>
                      <a:pt x="155" y="10740"/>
                      <a:pt x="310" y="10657"/>
                      <a:pt x="476" y="10574"/>
                    </a:cubicBezTo>
                    <a:lnTo>
                      <a:pt x="10561" y="477"/>
                    </a:lnTo>
                    <a:cubicBezTo>
                      <a:pt x="10644" y="322"/>
                      <a:pt x="10728" y="168"/>
                      <a:pt x="1079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0" name="Google Shape;680;p5"/>
              <p:cNvSpPr/>
              <p:nvPr/>
            </p:nvSpPr>
            <p:spPr>
              <a:xfrm>
                <a:off x="4375225" y="3364225"/>
                <a:ext cx="145000" cy="145300"/>
              </a:xfrm>
              <a:custGeom>
                <a:avLst/>
                <a:gdLst/>
                <a:ahLst/>
                <a:cxnLst/>
                <a:rect l="l" t="t" r="r" b="b"/>
                <a:pathLst>
                  <a:path w="5800" h="5812" extrusionOk="0">
                    <a:moveTo>
                      <a:pt x="5799" y="1"/>
                    </a:moveTo>
                    <a:lnTo>
                      <a:pt x="1" y="5811"/>
                    </a:lnTo>
                    <a:cubicBezTo>
                      <a:pt x="287" y="5609"/>
                      <a:pt x="584" y="5406"/>
                      <a:pt x="858" y="5180"/>
                    </a:cubicBezTo>
                    <a:lnTo>
                      <a:pt x="5180" y="870"/>
                    </a:lnTo>
                    <a:cubicBezTo>
                      <a:pt x="5395" y="584"/>
                      <a:pt x="5597" y="299"/>
                      <a:pt x="579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81" name="Google Shape;681;p5"/>
            <p:cNvSpPr/>
            <p:nvPr/>
          </p:nvSpPr>
          <p:spPr>
            <a:xfrm>
              <a:off x="8380759" y="4481798"/>
              <a:ext cx="1759447" cy="1759187"/>
            </a:xfrm>
            <a:custGeom>
              <a:avLst/>
              <a:gdLst/>
              <a:ahLst/>
              <a:cxnLst/>
              <a:rect l="l" t="t" r="r" b="b"/>
              <a:pathLst>
                <a:path w="81249" h="81237" extrusionOk="0">
                  <a:moveTo>
                    <a:pt x="75784" y="56007"/>
                  </a:moveTo>
                  <a:lnTo>
                    <a:pt x="25230" y="5453"/>
                  </a:lnTo>
                  <a:cubicBezTo>
                    <a:pt x="19765" y="0"/>
                    <a:pt x="10931" y="0"/>
                    <a:pt x="5466" y="5453"/>
                  </a:cubicBezTo>
                  <a:lnTo>
                    <a:pt x="5466" y="5453"/>
                  </a:lnTo>
                  <a:cubicBezTo>
                    <a:pt x="13" y="10906"/>
                    <a:pt x="1" y="19764"/>
                    <a:pt x="5466" y="25217"/>
                  </a:cubicBezTo>
                  <a:lnTo>
                    <a:pt x="56032" y="75783"/>
                  </a:lnTo>
                  <a:cubicBezTo>
                    <a:pt x="61485" y="81236"/>
                    <a:pt x="70331" y="81236"/>
                    <a:pt x="75784" y="75771"/>
                  </a:cubicBezTo>
                  <a:cubicBezTo>
                    <a:pt x="81249" y="70318"/>
                    <a:pt x="81249" y="61472"/>
                    <a:pt x="75784" y="56007"/>
                  </a:cubicBez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5"/>
            <p:cNvSpPr/>
            <p:nvPr/>
          </p:nvSpPr>
          <p:spPr>
            <a:xfrm>
              <a:off x="8312788" y="4140725"/>
              <a:ext cx="1646245" cy="1589233"/>
            </a:xfrm>
            <a:custGeom>
              <a:avLst/>
              <a:gdLst/>
              <a:ahLst/>
              <a:cxnLst/>
              <a:rect l="l" t="t" r="r" b="b"/>
              <a:pathLst>
                <a:path w="54055" h="52183" extrusionOk="0">
                  <a:moveTo>
                    <a:pt x="10510" y="759"/>
                  </a:moveTo>
                  <a:cubicBezTo>
                    <a:pt x="12828" y="759"/>
                    <a:pt x="15036" y="1686"/>
                    <a:pt x="16669" y="3331"/>
                  </a:cubicBezTo>
                  <a:lnTo>
                    <a:pt x="49804" y="36454"/>
                  </a:lnTo>
                  <a:cubicBezTo>
                    <a:pt x="53233" y="39883"/>
                    <a:pt x="53233" y="45431"/>
                    <a:pt x="49804" y="48860"/>
                  </a:cubicBezTo>
                  <a:cubicBezTo>
                    <a:pt x="48090" y="50575"/>
                    <a:pt x="45842" y="51432"/>
                    <a:pt x="43595" y="51432"/>
                  </a:cubicBezTo>
                  <a:cubicBezTo>
                    <a:pt x="41348" y="51432"/>
                    <a:pt x="39100" y="50575"/>
                    <a:pt x="37386" y="48860"/>
                  </a:cubicBezTo>
                  <a:lnTo>
                    <a:pt x="4263" y="15737"/>
                  </a:lnTo>
                  <a:cubicBezTo>
                    <a:pt x="1750" y="13225"/>
                    <a:pt x="1012" y="9451"/>
                    <a:pt x="2370" y="6177"/>
                  </a:cubicBezTo>
                  <a:cubicBezTo>
                    <a:pt x="3727" y="2902"/>
                    <a:pt x="6918" y="759"/>
                    <a:pt x="10466" y="759"/>
                  </a:cubicBezTo>
                  <a:cubicBezTo>
                    <a:pt x="10481" y="759"/>
                    <a:pt x="10495" y="759"/>
                    <a:pt x="10510" y="759"/>
                  </a:cubicBezTo>
                  <a:close/>
                  <a:moveTo>
                    <a:pt x="10470" y="0"/>
                  </a:moveTo>
                  <a:cubicBezTo>
                    <a:pt x="8031" y="0"/>
                    <a:pt x="5590" y="932"/>
                    <a:pt x="3727" y="2795"/>
                  </a:cubicBezTo>
                  <a:cubicBezTo>
                    <a:pt x="0" y="6510"/>
                    <a:pt x="0" y="12546"/>
                    <a:pt x="3727" y="16273"/>
                  </a:cubicBezTo>
                  <a:lnTo>
                    <a:pt x="36850" y="49396"/>
                  </a:lnTo>
                  <a:cubicBezTo>
                    <a:pt x="38626" y="51172"/>
                    <a:pt x="41037" y="52182"/>
                    <a:pt x="43545" y="52182"/>
                  </a:cubicBezTo>
                  <a:cubicBezTo>
                    <a:pt x="43560" y="52182"/>
                    <a:pt x="43574" y="52182"/>
                    <a:pt x="43589" y="52182"/>
                  </a:cubicBezTo>
                  <a:cubicBezTo>
                    <a:pt x="43604" y="52182"/>
                    <a:pt x="43618" y="52182"/>
                    <a:pt x="43633" y="52182"/>
                  </a:cubicBezTo>
                  <a:cubicBezTo>
                    <a:pt x="46153" y="52182"/>
                    <a:pt x="48552" y="51172"/>
                    <a:pt x="50340" y="49396"/>
                  </a:cubicBezTo>
                  <a:cubicBezTo>
                    <a:pt x="54055" y="45681"/>
                    <a:pt x="54055" y="39645"/>
                    <a:pt x="50340" y="35918"/>
                  </a:cubicBezTo>
                  <a:lnTo>
                    <a:pt x="17205" y="2795"/>
                  </a:lnTo>
                  <a:cubicBezTo>
                    <a:pt x="15347" y="932"/>
                    <a:pt x="12910" y="0"/>
                    <a:pt x="104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5"/>
            <p:cNvSpPr/>
            <p:nvPr/>
          </p:nvSpPr>
          <p:spPr>
            <a:xfrm>
              <a:off x="7287138" y="-1114300"/>
              <a:ext cx="1646245" cy="1589233"/>
            </a:xfrm>
            <a:custGeom>
              <a:avLst/>
              <a:gdLst/>
              <a:ahLst/>
              <a:cxnLst/>
              <a:rect l="l" t="t" r="r" b="b"/>
              <a:pathLst>
                <a:path w="54055" h="52183" extrusionOk="0">
                  <a:moveTo>
                    <a:pt x="10510" y="759"/>
                  </a:moveTo>
                  <a:cubicBezTo>
                    <a:pt x="12828" y="759"/>
                    <a:pt x="15036" y="1686"/>
                    <a:pt x="16669" y="3331"/>
                  </a:cubicBezTo>
                  <a:lnTo>
                    <a:pt x="49804" y="36454"/>
                  </a:lnTo>
                  <a:cubicBezTo>
                    <a:pt x="53233" y="39883"/>
                    <a:pt x="53233" y="45431"/>
                    <a:pt x="49804" y="48860"/>
                  </a:cubicBezTo>
                  <a:cubicBezTo>
                    <a:pt x="48090" y="50575"/>
                    <a:pt x="45842" y="51432"/>
                    <a:pt x="43595" y="51432"/>
                  </a:cubicBezTo>
                  <a:cubicBezTo>
                    <a:pt x="41348" y="51432"/>
                    <a:pt x="39100" y="50575"/>
                    <a:pt x="37386" y="48860"/>
                  </a:cubicBezTo>
                  <a:lnTo>
                    <a:pt x="4263" y="15737"/>
                  </a:lnTo>
                  <a:cubicBezTo>
                    <a:pt x="1750" y="13225"/>
                    <a:pt x="1012" y="9451"/>
                    <a:pt x="2370" y="6177"/>
                  </a:cubicBezTo>
                  <a:cubicBezTo>
                    <a:pt x="3727" y="2902"/>
                    <a:pt x="6918" y="759"/>
                    <a:pt x="10466" y="759"/>
                  </a:cubicBezTo>
                  <a:cubicBezTo>
                    <a:pt x="10481" y="759"/>
                    <a:pt x="10495" y="759"/>
                    <a:pt x="10510" y="759"/>
                  </a:cubicBezTo>
                  <a:close/>
                  <a:moveTo>
                    <a:pt x="10470" y="0"/>
                  </a:moveTo>
                  <a:cubicBezTo>
                    <a:pt x="8031" y="0"/>
                    <a:pt x="5590" y="932"/>
                    <a:pt x="3727" y="2795"/>
                  </a:cubicBezTo>
                  <a:cubicBezTo>
                    <a:pt x="0" y="6510"/>
                    <a:pt x="0" y="12546"/>
                    <a:pt x="3727" y="16273"/>
                  </a:cubicBezTo>
                  <a:lnTo>
                    <a:pt x="36850" y="49396"/>
                  </a:lnTo>
                  <a:cubicBezTo>
                    <a:pt x="38626" y="51172"/>
                    <a:pt x="41037" y="52182"/>
                    <a:pt x="43545" y="52182"/>
                  </a:cubicBezTo>
                  <a:cubicBezTo>
                    <a:pt x="43560" y="52182"/>
                    <a:pt x="43574" y="52182"/>
                    <a:pt x="43589" y="52182"/>
                  </a:cubicBezTo>
                  <a:cubicBezTo>
                    <a:pt x="43604" y="52182"/>
                    <a:pt x="43618" y="52182"/>
                    <a:pt x="43633" y="52182"/>
                  </a:cubicBezTo>
                  <a:cubicBezTo>
                    <a:pt x="46153" y="52182"/>
                    <a:pt x="48552" y="51172"/>
                    <a:pt x="50340" y="49396"/>
                  </a:cubicBezTo>
                  <a:cubicBezTo>
                    <a:pt x="54055" y="45681"/>
                    <a:pt x="54055" y="39645"/>
                    <a:pt x="50340" y="35918"/>
                  </a:cubicBezTo>
                  <a:lnTo>
                    <a:pt x="17205" y="2795"/>
                  </a:lnTo>
                  <a:cubicBezTo>
                    <a:pt x="15347" y="932"/>
                    <a:pt x="12910" y="0"/>
                    <a:pt x="104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5"/>
            <p:cNvSpPr/>
            <p:nvPr/>
          </p:nvSpPr>
          <p:spPr>
            <a:xfrm>
              <a:off x="-102997" y="-377322"/>
              <a:ext cx="952044" cy="919073"/>
            </a:xfrm>
            <a:custGeom>
              <a:avLst/>
              <a:gdLst/>
              <a:ahLst/>
              <a:cxnLst/>
              <a:rect l="l" t="t" r="r" b="b"/>
              <a:pathLst>
                <a:path w="54055" h="52183" extrusionOk="0">
                  <a:moveTo>
                    <a:pt x="10510" y="759"/>
                  </a:moveTo>
                  <a:cubicBezTo>
                    <a:pt x="12828" y="759"/>
                    <a:pt x="15036" y="1686"/>
                    <a:pt x="16669" y="3331"/>
                  </a:cubicBezTo>
                  <a:lnTo>
                    <a:pt x="49804" y="36454"/>
                  </a:lnTo>
                  <a:cubicBezTo>
                    <a:pt x="53233" y="39883"/>
                    <a:pt x="53233" y="45431"/>
                    <a:pt x="49804" y="48860"/>
                  </a:cubicBezTo>
                  <a:cubicBezTo>
                    <a:pt x="48090" y="50575"/>
                    <a:pt x="45842" y="51432"/>
                    <a:pt x="43595" y="51432"/>
                  </a:cubicBezTo>
                  <a:cubicBezTo>
                    <a:pt x="41348" y="51432"/>
                    <a:pt x="39100" y="50575"/>
                    <a:pt x="37386" y="48860"/>
                  </a:cubicBezTo>
                  <a:lnTo>
                    <a:pt x="4263" y="15737"/>
                  </a:lnTo>
                  <a:cubicBezTo>
                    <a:pt x="1750" y="13225"/>
                    <a:pt x="1012" y="9451"/>
                    <a:pt x="2370" y="6177"/>
                  </a:cubicBezTo>
                  <a:cubicBezTo>
                    <a:pt x="3727" y="2902"/>
                    <a:pt x="6918" y="759"/>
                    <a:pt x="10466" y="759"/>
                  </a:cubicBezTo>
                  <a:cubicBezTo>
                    <a:pt x="10481" y="759"/>
                    <a:pt x="10495" y="759"/>
                    <a:pt x="10510" y="759"/>
                  </a:cubicBezTo>
                  <a:close/>
                  <a:moveTo>
                    <a:pt x="10470" y="0"/>
                  </a:moveTo>
                  <a:cubicBezTo>
                    <a:pt x="8031" y="0"/>
                    <a:pt x="5590" y="932"/>
                    <a:pt x="3727" y="2795"/>
                  </a:cubicBezTo>
                  <a:cubicBezTo>
                    <a:pt x="0" y="6510"/>
                    <a:pt x="0" y="12546"/>
                    <a:pt x="3727" y="16273"/>
                  </a:cubicBezTo>
                  <a:lnTo>
                    <a:pt x="36850" y="49396"/>
                  </a:lnTo>
                  <a:cubicBezTo>
                    <a:pt x="38626" y="51172"/>
                    <a:pt x="41037" y="52182"/>
                    <a:pt x="43545" y="52182"/>
                  </a:cubicBezTo>
                  <a:cubicBezTo>
                    <a:pt x="43560" y="52182"/>
                    <a:pt x="43574" y="52182"/>
                    <a:pt x="43589" y="52182"/>
                  </a:cubicBezTo>
                  <a:cubicBezTo>
                    <a:pt x="43604" y="52182"/>
                    <a:pt x="43618" y="52182"/>
                    <a:pt x="43633" y="52182"/>
                  </a:cubicBezTo>
                  <a:cubicBezTo>
                    <a:pt x="46153" y="52182"/>
                    <a:pt x="48552" y="51172"/>
                    <a:pt x="50340" y="49396"/>
                  </a:cubicBezTo>
                  <a:cubicBezTo>
                    <a:pt x="54055" y="45681"/>
                    <a:pt x="54055" y="39645"/>
                    <a:pt x="50340" y="35918"/>
                  </a:cubicBezTo>
                  <a:lnTo>
                    <a:pt x="17205" y="2795"/>
                  </a:lnTo>
                  <a:cubicBezTo>
                    <a:pt x="15347" y="932"/>
                    <a:pt x="12910" y="0"/>
                    <a:pt x="104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5"/>
            <p:cNvSpPr/>
            <p:nvPr/>
          </p:nvSpPr>
          <p:spPr>
            <a:xfrm>
              <a:off x="-910402" y="4024589"/>
              <a:ext cx="1759447" cy="1759187"/>
            </a:xfrm>
            <a:custGeom>
              <a:avLst/>
              <a:gdLst/>
              <a:ahLst/>
              <a:cxnLst/>
              <a:rect l="l" t="t" r="r" b="b"/>
              <a:pathLst>
                <a:path w="81249" h="81237" extrusionOk="0">
                  <a:moveTo>
                    <a:pt x="75784" y="56007"/>
                  </a:moveTo>
                  <a:lnTo>
                    <a:pt x="25230" y="5453"/>
                  </a:lnTo>
                  <a:cubicBezTo>
                    <a:pt x="19765" y="0"/>
                    <a:pt x="10931" y="0"/>
                    <a:pt x="5466" y="5453"/>
                  </a:cubicBezTo>
                  <a:lnTo>
                    <a:pt x="5466" y="5453"/>
                  </a:lnTo>
                  <a:cubicBezTo>
                    <a:pt x="13" y="10906"/>
                    <a:pt x="1" y="19764"/>
                    <a:pt x="5466" y="25217"/>
                  </a:cubicBezTo>
                  <a:lnTo>
                    <a:pt x="56032" y="75783"/>
                  </a:lnTo>
                  <a:cubicBezTo>
                    <a:pt x="61485" y="81236"/>
                    <a:pt x="70331" y="81236"/>
                    <a:pt x="75784" y="75771"/>
                  </a:cubicBezTo>
                  <a:cubicBezTo>
                    <a:pt x="81249" y="70318"/>
                    <a:pt x="81249" y="61472"/>
                    <a:pt x="75784" y="56007"/>
                  </a:cubicBez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86" name="Google Shape;686;p5"/>
            <p:cNvGrpSpPr/>
            <p:nvPr/>
          </p:nvGrpSpPr>
          <p:grpSpPr>
            <a:xfrm>
              <a:off x="-1051221" y="1599137"/>
              <a:ext cx="2041091" cy="2041639"/>
              <a:chOff x="3502200" y="2491200"/>
              <a:chExt cx="1115350" cy="1115650"/>
            </a:xfrm>
          </p:grpSpPr>
          <p:sp>
            <p:nvSpPr>
              <p:cNvPr id="687" name="Google Shape;687;p5"/>
              <p:cNvSpPr/>
              <p:nvPr/>
            </p:nvSpPr>
            <p:spPr>
              <a:xfrm>
                <a:off x="3606975" y="2596575"/>
                <a:ext cx="126550" cy="126525"/>
              </a:xfrm>
              <a:custGeom>
                <a:avLst/>
                <a:gdLst/>
                <a:ahLst/>
                <a:cxnLst/>
                <a:rect l="l" t="t" r="r" b="b"/>
                <a:pathLst>
                  <a:path w="5062" h="5061" extrusionOk="0">
                    <a:moveTo>
                      <a:pt x="5061" y="1"/>
                    </a:moveTo>
                    <a:lnTo>
                      <a:pt x="5061" y="1"/>
                    </a:lnTo>
                    <a:cubicBezTo>
                      <a:pt x="4728" y="251"/>
                      <a:pt x="4382" y="501"/>
                      <a:pt x="4049" y="775"/>
                    </a:cubicBezTo>
                    <a:lnTo>
                      <a:pt x="775" y="4049"/>
                    </a:lnTo>
                    <a:cubicBezTo>
                      <a:pt x="513" y="4370"/>
                      <a:pt x="251" y="4716"/>
                      <a:pt x="1" y="5061"/>
                    </a:cubicBezTo>
                    <a:lnTo>
                      <a:pt x="506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8" name="Google Shape;688;p5"/>
              <p:cNvSpPr/>
              <p:nvPr/>
            </p:nvSpPr>
            <p:spPr>
              <a:xfrm>
                <a:off x="3557275" y="2546575"/>
                <a:ext cx="260175" cy="260175"/>
              </a:xfrm>
              <a:custGeom>
                <a:avLst/>
                <a:gdLst/>
                <a:ahLst/>
                <a:cxnLst/>
                <a:rect l="l" t="t" r="r" b="b"/>
                <a:pathLst>
                  <a:path w="10407" h="10407" extrusionOk="0">
                    <a:moveTo>
                      <a:pt x="10407" y="0"/>
                    </a:moveTo>
                    <a:cubicBezTo>
                      <a:pt x="10264" y="72"/>
                      <a:pt x="10097" y="155"/>
                      <a:pt x="9942" y="227"/>
                    </a:cubicBezTo>
                    <a:lnTo>
                      <a:pt x="239" y="9930"/>
                    </a:lnTo>
                    <a:cubicBezTo>
                      <a:pt x="155" y="10085"/>
                      <a:pt x="84" y="10252"/>
                      <a:pt x="1" y="10406"/>
                    </a:cubicBezTo>
                    <a:lnTo>
                      <a:pt x="1040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" name="Google Shape;689;p5"/>
              <p:cNvSpPr/>
              <p:nvPr/>
            </p:nvSpPr>
            <p:spPr>
              <a:xfrm>
                <a:off x="3532875" y="2522175"/>
                <a:ext cx="342625" cy="342625"/>
              </a:xfrm>
              <a:custGeom>
                <a:avLst/>
                <a:gdLst/>
                <a:ahLst/>
                <a:cxnLst/>
                <a:rect l="l" t="t" r="r" b="b"/>
                <a:pathLst>
                  <a:path w="13705" h="13705" extrusionOk="0">
                    <a:moveTo>
                      <a:pt x="13704" y="0"/>
                    </a:moveTo>
                    <a:lnTo>
                      <a:pt x="13704" y="0"/>
                    </a:lnTo>
                    <a:cubicBezTo>
                      <a:pt x="13585" y="48"/>
                      <a:pt x="13454" y="107"/>
                      <a:pt x="13323" y="155"/>
                    </a:cubicBezTo>
                    <a:lnTo>
                      <a:pt x="155" y="13323"/>
                    </a:lnTo>
                    <a:cubicBezTo>
                      <a:pt x="107" y="13454"/>
                      <a:pt x="60" y="13585"/>
                      <a:pt x="0" y="13704"/>
                    </a:cubicBezTo>
                    <a:lnTo>
                      <a:pt x="1370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" name="Google Shape;690;p5"/>
              <p:cNvSpPr/>
              <p:nvPr/>
            </p:nvSpPr>
            <p:spPr>
              <a:xfrm>
                <a:off x="3518575" y="2507875"/>
                <a:ext cx="405450" cy="405425"/>
              </a:xfrm>
              <a:custGeom>
                <a:avLst/>
                <a:gdLst/>
                <a:ahLst/>
                <a:cxnLst/>
                <a:rect l="l" t="t" r="r" b="b"/>
                <a:pathLst>
                  <a:path w="16218" h="16217" extrusionOk="0">
                    <a:moveTo>
                      <a:pt x="16217" y="1"/>
                    </a:moveTo>
                    <a:lnTo>
                      <a:pt x="16217" y="1"/>
                    </a:lnTo>
                    <a:cubicBezTo>
                      <a:pt x="16110" y="24"/>
                      <a:pt x="16003" y="60"/>
                      <a:pt x="15884" y="96"/>
                    </a:cubicBezTo>
                    <a:lnTo>
                      <a:pt x="96" y="15884"/>
                    </a:lnTo>
                    <a:cubicBezTo>
                      <a:pt x="60" y="15991"/>
                      <a:pt x="37" y="16098"/>
                      <a:pt x="1" y="16217"/>
                    </a:cubicBezTo>
                    <a:lnTo>
                      <a:pt x="1621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1" name="Google Shape;691;p5"/>
              <p:cNvSpPr/>
              <p:nvPr/>
            </p:nvSpPr>
            <p:spPr>
              <a:xfrm>
                <a:off x="3509950" y="2499250"/>
                <a:ext cx="456925" cy="456925"/>
              </a:xfrm>
              <a:custGeom>
                <a:avLst/>
                <a:gdLst/>
                <a:ahLst/>
                <a:cxnLst/>
                <a:rect l="l" t="t" r="r" b="b"/>
                <a:pathLst>
                  <a:path w="18277" h="18277" extrusionOk="0">
                    <a:moveTo>
                      <a:pt x="18277" y="0"/>
                    </a:moveTo>
                    <a:cubicBezTo>
                      <a:pt x="18181" y="12"/>
                      <a:pt x="18074" y="24"/>
                      <a:pt x="17979" y="48"/>
                    </a:cubicBezTo>
                    <a:lnTo>
                      <a:pt x="48" y="17991"/>
                    </a:lnTo>
                    <a:cubicBezTo>
                      <a:pt x="24" y="18086"/>
                      <a:pt x="12" y="18181"/>
                      <a:pt x="1" y="18276"/>
                    </a:cubicBezTo>
                    <a:lnTo>
                      <a:pt x="1827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2" name="Google Shape;692;p5"/>
              <p:cNvSpPr/>
              <p:nvPr/>
            </p:nvSpPr>
            <p:spPr>
              <a:xfrm>
                <a:off x="3504600" y="2493600"/>
                <a:ext cx="501575" cy="501575"/>
              </a:xfrm>
              <a:custGeom>
                <a:avLst/>
                <a:gdLst/>
                <a:ahLst/>
                <a:cxnLst/>
                <a:rect l="l" t="t" r="r" b="b"/>
                <a:pathLst>
                  <a:path w="20063" h="20063" extrusionOk="0">
                    <a:moveTo>
                      <a:pt x="20062" y="0"/>
                    </a:moveTo>
                    <a:lnTo>
                      <a:pt x="20062" y="0"/>
                    </a:lnTo>
                    <a:cubicBezTo>
                      <a:pt x="19967" y="12"/>
                      <a:pt x="19872" y="24"/>
                      <a:pt x="19788" y="36"/>
                    </a:cubicBezTo>
                    <a:lnTo>
                      <a:pt x="36" y="19788"/>
                    </a:lnTo>
                    <a:cubicBezTo>
                      <a:pt x="24" y="19884"/>
                      <a:pt x="12" y="19979"/>
                      <a:pt x="0" y="20062"/>
                    </a:cubicBezTo>
                    <a:lnTo>
                      <a:pt x="2006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3" name="Google Shape;693;p5"/>
              <p:cNvSpPr/>
              <p:nvPr/>
            </p:nvSpPr>
            <p:spPr>
              <a:xfrm>
                <a:off x="3502500" y="2491500"/>
                <a:ext cx="539675" cy="539975"/>
              </a:xfrm>
              <a:custGeom>
                <a:avLst/>
                <a:gdLst/>
                <a:ahLst/>
                <a:cxnLst/>
                <a:rect l="l" t="t" r="r" b="b"/>
                <a:pathLst>
                  <a:path w="21587" h="21599" extrusionOk="0">
                    <a:moveTo>
                      <a:pt x="21587" y="1"/>
                    </a:moveTo>
                    <a:lnTo>
                      <a:pt x="21337" y="13"/>
                    </a:lnTo>
                    <a:lnTo>
                      <a:pt x="1" y="21349"/>
                    </a:lnTo>
                    <a:lnTo>
                      <a:pt x="1" y="21599"/>
                    </a:lnTo>
                    <a:lnTo>
                      <a:pt x="2158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" name="Google Shape;694;p5"/>
              <p:cNvSpPr/>
              <p:nvPr/>
            </p:nvSpPr>
            <p:spPr>
              <a:xfrm>
                <a:off x="3502200" y="2491200"/>
                <a:ext cx="573925" cy="574200"/>
              </a:xfrm>
              <a:custGeom>
                <a:avLst/>
                <a:gdLst/>
                <a:ahLst/>
                <a:cxnLst/>
                <a:rect l="l" t="t" r="r" b="b"/>
                <a:pathLst>
                  <a:path w="22957" h="22968" extrusionOk="0">
                    <a:moveTo>
                      <a:pt x="22718" y="1"/>
                    </a:moveTo>
                    <a:lnTo>
                      <a:pt x="1" y="22730"/>
                    </a:lnTo>
                    <a:lnTo>
                      <a:pt x="1" y="22968"/>
                    </a:lnTo>
                    <a:lnTo>
                      <a:pt x="22956" y="13"/>
                    </a:lnTo>
                    <a:lnTo>
                      <a:pt x="2271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" name="Google Shape;695;p5"/>
              <p:cNvSpPr/>
              <p:nvPr/>
            </p:nvSpPr>
            <p:spPr>
              <a:xfrm>
                <a:off x="3503700" y="2493000"/>
                <a:ext cx="604575" cy="604550"/>
              </a:xfrm>
              <a:custGeom>
                <a:avLst/>
                <a:gdLst/>
                <a:ahLst/>
                <a:cxnLst/>
                <a:rect l="l" t="t" r="r" b="b"/>
                <a:pathLst>
                  <a:path w="24183" h="24182" extrusionOk="0">
                    <a:moveTo>
                      <a:pt x="23956" y="0"/>
                    </a:moveTo>
                    <a:lnTo>
                      <a:pt x="0" y="23956"/>
                    </a:lnTo>
                    <a:cubicBezTo>
                      <a:pt x="0" y="24039"/>
                      <a:pt x="0" y="24110"/>
                      <a:pt x="12" y="24182"/>
                    </a:cubicBezTo>
                    <a:lnTo>
                      <a:pt x="24182" y="24"/>
                    </a:lnTo>
                    <a:cubicBezTo>
                      <a:pt x="24111" y="0"/>
                      <a:pt x="24027" y="0"/>
                      <a:pt x="2395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" name="Google Shape;696;p5"/>
              <p:cNvSpPr/>
              <p:nvPr/>
            </p:nvSpPr>
            <p:spPr>
              <a:xfrm>
                <a:off x="3506975" y="2495975"/>
                <a:ext cx="631650" cy="631950"/>
              </a:xfrm>
              <a:custGeom>
                <a:avLst/>
                <a:gdLst/>
                <a:ahLst/>
                <a:cxnLst/>
                <a:rect l="l" t="t" r="r" b="b"/>
                <a:pathLst>
                  <a:path w="25266" h="25278" extrusionOk="0">
                    <a:moveTo>
                      <a:pt x="25051" y="0"/>
                    </a:moveTo>
                    <a:lnTo>
                      <a:pt x="0" y="25063"/>
                    </a:lnTo>
                    <a:cubicBezTo>
                      <a:pt x="0" y="25134"/>
                      <a:pt x="12" y="25206"/>
                      <a:pt x="24" y="25277"/>
                    </a:cubicBezTo>
                    <a:lnTo>
                      <a:pt x="25266" y="24"/>
                    </a:lnTo>
                    <a:lnTo>
                      <a:pt x="2505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" name="Google Shape;697;p5"/>
              <p:cNvSpPr/>
              <p:nvPr/>
            </p:nvSpPr>
            <p:spPr>
              <a:xfrm>
                <a:off x="3511450" y="2500725"/>
                <a:ext cx="656350" cy="656075"/>
              </a:xfrm>
              <a:custGeom>
                <a:avLst/>
                <a:gdLst/>
                <a:ahLst/>
                <a:cxnLst/>
                <a:rect l="l" t="t" r="r" b="b"/>
                <a:pathLst>
                  <a:path w="26254" h="26243" extrusionOk="0">
                    <a:moveTo>
                      <a:pt x="26051" y="1"/>
                    </a:moveTo>
                    <a:lnTo>
                      <a:pt x="0" y="26040"/>
                    </a:lnTo>
                    <a:cubicBezTo>
                      <a:pt x="24" y="26111"/>
                      <a:pt x="24" y="26183"/>
                      <a:pt x="48" y="26242"/>
                    </a:cubicBezTo>
                    <a:lnTo>
                      <a:pt x="26253" y="37"/>
                    </a:lnTo>
                    <a:lnTo>
                      <a:pt x="2605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" name="Google Shape;698;p5"/>
              <p:cNvSpPr/>
              <p:nvPr/>
            </p:nvSpPr>
            <p:spPr>
              <a:xfrm>
                <a:off x="3517400" y="2506700"/>
                <a:ext cx="678075" cy="678075"/>
              </a:xfrm>
              <a:custGeom>
                <a:avLst/>
                <a:gdLst/>
                <a:ahLst/>
                <a:cxnLst/>
                <a:rect l="l" t="t" r="r" b="b"/>
                <a:pathLst>
                  <a:path w="27123" h="27123" extrusionOk="0">
                    <a:moveTo>
                      <a:pt x="26932" y="0"/>
                    </a:moveTo>
                    <a:lnTo>
                      <a:pt x="0" y="26932"/>
                    </a:lnTo>
                    <a:cubicBezTo>
                      <a:pt x="12" y="26991"/>
                      <a:pt x="36" y="27051"/>
                      <a:pt x="48" y="27122"/>
                    </a:cubicBezTo>
                    <a:lnTo>
                      <a:pt x="27123" y="48"/>
                    </a:lnTo>
                    <a:lnTo>
                      <a:pt x="2693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9" name="Google Shape;699;p5"/>
              <p:cNvSpPr/>
              <p:nvPr/>
            </p:nvSpPr>
            <p:spPr>
              <a:xfrm>
                <a:off x="3524525" y="2513825"/>
                <a:ext cx="697450" cy="697450"/>
              </a:xfrm>
              <a:custGeom>
                <a:avLst/>
                <a:gdLst/>
                <a:ahLst/>
                <a:cxnLst/>
                <a:rect l="l" t="t" r="r" b="b"/>
                <a:pathLst>
                  <a:path w="27898" h="27898" extrusionOk="0">
                    <a:moveTo>
                      <a:pt x="27719" y="1"/>
                    </a:moveTo>
                    <a:lnTo>
                      <a:pt x="1" y="27718"/>
                    </a:lnTo>
                    <a:cubicBezTo>
                      <a:pt x="25" y="27778"/>
                      <a:pt x="37" y="27838"/>
                      <a:pt x="60" y="27897"/>
                    </a:cubicBezTo>
                    <a:lnTo>
                      <a:pt x="27897" y="48"/>
                    </a:lnTo>
                    <a:lnTo>
                      <a:pt x="2771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" name="Google Shape;700;p5"/>
              <p:cNvSpPr/>
              <p:nvPr/>
            </p:nvSpPr>
            <p:spPr>
              <a:xfrm>
                <a:off x="3532875" y="2521875"/>
                <a:ext cx="714700" cy="714975"/>
              </a:xfrm>
              <a:custGeom>
                <a:avLst/>
                <a:gdLst/>
                <a:ahLst/>
                <a:cxnLst/>
                <a:rect l="l" t="t" r="r" b="b"/>
                <a:pathLst>
                  <a:path w="28588" h="28599" extrusionOk="0">
                    <a:moveTo>
                      <a:pt x="28409" y="0"/>
                    </a:moveTo>
                    <a:lnTo>
                      <a:pt x="0" y="28420"/>
                    </a:lnTo>
                    <a:cubicBezTo>
                      <a:pt x="12" y="28480"/>
                      <a:pt x="36" y="28539"/>
                      <a:pt x="60" y="28599"/>
                    </a:cubicBezTo>
                    <a:lnTo>
                      <a:pt x="28587" y="72"/>
                    </a:lnTo>
                    <a:lnTo>
                      <a:pt x="2840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1" name="Google Shape;701;p5"/>
              <p:cNvSpPr/>
              <p:nvPr/>
            </p:nvSpPr>
            <p:spPr>
              <a:xfrm>
                <a:off x="3542100" y="2531100"/>
                <a:ext cx="730175" cy="730175"/>
              </a:xfrm>
              <a:custGeom>
                <a:avLst/>
                <a:gdLst/>
                <a:ahLst/>
                <a:cxnLst/>
                <a:rect l="l" t="t" r="r" b="b"/>
                <a:pathLst>
                  <a:path w="29207" h="29207" extrusionOk="0">
                    <a:moveTo>
                      <a:pt x="29028" y="0"/>
                    </a:moveTo>
                    <a:lnTo>
                      <a:pt x="0" y="29040"/>
                    </a:lnTo>
                    <a:cubicBezTo>
                      <a:pt x="24" y="29099"/>
                      <a:pt x="48" y="29147"/>
                      <a:pt x="72" y="29206"/>
                    </a:cubicBezTo>
                    <a:lnTo>
                      <a:pt x="29206" y="72"/>
                    </a:lnTo>
                    <a:lnTo>
                      <a:pt x="2902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" name="Google Shape;702;p5"/>
              <p:cNvSpPr/>
              <p:nvPr/>
            </p:nvSpPr>
            <p:spPr>
              <a:xfrm>
                <a:off x="3552225" y="2541525"/>
                <a:ext cx="743550" cy="743550"/>
              </a:xfrm>
              <a:custGeom>
                <a:avLst/>
                <a:gdLst/>
                <a:ahLst/>
                <a:cxnLst/>
                <a:rect l="l" t="t" r="r" b="b"/>
                <a:pathLst>
                  <a:path w="29742" h="29742" extrusionOk="0">
                    <a:moveTo>
                      <a:pt x="29575" y="0"/>
                    </a:moveTo>
                    <a:lnTo>
                      <a:pt x="0" y="29575"/>
                    </a:lnTo>
                    <a:cubicBezTo>
                      <a:pt x="24" y="29623"/>
                      <a:pt x="48" y="29682"/>
                      <a:pt x="72" y="29742"/>
                    </a:cubicBezTo>
                    <a:lnTo>
                      <a:pt x="29742" y="71"/>
                    </a:lnTo>
                    <a:lnTo>
                      <a:pt x="2957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3" name="Google Shape;703;p5"/>
              <p:cNvSpPr/>
              <p:nvPr/>
            </p:nvSpPr>
            <p:spPr>
              <a:xfrm>
                <a:off x="3563225" y="2552525"/>
                <a:ext cx="755175" cy="755175"/>
              </a:xfrm>
              <a:custGeom>
                <a:avLst/>
                <a:gdLst/>
                <a:ahLst/>
                <a:cxnLst/>
                <a:rect l="l" t="t" r="r" b="b"/>
                <a:pathLst>
                  <a:path w="30207" h="30207" extrusionOk="0">
                    <a:moveTo>
                      <a:pt x="30052" y="1"/>
                    </a:moveTo>
                    <a:lnTo>
                      <a:pt x="1" y="30040"/>
                    </a:lnTo>
                    <a:cubicBezTo>
                      <a:pt x="36" y="30100"/>
                      <a:pt x="60" y="30147"/>
                      <a:pt x="84" y="30207"/>
                    </a:cubicBezTo>
                    <a:lnTo>
                      <a:pt x="30207" y="84"/>
                    </a:lnTo>
                    <a:lnTo>
                      <a:pt x="3005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4" name="Google Shape;704;p5"/>
              <p:cNvSpPr/>
              <p:nvPr/>
            </p:nvSpPr>
            <p:spPr>
              <a:xfrm>
                <a:off x="3575125" y="2564425"/>
                <a:ext cx="765025" cy="765000"/>
              </a:xfrm>
              <a:custGeom>
                <a:avLst/>
                <a:gdLst/>
                <a:ahLst/>
                <a:cxnLst/>
                <a:rect l="l" t="t" r="r" b="b"/>
                <a:pathLst>
                  <a:path w="30601" h="30600" extrusionOk="0">
                    <a:moveTo>
                      <a:pt x="30457" y="1"/>
                    </a:moveTo>
                    <a:lnTo>
                      <a:pt x="1" y="30445"/>
                    </a:lnTo>
                    <a:cubicBezTo>
                      <a:pt x="37" y="30493"/>
                      <a:pt x="61" y="30552"/>
                      <a:pt x="96" y="30600"/>
                    </a:cubicBezTo>
                    <a:lnTo>
                      <a:pt x="30600" y="84"/>
                    </a:lnTo>
                    <a:lnTo>
                      <a:pt x="3045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" name="Google Shape;705;p5"/>
              <p:cNvSpPr/>
              <p:nvPr/>
            </p:nvSpPr>
            <p:spPr>
              <a:xfrm>
                <a:off x="3587925" y="2577225"/>
                <a:ext cx="773350" cy="773350"/>
              </a:xfrm>
              <a:custGeom>
                <a:avLst/>
                <a:gdLst/>
                <a:ahLst/>
                <a:cxnLst/>
                <a:rect l="l" t="t" r="r" b="b"/>
                <a:pathLst>
                  <a:path w="30934" h="30934" extrusionOk="0">
                    <a:moveTo>
                      <a:pt x="30791" y="1"/>
                    </a:moveTo>
                    <a:lnTo>
                      <a:pt x="1" y="30778"/>
                    </a:lnTo>
                    <a:lnTo>
                      <a:pt x="96" y="30933"/>
                    </a:lnTo>
                    <a:lnTo>
                      <a:pt x="30933" y="96"/>
                    </a:lnTo>
                    <a:lnTo>
                      <a:pt x="3079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" name="Google Shape;706;p5"/>
              <p:cNvSpPr/>
              <p:nvPr/>
            </p:nvSpPr>
            <p:spPr>
              <a:xfrm>
                <a:off x="3601625" y="2590625"/>
                <a:ext cx="780175" cy="780175"/>
              </a:xfrm>
              <a:custGeom>
                <a:avLst/>
                <a:gdLst/>
                <a:ahLst/>
                <a:cxnLst/>
                <a:rect l="l" t="t" r="r" b="b"/>
                <a:pathLst>
                  <a:path w="31207" h="31207" extrusionOk="0">
                    <a:moveTo>
                      <a:pt x="31052" y="1"/>
                    </a:moveTo>
                    <a:lnTo>
                      <a:pt x="1" y="31064"/>
                    </a:lnTo>
                    <a:lnTo>
                      <a:pt x="96" y="31207"/>
                    </a:lnTo>
                    <a:lnTo>
                      <a:pt x="31207" y="108"/>
                    </a:lnTo>
                    <a:lnTo>
                      <a:pt x="3105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" name="Google Shape;707;p5"/>
              <p:cNvSpPr/>
              <p:nvPr/>
            </p:nvSpPr>
            <p:spPr>
              <a:xfrm>
                <a:off x="3615925" y="2604925"/>
                <a:ext cx="784925" cy="785225"/>
              </a:xfrm>
              <a:custGeom>
                <a:avLst/>
                <a:gdLst/>
                <a:ahLst/>
                <a:cxnLst/>
                <a:rect l="l" t="t" r="r" b="b"/>
                <a:pathLst>
                  <a:path w="31397" h="31409" extrusionOk="0">
                    <a:moveTo>
                      <a:pt x="31266" y="0"/>
                    </a:moveTo>
                    <a:lnTo>
                      <a:pt x="0" y="31278"/>
                    </a:lnTo>
                    <a:cubicBezTo>
                      <a:pt x="36" y="31325"/>
                      <a:pt x="72" y="31361"/>
                      <a:pt x="107" y="31409"/>
                    </a:cubicBezTo>
                    <a:lnTo>
                      <a:pt x="31397" y="107"/>
                    </a:lnTo>
                    <a:lnTo>
                      <a:pt x="3126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" name="Google Shape;708;p5"/>
              <p:cNvSpPr/>
              <p:nvPr/>
            </p:nvSpPr>
            <p:spPr>
              <a:xfrm>
                <a:off x="3630800" y="2620100"/>
                <a:ext cx="789100" cy="788800"/>
              </a:xfrm>
              <a:custGeom>
                <a:avLst/>
                <a:gdLst/>
                <a:ahLst/>
                <a:cxnLst/>
                <a:rect l="l" t="t" r="r" b="b"/>
                <a:pathLst>
                  <a:path w="31564" h="31552" extrusionOk="0">
                    <a:moveTo>
                      <a:pt x="31433" y="0"/>
                    </a:moveTo>
                    <a:lnTo>
                      <a:pt x="0" y="31421"/>
                    </a:lnTo>
                    <a:cubicBezTo>
                      <a:pt x="36" y="31468"/>
                      <a:pt x="72" y="31504"/>
                      <a:pt x="108" y="31552"/>
                    </a:cubicBezTo>
                    <a:lnTo>
                      <a:pt x="31564" y="107"/>
                    </a:lnTo>
                    <a:lnTo>
                      <a:pt x="3143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" name="Google Shape;709;p5"/>
              <p:cNvSpPr/>
              <p:nvPr/>
            </p:nvSpPr>
            <p:spPr>
              <a:xfrm>
                <a:off x="3646575" y="2635875"/>
                <a:ext cx="791200" cy="791200"/>
              </a:xfrm>
              <a:custGeom>
                <a:avLst/>
                <a:gdLst/>
                <a:ahLst/>
                <a:cxnLst/>
                <a:rect l="l" t="t" r="r" b="b"/>
                <a:pathLst>
                  <a:path w="31648" h="31648" extrusionOk="0">
                    <a:moveTo>
                      <a:pt x="31528" y="0"/>
                    </a:moveTo>
                    <a:lnTo>
                      <a:pt x="0" y="31516"/>
                    </a:lnTo>
                    <a:lnTo>
                      <a:pt x="120" y="31647"/>
                    </a:lnTo>
                    <a:lnTo>
                      <a:pt x="31647" y="107"/>
                    </a:lnTo>
                    <a:lnTo>
                      <a:pt x="3152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" name="Google Shape;710;p5"/>
              <p:cNvSpPr/>
              <p:nvPr/>
            </p:nvSpPr>
            <p:spPr>
              <a:xfrm>
                <a:off x="3663250" y="2652250"/>
                <a:ext cx="792075" cy="792075"/>
              </a:xfrm>
              <a:custGeom>
                <a:avLst/>
                <a:gdLst/>
                <a:ahLst/>
                <a:cxnLst/>
                <a:rect l="l" t="t" r="r" b="b"/>
                <a:pathLst>
                  <a:path w="31683" h="31683" extrusionOk="0">
                    <a:moveTo>
                      <a:pt x="31552" y="0"/>
                    </a:moveTo>
                    <a:lnTo>
                      <a:pt x="0" y="31564"/>
                    </a:lnTo>
                    <a:cubicBezTo>
                      <a:pt x="36" y="31587"/>
                      <a:pt x="60" y="31623"/>
                      <a:pt x="95" y="31659"/>
                    </a:cubicBezTo>
                    <a:lnTo>
                      <a:pt x="119" y="31683"/>
                    </a:lnTo>
                    <a:lnTo>
                      <a:pt x="31683" y="119"/>
                    </a:lnTo>
                    <a:lnTo>
                      <a:pt x="31647" y="95"/>
                    </a:lnTo>
                    <a:cubicBezTo>
                      <a:pt x="31623" y="60"/>
                      <a:pt x="31588" y="36"/>
                      <a:pt x="3155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" name="Google Shape;711;p5"/>
              <p:cNvSpPr/>
              <p:nvPr/>
            </p:nvSpPr>
            <p:spPr>
              <a:xfrm>
                <a:off x="3680500" y="2669500"/>
                <a:ext cx="791200" cy="791500"/>
              </a:xfrm>
              <a:custGeom>
                <a:avLst/>
                <a:gdLst/>
                <a:ahLst/>
                <a:cxnLst/>
                <a:rect l="l" t="t" r="r" b="b"/>
                <a:pathLst>
                  <a:path w="31648" h="31660" extrusionOk="0">
                    <a:moveTo>
                      <a:pt x="31529" y="1"/>
                    </a:moveTo>
                    <a:lnTo>
                      <a:pt x="1" y="31540"/>
                    </a:lnTo>
                    <a:cubicBezTo>
                      <a:pt x="37" y="31576"/>
                      <a:pt x="72" y="31612"/>
                      <a:pt x="120" y="31659"/>
                    </a:cubicBezTo>
                    <a:lnTo>
                      <a:pt x="31648" y="120"/>
                    </a:lnTo>
                    <a:cubicBezTo>
                      <a:pt x="31612" y="84"/>
                      <a:pt x="31564" y="48"/>
                      <a:pt x="3152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" name="Google Shape;712;p5"/>
              <p:cNvSpPr/>
              <p:nvPr/>
            </p:nvSpPr>
            <p:spPr>
              <a:xfrm>
                <a:off x="3698375" y="2687675"/>
                <a:ext cx="789100" cy="789100"/>
              </a:xfrm>
              <a:custGeom>
                <a:avLst/>
                <a:gdLst/>
                <a:ahLst/>
                <a:cxnLst/>
                <a:rect l="l" t="t" r="r" b="b"/>
                <a:pathLst>
                  <a:path w="31564" h="31564" extrusionOk="0">
                    <a:moveTo>
                      <a:pt x="31456" y="0"/>
                    </a:moveTo>
                    <a:lnTo>
                      <a:pt x="0" y="31444"/>
                    </a:lnTo>
                    <a:lnTo>
                      <a:pt x="131" y="31563"/>
                    </a:lnTo>
                    <a:lnTo>
                      <a:pt x="31564" y="119"/>
                    </a:lnTo>
                    <a:cubicBezTo>
                      <a:pt x="31528" y="83"/>
                      <a:pt x="31492" y="36"/>
                      <a:pt x="3145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" name="Google Shape;713;p5"/>
              <p:cNvSpPr/>
              <p:nvPr/>
            </p:nvSpPr>
            <p:spPr>
              <a:xfrm>
                <a:off x="3717125" y="2706125"/>
                <a:ext cx="785525" cy="785525"/>
              </a:xfrm>
              <a:custGeom>
                <a:avLst/>
                <a:gdLst/>
                <a:ahLst/>
                <a:cxnLst/>
                <a:rect l="l" t="t" r="r" b="b"/>
                <a:pathLst>
                  <a:path w="31421" h="31421" extrusionOk="0">
                    <a:moveTo>
                      <a:pt x="31314" y="0"/>
                    </a:moveTo>
                    <a:lnTo>
                      <a:pt x="0" y="31325"/>
                    </a:lnTo>
                    <a:lnTo>
                      <a:pt x="131" y="31421"/>
                    </a:lnTo>
                    <a:lnTo>
                      <a:pt x="31421" y="143"/>
                    </a:lnTo>
                    <a:cubicBezTo>
                      <a:pt x="31385" y="95"/>
                      <a:pt x="31349" y="48"/>
                      <a:pt x="3131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" name="Google Shape;714;p5"/>
              <p:cNvSpPr/>
              <p:nvPr/>
            </p:nvSpPr>
            <p:spPr>
              <a:xfrm>
                <a:off x="3736475" y="2725750"/>
                <a:ext cx="780475" cy="780500"/>
              </a:xfrm>
              <a:custGeom>
                <a:avLst/>
                <a:gdLst/>
                <a:ahLst/>
                <a:cxnLst/>
                <a:rect l="l" t="t" r="r" b="b"/>
                <a:pathLst>
                  <a:path w="31219" h="31220" extrusionOk="0">
                    <a:moveTo>
                      <a:pt x="31123" y="1"/>
                    </a:moveTo>
                    <a:lnTo>
                      <a:pt x="0" y="31112"/>
                    </a:lnTo>
                    <a:cubicBezTo>
                      <a:pt x="48" y="31148"/>
                      <a:pt x="95" y="31183"/>
                      <a:pt x="143" y="31219"/>
                    </a:cubicBezTo>
                    <a:lnTo>
                      <a:pt x="31218" y="132"/>
                    </a:lnTo>
                    <a:cubicBezTo>
                      <a:pt x="31183" y="84"/>
                      <a:pt x="31159" y="37"/>
                      <a:pt x="3112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" name="Google Shape;715;p5"/>
              <p:cNvSpPr/>
              <p:nvPr/>
            </p:nvSpPr>
            <p:spPr>
              <a:xfrm>
                <a:off x="3756400" y="2745700"/>
                <a:ext cx="773950" cy="774225"/>
              </a:xfrm>
              <a:custGeom>
                <a:avLst/>
                <a:gdLst/>
                <a:ahLst/>
                <a:cxnLst/>
                <a:rect l="l" t="t" r="r" b="b"/>
                <a:pathLst>
                  <a:path w="30958" h="30969" extrusionOk="0">
                    <a:moveTo>
                      <a:pt x="30874" y="1"/>
                    </a:moveTo>
                    <a:lnTo>
                      <a:pt x="1" y="30874"/>
                    </a:lnTo>
                    <a:cubicBezTo>
                      <a:pt x="60" y="30897"/>
                      <a:pt x="108" y="30933"/>
                      <a:pt x="156" y="30969"/>
                    </a:cubicBezTo>
                    <a:lnTo>
                      <a:pt x="30957" y="144"/>
                    </a:lnTo>
                    <a:lnTo>
                      <a:pt x="3087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" name="Google Shape;716;p5"/>
              <p:cNvSpPr/>
              <p:nvPr/>
            </p:nvSpPr>
            <p:spPr>
              <a:xfrm>
                <a:off x="3777550" y="2766550"/>
                <a:ext cx="765875" cy="766175"/>
              </a:xfrm>
              <a:custGeom>
                <a:avLst/>
                <a:gdLst/>
                <a:ahLst/>
                <a:cxnLst/>
                <a:rect l="l" t="t" r="r" b="b"/>
                <a:pathLst>
                  <a:path w="30635" h="30647" extrusionOk="0">
                    <a:moveTo>
                      <a:pt x="30552" y="0"/>
                    </a:moveTo>
                    <a:lnTo>
                      <a:pt x="0" y="30552"/>
                    </a:lnTo>
                    <a:cubicBezTo>
                      <a:pt x="48" y="30587"/>
                      <a:pt x="95" y="30611"/>
                      <a:pt x="143" y="30647"/>
                    </a:cubicBezTo>
                    <a:lnTo>
                      <a:pt x="30635" y="155"/>
                    </a:lnTo>
                    <a:cubicBezTo>
                      <a:pt x="30611" y="107"/>
                      <a:pt x="30575" y="60"/>
                      <a:pt x="3055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" name="Google Shape;717;p5"/>
              <p:cNvSpPr/>
              <p:nvPr/>
            </p:nvSpPr>
            <p:spPr>
              <a:xfrm>
                <a:off x="3799275" y="2788575"/>
                <a:ext cx="756075" cy="756075"/>
              </a:xfrm>
              <a:custGeom>
                <a:avLst/>
                <a:gdLst/>
                <a:ahLst/>
                <a:cxnLst/>
                <a:rect l="l" t="t" r="r" b="b"/>
                <a:pathLst>
                  <a:path w="30243" h="30243" extrusionOk="0">
                    <a:moveTo>
                      <a:pt x="30171" y="0"/>
                    </a:moveTo>
                    <a:lnTo>
                      <a:pt x="0" y="30159"/>
                    </a:lnTo>
                    <a:lnTo>
                      <a:pt x="155" y="30242"/>
                    </a:lnTo>
                    <a:lnTo>
                      <a:pt x="30242" y="155"/>
                    </a:lnTo>
                    <a:cubicBezTo>
                      <a:pt x="30218" y="95"/>
                      <a:pt x="30195" y="48"/>
                      <a:pt x="3017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" name="Google Shape;718;p5"/>
              <p:cNvSpPr/>
              <p:nvPr/>
            </p:nvSpPr>
            <p:spPr>
              <a:xfrm>
                <a:off x="3821900" y="2811200"/>
                <a:ext cx="744750" cy="744750"/>
              </a:xfrm>
              <a:custGeom>
                <a:avLst/>
                <a:gdLst/>
                <a:ahLst/>
                <a:cxnLst/>
                <a:rect l="l" t="t" r="r" b="b"/>
                <a:pathLst>
                  <a:path w="29790" h="29790" extrusionOk="0">
                    <a:moveTo>
                      <a:pt x="29706" y="0"/>
                    </a:moveTo>
                    <a:lnTo>
                      <a:pt x="0" y="29706"/>
                    </a:lnTo>
                    <a:lnTo>
                      <a:pt x="167" y="29789"/>
                    </a:lnTo>
                    <a:lnTo>
                      <a:pt x="29790" y="155"/>
                    </a:lnTo>
                    <a:cubicBezTo>
                      <a:pt x="29766" y="107"/>
                      <a:pt x="29742" y="48"/>
                      <a:pt x="2970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" name="Google Shape;719;p5"/>
              <p:cNvSpPr/>
              <p:nvPr/>
            </p:nvSpPr>
            <p:spPr>
              <a:xfrm>
                <a:off x="3845400" y="2834700"/>
                <a:ext cx="731375" cy="731375"/>
              </a:xfrm>
              <a:custGeom>
                <a:avLst/>
                <a:gdLst/>
                <a:ahLst/>
                <a:cxnLst/>
                <a:rect l="l" t="t" r="r" b="b"/>
                <a:pathLst>
                  <a:path w="29255" h="29255" extrusionOk="0">
                    <a:moveTo>
                      <a:pt x="29183" y="1"/>
                    </a:moveTo>
                    <a:lnTo>
                      <a:pt x="1" y="29183"/>
                    </a:lnTo>
                    <a:lnTo>
                      <a:pt x="168" y="29254"/>
                    </a:lnTo>
                    <a:lnTo>
                      <a:pt x="29255" y="167"/>
                    </a:lnTo>
                    <a:cubicBezTo>
                      <a:pt x="29243" y="108"/>
                      <a:pt x="29207" y="48"/>
                      <a:pt x="2918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" name="Google Shape;720;p5"/>
              <p:cNvSpPr/>
              <p:nvPr/>
            </p:nvSpPr>
            <p:spPr>
              <a:xfrm>
                <a:off x="3869825" y="2859100"/>
                <a:ext cx="716475" cy="716500"/>
              </a:xfrm>
              <a:custGeom>
                <a:avLst/>
                <a:gdLst/>
                <a:ahLst/>
                <a:cxnLst/>
                <a:rect l="l" t="t" r="r" b="b"/>
                <a:pathLst>
                  <a:path w="28659" h="28660" extrusionOk="0">
                    <a:moveTo>
                      <a:pt x="28587" y="1"/>
                    </a:moveTo>
                    <a:lnTo>
                      <a:pt x="0" y="28600"/>
                    </a:lnTo>
                    <a:lnTo>
                      <a:pt x="179" y="28659"/>
                    </a:lnTo>
                    <a:lnTo>
                      <a:pt x="28659" y="168"/>
                    </a:lnTo>
                    <a:cubicBezTo>
                      <a:pt x="28635" y="108"/>
                      <a:pt x="28611" y="61"/>
                      <a:pt x="2858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" name="Google Shape;721;p5"/>
              <p:cNvSpPr/>
              <p:nvPr/>
            </p:nvSpPr>
            <p:spPr>
              <a:xfrm>
                <a:off x="3895425" y="2884425"/>
                <a:ext cx="699200" cy="699200"/>
              </a:xfrm>
              <a:custGeom>
                <a:avLst/>
                <a:gdLst/>
                <a:ahLst/>
                <a:cxnLst/>
                <a:rect l="l" t="t" r="r" b="b"/>
                <a:pathLst>
                  <a:path w="27968" h="27968" extrusionOk="0">
                    <a:moveTo>
                      <a:pt x="27908" y="0"/>
                    </a:moveTo>
                    <a:lnTo>
                      <a:pt x="0" y="27908"/>
                    </a:lnTo>
                    <a:lnTo>
                      <a:pt x="179" y="27968"/>
                    </a:lnTo>
                    <a:lnTo>
                      <a:pt x="27968" y="179"/>
                    </a:lnTo>
                    <a:cubicBezTo>
                      <a:pt x="27944" y="119"/>
                      <a:pt x="27920" y="60"/>
                      <a:pt x="2790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" name="Google Shape;722;p5"/>
              <p:cNvSpPr/>
              <p:nvPr/>
            </p:nvSpPr>
            <p:spPr>
              <a:xfrm>
                <a:off x="3921600" y="2910900"/>
                <a:ext cx="680175" cy="680175"/>
              </a:xfrm>
              <a:custGeom>
                <a:avLst/>
                <a:gdLst/>
                <a:ahLst/>
                <a:cxnLst/>
                <a:rect l="l" t="t" r="r" b="b"/>
                <a:pathLst>
                  <a:path w="27207" h="27207" extrusionOk="0">
                    <a:moveTo>
                      <a:pt x="27159" y="1"/>
                    </a:moveTo>
                    <a:lnTo>
                      <a:pt x="1" y="27147"/>
                    </a:lnTo>
                    <a:lnTo>
                      <a:pt x="191" y="27206"/>
                    </a:lnTo>
                    <a:lnTo>
                      <a:pt x="27207" y="191"/>
                    </a:lnTo>
                    <a:cubicBezTo>
                      <a:pt x="27195" y="132"/>
                      <a:pt x="27171" y="60"/>
                      <a:pt x="2715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" name="Google Shape;723;p5"/>
              <p:cNvSpPr/>
              <p:nvPr/>
            </p:nvSpPr>
            <p:spPr>
              <a:xfrm>
                <a:off x="3949300" y="2938575"/>
                <a:ext cx="658725" cy="658450"/>
              </a:xfrm>
              <a:custGeom>
                <a:avLst/>
                <a:gdLst/>
                <a:ahLst/>
                <a:cxnLst/>
                <a:rect l="l" t="t" r="r" b="b"/>
                <a:pathLst>
                  <a:path w="26349" h="26338" extrusionOk="0">
                    <a:moveTo>
                      <a:pt x="26301" y="1"/>
                    </a:moveTo>
                    <a:lnTo>
                      <a:pt x="0" y="26302"/>
                    </a:lnTo>
                    <a:lnTo>
                      <a:pt x="203" y="26338"/>
                    </a:lnTo>
                    <a:lnTo>
                      <a:pt x="26349" y="203"/>
                    </a:lnTo>
                    <a:cubicBezTo>
                      <a:pt x="26325" y="132"/>
                      <a:pt x="26313" y="60"/>
                      <a:pt x="2630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" name="Google Shape;724;p5"/>
              <p:cNvSpPr/>
              <p:nvPr/>
            </p:nvSpPr>
            <p:spPr>
              <a:xfrm>
                <a:off x="3978175" y="2967450"/>
                <a:ext cx="634625" cy="634350"/>
              </a:xfrm>
              <a:custGeom>
                <a:avLst/>
                <a:gdLst/>
                <a:ahLst/>
                <a:cxnLst/>
                <a:rect l="l" t="t" r="r" b="b"/>
                <a:pathLst>
                  <a:path w="25385" h="25374" extrusionOk="0">
                    <a:moveTo>
                      <a:pt x="25348" y="1"/>
                    </a:moveTo>
                    <a:lnTo>
                      <a:pt x="0" y="25349"/>
                    </a:lnTo>
                    <a:lnTo>
                      <a:pt x="214" y="25373"/>
                    </a:lnTo>
                    <a:lnTo>
                      <a:pt x="25384" y="215"/>
                    </a:lnTo>
                    <a:cubicBezTo>
                      <a:pt x="25372" y="144"/>
                      <a:pt x="25360" y="72"/>
                      <a:pt x="2534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" name="Google Shape;725;p5"/>
              <p:cNvSpPr/>
              <p:nvPr/>
            </p:nvSpPr>
            <p:spPr>
              <a:xfrm>
                <a:off x="4008525" y="2997825"/>
                <a:ext cx="607250" cy="607225"/>
              </a:xfrm>
              <a:custGeom>
                <a:avLst/>
                <a:gdLst/>
                <a:ahLst/>
                <a:cxnLst/>
                <a:rect l="l" t="t" r="r" b="b"/>
                <a:pathLst>
                  <a:path w="24290" h="24289" extrusionOk="0">
                    <a:moveTo>
                      <a:pt x="24277" y="0"/>
                    </a:moveTo>
                    <a:lnTo>
                      <a:pt x="0" y="24277"/>
                    </a:lnTo>
                    <a:cubicBezTo>
                      <a:pt x="72" y="24277"/>
                      <a:pt x="155" y="24289"/>
                      <a:pt x="227" y="24289"/>
                    </a:cubicBezTo>
                    <a:lnTo>
                      <a:pt x="24289" y="215"/>
                    </a:lnTo>
                    <a:cubicBezTo>
                      <a:pt x="24289" y="143"/>
                      <a:pt x="24289" y="72"/>
                      <a:pt x="2427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" name="Google Shape;726;p5"/>
              <p:cNvSpPr/>
              <p:nvPr/>
            </p:nvSpPr>
            <p:spPr>
              <a:xfrm>
                <a:off x="4040675" y="3029675"/>
                <a:ext cx="576875" cy="576875"/>
              </a:xfrm>
              <a:custGeom>
                <a:avLst/>
                <a:gdLst/>
                <a:ahLst/>
                <a:cxnLst/>
                <a:rect l="l" t="t" r="r" b="b"/>
                <a:pathLst>
                  <a:path w="23075" h="23075" extrusionOk="0">
                    <a:moveTo>
                      <a:pt x="23075" y="0"/>
                    </a:moveTo>
                    <a:lnTo>
                      <a:pt x="0" y="23075"/>
                    </a:lnTo>
                    <a:lnTo>
                      <a:pt x="238" y="23075"/>
                    </a:lnTo>
                    <a:lnTo>
                      <a:pt x="23075" y="238"/>
                    </a:lnTo>
                    <a:cubicBezTo>
                      <a:pt x="23075" y="155"/>
                      <a:pt x="23075" y="84"/>
                      <a:pt x="230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7" name="Google Shape;727;p5"/>
              <p:cNvSpPr/>
              <p:nvPr/>
            </p:nvSpPr>
            <p:spPr>
              <a:xfrm>
                <a:off x="4074300" y="3063600"/>
                <a:ext cx="543250" cy="543250"/>
              </a:xfrm>
              <a:custGeom>
                <a:avLst/>
                <a:gdLst/>
                <a:ahLst/>
                <a:cxnLst/>
                <a:rect l="l" t="t" r="r" b="b"/>
                <a:pathLst>
                  <a:path w="21730" h="21730" extrusionOk="0">
                    <a:moveTo>
                      <a:pt x="21730" y="1"/>
                    </a:moveTo>
                    <a:lnTo>
                      <a:pt x="1" y="21729"/>
                    </a:lnTo>
                    <a:lnTo>
                      <a:pt x="239" y="21729"/>
                    </a:lnTo>
                    <a:lnTo>
                      <a:pt x="21730" y="239"/>
                    </a:lnTo>
                    <a:lnTo>
                      <a:pt x="2173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8" name="Google Shape;728;p5"/>
              <p:cNvSpPr/>
              <p:nvPr/>
            </p:nvSpPr>
            <p:spPr>
              <a:xfrm>
                <a:off x="4110325" y="3099325"/>
                <a:ext cx="505450" cy="505450"/>
              </a:xfrm>
              <a:custGeom>
                <a:avLst/>
                <a:gdLst/>
                <a:ahLst/>
                <a:cxnLst/>
                <a:rect l="l" t="t" r="r" b="b"/>
                <a:pathLst>
                  <a:path w="20218" h="20218" extrusionOk="0">
                    <a:moveTo>
                      <a:pt x="20217" y="0"/>
                    </a:moveTo>
                    <a:lnTo>
                      <a:pt x="0" y="20217"/>
                    </a:lnTo>
                    <a:lnTo>
                      <a:pt x="262" y="20193"/>
                    </a:lnTo>
                    <a:lnTo>
                      <a:pt x="20182" y="274"/>
                    </a:lnTo>
                    <a:lnTo>
                      <a:pt x="2021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9" name="Google Shape;729;p5"/>
              <p:cNvSpPr/>
              <p:nvPr/>
            </p:nvSpPr>
            <p:spPr>
              <a:xfrm>
                <a:off x="4149325" y="3138325"/>
                <a:ext cx="461375" cy="461375"/>
              </a:xfrm>
              <a:custGeom>
                <a:avLst/>
                <a:gdLst/>
                <a:ahLst/>
                <a:cxnLst/>
                <a:rect l="l" t="t" r="r" b="b"/>
                <a:pathLst>
                  <a:path w="18455" h="18455" extrusionOk="0">
                    <a:moveTo>
                      <a:pt x="18455" y="0"/>
                    </a:moveTo>
                    <a:lnTo>
                      <a:pt x="0" y="18455"/>
                    </a:lnTo>
                    <a:lnTo>
                      <a:pt x="0" y="18455"/>
                    </a:lnTo>
                    <a:lnTo>
                      <a:pt x="286" y="18407"/>
                    </a:lnTo>
                    <a:lnTo>
                      <a:pt x="18407" y="286"/>
                    </a:lnTo>
                    <a:lnTo>
                      <a:pt x="1845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0" name="Google Shape;730;p5"/>
              <p:cNvSpPr/>
              <p:nvPr/>
            </p:nvSpPr>
            <p:spPr>
              <a:xfrm>
                <a:off x="4191275" y="3180575"/>
                <a:ext cx="411100" cy="410800"/>
              </a:xfrm>
              <a:custGeom>
                <a:avLst/>
                <a:gdLst/>
                <a:ahLst/>
                <a:cxnLst/>
                <a:rect l="l" t="t" r="r" b="b"/>
                <a:pathLst>
                  <a:path w="16444" h="16432" extrusionOk="0">
                    <a:moveTo>
                      <a:pt x="16443" y="1"/>
                    </a:moveTo>
                    <a:lnTo>
                      <a:pt x="1" y="16431"/>
                    </a:lnTo>
                    <a:cubicBezTo>
                      <a:pt x="120" y="16407"/>
                      <a:pt x="227" y="16384"/>
                      <a:pt x="334" y="16348"/>
                    </a:cubicBezTo>
                    <a:lnTo>
                      <a:pt x="16360" y="322"/>
                    </a:lnTo>
                    <a:cubicBezTo>
                      <a:pt x="16384" y="215"/>
                      <a:pt x="16420" y="108"/>
                      <a:pt x="1644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" name="Google Shape;731;p5"/>
              <p:cNvSpPr/>
              <p:nvPr/>
            </p:nvSpPr>
            <p:spPr>
              <a:xfrm>
                <a:off x="4239200" y="3228500"/>
                <a:ext cx="349175" cy="349175"/>
              </a:xfrm>
              <a:custGeom>
                <a:avLst/>
                <a:gdLst/>
                <a:ahLst/>
                <a:cxnLst/>
                <a:rect l="l" t="t" r="r" b="b"/>
                <a:pathLst>
                  <a:path w="13967" h="13967" extrusionOk="0">
                    <a:moveTo>
                      <a:pt x="13967" y="1"/>
                    </a:moveTo>
                    <a:lnTo>
                      <a:pt x="1" y="13967"/>
                    </a:lnTo>
                    <a:lnTo>
                      <a:pt x="1" y="13967"/>
                    </a:lnTo>
                    <a:lnTo>
                      <a:pt x="370" y="13836"/>
                    </a:lnTo>
                    <a:lnTo>
                      <a:pt x="13836" y="370"/>
                    </a:lnTo>
                    <a:cubicBezTo>
                      <a:pt x="13884" y="239"/>
                      <a:pt x="13919" y="120"/>
                      <a:pt x="1396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" name="Google Shape;732;p5"/>
              <p:cNvSpPr/>
              <p:nvPr/>
            </p:nvSpPr>
            <p:spPr>
              <a:xfrm>
                <a:off x="4295775" y="3284750"/>
                <a:ext cx="269975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799" h="10812" extrusionOk="0">
                    <a:moveTo>
                      <a:pt x="10799" y="1"/>
                    </a:moveTo>
                    <a:lnTo>
                      <a:pt x="0" y="10812"/>
                    </a:lnTo>
                    <a:cubicBezTo>
                      <a:pt x="155" y="10740"/>
                      <a:pt x="310" y="10657"/>
                      <a:pt x="476" y="10574"/>
                    </a:cubicBezTo>
                    <a:lnTo>
                      <a:pt x="10561" y="477"/>
                    </a:lnTo>
                    <a:cubicBezTo>
                      <a:pt x="10644" y="322"/>
                      <a:pt x="10728" y="168"/>
                      <a:pt x="1079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" name="Google Shape;733;p5"/>
              <p:cNvSpPr/>
              <p:nvPr/>
            </p:nvSpPr>
            <p:spPr>
              <a:xfrm>
                <a:off x="4375225" y="3364225"/>
                <a:ext cx="145000" cy="145300"/>
              </a:xfrm>
              <a:custGeom>
                <a:avLst/>
                <a:gdLst/>
                <a:ahLst/>
                <a:cxnLst/>
                <a:rect l="l" t="t" r="r" b="b"/>
                <a:pathLst>
                  <a:path w="5800" h="5812" extrusionOk="0">
                    <a:moveTo>
                      <a:pt x="5799" y="1"/>
                    </a:moveTo>
                    <a:lnTo>
                      <a:pt x="1" y="5811"/>
                    </a:lnTo>
                    <a:cubicBezTo>
                      <a:pt x="287" y="5609"/>
                      <a:pt x="584" y="5406"/>
                      <a:pt x="858" y="5180"/>
                    </a:cubicBezTo>
                    <a:lnTo>
                      <a:pt x="5180" y="870"/>
                    </a:lnTo>
                    <a:cubicBezTo>
                      <a:pt x="5395" y="584"/>
                      <a:pt x="5597" y="299"/>
                      <a:pt x="579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34" name="Google Shape;734;p5"/>
          <p:cNvSpPr txBox="1">
            <a:spLocks noGrp="1"/>
          </p:cNvSpPr>
          <p:nvPr>
            <p:ph type="body" idx="1"/>
          </p:nvPr>
        </p:nvSpPr>
        <p:spPr>
          <a:xfrm>
            <a:off x="1604320" y="3023163"/>
            <a:ext cx="2679000" cy="95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35" name="Google Shape;735;p5"/>
          <p:cNvSpPr txBox="1">
            <a:spLocks noGrp="1"/>
          </p:cNvSpPr>
          <p:nvPr>
            <p:ph type="body" idx="2"/>
          </p:nvPr>
        </p:nvSpPr>
        <p:spPr>
          <a:xfrm>
            <a:off x="4860645" y="3023163"/>
            <a:ext cx="2679000" cy="95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36" name="Google Shape;736;p5"/>
          <p:cNvSpPr txBox="1">
            <a:spLocks noGrp="1"/>
          </p:cNvSpPr>
          <p:nvPr>
            <p:ph type="title"/>
          </p:nvPr>
        </p:nvSpPr>
        <p:spPr>
          <a:xfrm>
            <a:off x="1236425" y="474925"/>
            <a:ext cx="6671100" cy="43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37" name="Google Shape;737;p5"/>
          <p:cNvSpPr txBox="1">
            <a:spLocks noGrp="1"/>
          </p:cNvSpPr>
          <p:nvPr>
            <p:ph type="subTitle" idx="3"/>
          </p:nvPr>
        </p:nvSpPr>
        <p:spPr>
          <a:xfrm>
            <a:off x="1604320" y="2751618"/>
            <a:ext cx="2679000" cy="34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Font typeface="Baloo Thambi 2 SemiBold"/>
              <a:buNone/>
              <a:defRPr sz="2100">
                <a:solidFill>
                  <a:schemeClr val="accent5"/>
                </a:solidFill>
                <a:latin typeface="Baloo Thambi 2 SemiBold"/>
                <a:ea typeface="Baloo Thambi 2 SemiBold"/>
                <a:cs typeface="Baloo Thambi 2 SemiBold"/>
                <a:sym typeface="Baloo Thambi 2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Font typeface="Baloo Thambi 2 SemiBold"/>
              <a:buNone/>
              <a:defRPr sz="2100">
                <a:latin typeface="Baloo Thambi 2 SemiBold"/>
                <a:ea typeface="Baloo Thambi 2 SemiBold"/>
                <a:cs typeface="Baloo Thambi 2 SemiBold"/>
                <a:sym typeface="Baloo Thambi 2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100"/>
              <a:buFont typeface="Baloo Thambi 2 SemiBold"/>
              <a:buNone/>
              <a:defRPr sz="2100">
                <a:latin typeface="Baloo Thambi 2 SemiBold"/>
                <a:ea typeface="Baloo Thambi 2 SemiBold"/>
                <a:cs typeface="Baloo Thambi 2 SemiBold"/>
                <a:sym typeface="Baloo Thambi 2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100"/>
              <a:buFont typeface="Baloo Thambi 2 SemiBold"/>
              <a:buNone/>
              <a:defRPr sz="2100">
                <a:latin typeface="Baloo Thambi 2 SemiBold"/>
                <a:ea typeface="Baloo Thambi 2 SemiBold"/>
                <a:cs typeface="Baloo Thambi 2 SemiBold"/>
                <a:sym typeface="Baloo Thambi 2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100"/>
              <a:buFont typeface="Baloo Thambi 2 SemiBold"/>
              <a:buNone/>
              <a:defRPr sz="2100">
                <a:latin typeface="Baloo Thambi 2 SemiBold"/>
                <a:ea typeface="Baloo Thambi 2 SemiBold"/>
                <a:cs typeface="Baloo Thambi 2 SemiBold"/>
                <a:sym typeface="Baloo Thambi 2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100"/>
              <a:buFont typeface="Baloo Thambi 2 SemiBold"/>
              <a:buNone/>
              <a:defRPr sz="2100">
                <a:latin typeface="Baloo Thambi 2 SemiBold"/>
                <a:ea typeface="Baloo Thambi 2 SemiBold"/>
                <a:cs typeface="Baloo Thambi 2 SemiBold"/>
                <a:sym typeface="Baloo Thambi 2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100"/>
              <a:buFont typeface="Baloo Thambi 2 SemiBold"/>
              <a:buNone/>
              <a:defRPr sz="2100">
                <a:latin typeface="Baloo Thambi 2 SemiBold"/>
                <a:ea typeface="Baloo Thambi 2 SemiBold"/>
                <a:cs typeface="Baloo Thambi 2 SemiBold"/>
                <a:sym typeface="Baloo Thambi 2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100"/>
              <a:buFont typeface="Baloo Thambi 2 SemiBold"/>
              <a:buNone/>
              <a:defRPr sz="2100">
                <a:latin typeface="Baloo Thambi 2 SemiBold"/>
                <a:ea typeface="Baloo Thambi 2 SemiBold"/>
                <a:cs typeface="Baloo Thambi 2 SemiBold"/>
                <a:sym typeface="Baloo Thambi 2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100"/>
              <a:buFont typeface="Baloo Thambi 2 SemiBold"/>
              <a:buNone/>
              <a:defRPr sz="2100">
                <a:latin typeface="Baloo Thambi 2 SemiBold"/>
                <a:ea typeface="Baloo Thambi 2 SemiBold"/>
                <a:cs typeface="Baloo Thambi 2 SemiBold"/>
                <a:sym typeface="Baloo Thambi 2 SemiBold"/>
              </a:defRPr>
            </a:lvl9pPr>
          </a:lstStyle>
          <a:p>
            <a:endParaRPr/>
          </a:p>
        </p:txBody>
      </p:sp>
      <p:sp>
        <p:nvSpPr>
          <p:cNvPr id="738" name="Google Shape;738;p5"/>
          <p:cNvSpPr txBox="1">
            <a:spLocks noGrp="1"/>
          </p:cNvSpPr>
          <p:nvPr>
            <p:ph type="subTitle" idx="4"/>
          </p:nvPr>
        </p:nvSpPr>
        <p:spPr>
          <a:xfrm>
            <a:off x="4860645" y="2751618"/>
            <a:ext cx="2679000" cy="34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Font typeface="Baloo Thambi 2 SemiBold"/>
              <a:buNone/>
              <a:defRPr sz="2100">
                <a:solidFill>
                  <a:schemeClr val="accent5"/>
                </a:solidFill>
                <a:latin typeface="Baloo Thambi 2 SemiBold"/>
                <a:ea typeface="Baloo Thambi 2 SemiBold"/>
                <a:cs typeface="Baloo Thambi 2 SemiBold"/>
                <a:sym typeface="Baloo Thambi 2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Font typeface="Baloo Thambi 2 SemiBold"/>
              <a:buNone/>
              <a:defRPr sz="2100">
                <a:latin typeface="Baloo Thambi 2 SemiBold"/>
                <a:ea typeface="Baloo Thambi 2 SemiBold"/>
                <a:cs typeface="Baloo Thambi 2 SemiBold"/>
                <a:sym typeface="Baloo Thambi 2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100"/>
              <a:buFont typeface="Baloo Thambi 2 SemiBold"/>
              <a:buNone/>
              <a:defRPr sz="2100">
                <a:latin typeface="Baloo Thambi 2 SemiBold"/>
                <a:ea typeface="Baloo Thambi 2 SemiBold"/>
                <a:cs typeface="Baloo Thambi 2 SemiBold"/>
                <a:sym typeface="Baloo Thambi 2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100"/>
              <a:buFont typeface="Baloo Thambi 2 SemiBold"/>
              <a:buNone/>
              <a:defRPr sz="2100">
                <a:latin typeface="Baloo Thambi 2 SemiBold"/>
                <a:ea typeface="Baloo Thambi 2 SemiBold"/>
                <a:cs typeface="Baloo Thambi 2 SemiBold"/>
                <a:sym typeface="Baloo Thambi 2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100"/>
              <a:buFont typeface="Baloo Thambi 2 SemiBold"/>
              <a:buNone/>
              <a:defRPr sz="2100">
                <a:latin typeface="Baloo Thambi 2 SemiBold"/>
                <a:ea typeface="Baloo Thambi 2 SemiBold"/>
                <a:cs typeface="Baloo Thambi 2 SemiBold"/>
                <a:sym typeface="Baloo Thambi 2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100"/>
              <a:buFont typeface="Baloo Thambi 2 SemiBold"/>
              <a:buNone/>
              <a:defRPr sz="2100">
                <a:latin typeface="Baloo Thambi 2 SemiBold"/>
                <a:ea typeface="Baloo Thambi 2 SemiBold"/>
                <a:cs typeface="Baloo Thambi 2 SemiBold"/>
                <a:sym typeface="Baloo Thambi 2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100"/>
              <a:buFont typeface="Baloo Thambi 2 SemiBold"/>
              <a:buNone/>
              <a:defRPr sz="2100">
                <a:latin typeface="Baloo Thambi 2 SemiBold"/>
                <a:ea typeface="Baloo Thambi 2 SemiBold"/>
                <a:cs typeface="Baloo Thambi 2 SemiBold"/>
                <a:sym typeface="Baloo Thambi 2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100"/>
              <a:buFont typeface="Baloo Thambi 2 SemiBold"/>
              <a:buNone/>
              <a:defRPr sz="2100">
                <a:latin typeface="Baloo Thambi 2 SemiBold"/>
                <a:ea typeface="Baloo Thambi 2 SemiBold"/>
                <a:cs typeface="Baloo Thambi 2 SemiBold"/>
                <a:sym typeface="Baloo Thambi 2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100"/>
              <a:buFont typeface="Baloo Thambi 2 SemiBold"/>
              <a:buNone/>
              <a:defRPr sz="2100">
                <a:latin typeface="Baloo Thambi 2 SemiBold"/>
                <a:ea typeface="Baloo Thambi 2 SemiBold"/>
                <a:cs typeface="Baloo Thambi 2 SemiBold"/>
                <a:sym typeface="Baloo Thambi 2 SemiBol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4864433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chnological App 3">
  <p:cSld name="Technological App 3">
    <p:spTree>
      <p:nvGrpSpPr>
        <p:cNvPr id="1" name="Shape 3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20" name="Google Shape;3320;p24"/>
          <p:cNvGrpSpPr/>
          <p:nvPr/>
        </p:nvGrpSpPr>
        <p:grpSpPr>
          <a:xfrm>
            <a:off x="-1226734" y="-1114300"/>
            <a:ext cx="11366940" cy="7355285"/>
            <a:chOff x="-1226734" y="-1114300"/>
            <a:chExt cx="11366940" cy="7355285"/>
          </a:xfrm>
        </p:grpSpPr>
        <p:sp>
          <p:nvSpPr>
            <p:cNvPr id="3321" name="Google Shape;3321;p24"/>
            <p:cNvSpPr/>
            <p:nvPr/>
          </p:nvSpPr>
          <p:spPr>
            <a:xfrm>
              <a:off x="-1226734" y="-954139"/>
              <a:ext cx="2084472" cy="2084413"/>
            </a:xfrm>
            <a:custGeom>
              <a:avLst/>
              <a:gdLst/>
              <a:ahLst/>
              <a:cxnLst/>
              <a:rect l="l" t="t" r="r" b="b"/>
              <a:pathLst>
                <a:path w="35375" h="35374" extrusionOk="0">
                  <a:moveTo>
                    <a:pt x="32993" y="33004"/>
                  </a:moveTo>
                  <a:lnTo>
                    <a:pt x="32993" y="33004"/>
                  </a:lnTo>
                  <a:cubicBezTo>
                    <a:pt x="30612" y="35373"/>
                    <a:pt x="26766" y="35373"/>
                    <a:pt x="24385" y="33004"/>
                  </a:cubicBezTo>
                  <a:lnTo>
                    <a:pt x="2382" y="10989"/>
                  </a:lnTo>
                  <a:cubicBezTo>
                    <a:pt x="1" y="8608"/>
                    <a:pt x="1" y="4763"/>
                    <a:pt x="2382" y="2381"/>
                  </a:cubicBezTo>
                  <a:lnTo>
                    <a:pt x="2382" y="2381"/>
                  </a:lnTo>
                  <a:cubicBezTo>
                    <a:pt x="4751" y="0"/>
                    <a:pt x="8597" y="0"/>
                    <a:pt x="10978" y="2381"/>
                  </a:cubicBezTo>
                  <a:lnTo>
                    <a:pt x="32993" y="24396"/>
                  </a:lnTo>
                  <a:cubicBezTo>
                    <a:pt x="35374" y="26765"/>
                    <a:pt x="35374" y="30623"/>
                    <a:pt x="32993" y="33004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322" name="Google Shape;3322;p24"/>
            <p:cNvGrpSpPr/>
            <p:nvPr/>
          </p:nvGrpSpPr>
          <p:grpSpPr>
            <a:xfrm>
              <a:off x="8083550" y="-482811"/>
              <a:ext cx="1758795" cy="1759268"/>
              <a:chOff x="3502200" y="2491200"/>
              <a:chExt cx="1115350" cy="1115650"/>
            </a:xfrm>
          </p:grpSpPr>
          <p:sp>
            <p:nvSpPr>
              <p:cNvPr id="3323" name="Google Shape;3323;p24"/>
              <p:cNvSpPr/>
              <p:nvPr/>
            </p:nvSpPr>
            <p:spPr>
              <a:xfrm>
                <a:off x="3606975" y="2596575"/>
                <a:ext cx="126550" cy="126525"/>
              </a:xfrm>
              <a:custGeom>
                <a:avLst/>
                <a:gdLst/>
                <a:ahLst/>
                <a:cxnLst/>
                <a:rect l="l" t="t" r="r" b="b"/>
                <a:pathLst>
                  <a:path w="5062" h="5061" extrusionOk="0">
                    <a:moveTo>
                      <a:pt x="5061" y="1"/>
                    </a:moveTo>
                    <a:lnTo>
                      <a:pt x="5061" y="1"/>
                    </a:lnTo>
                    <a:cubicBezTo>
                      <a:pt x="4728" y="251"/>
                      <a:pt x="4382" y="501"/>
                      <a:pt x="4049" y="775"/>
                    </a:cubicBezTo>
                    <a:lnTo>
                      <a:pt x="775" y="4049"/>
                    </a:lnTo>
                    <a:cubicBezTo>
                      <a:pt x="513" y="4370"/>
                      <a:pt x="251" y="4716"/>
                      <a:pt x="1" y="5061"/>
                    </a:cubicBezTo>
                    <a:lnTo>
                      <a:pt x="506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4" name="Google Shape;3324;p24"/>
              <p:cNvSpPr/>
              <p:nvPr/>
            </p:nvSpPr>
            <p:spPr>
              <a:xfrm>
                <a:off x="3557275" y="2546575"/>
                <a:ext cx="260175" cy="260175"/>
              </a:xfrm>
              <a:custGeom>
                <a:avLst/>
                <a:gdLst/>
                <a:ahLst/>
                <a:cxnLst/>
                <a:rect l="l" t="t" r="r" b="b"/>
                <a:pathLst>
                  <a:path w="10407" h="10407" extrusionOk="0">
                    <a:moveTo>
                      <a:pt x="10407" y="0"/>
                    </a:moveTo>
                    <a:cubicBezTo>
                      <a:pt x="10264" y="72"/>
                      <a:pt x="10097" y="155"/>
                      <a:pt x="9942" y="227"/>
                    </a:cubicBezTo>
                    <a:lnTo>
                      <a:pt x="239" y="9930"/>
                    </a:lnTo>
                    <a:cubicBezTo>
                      <a:pt x="155" y="10085"/>
                      <a:pt x="84" y="10252"/>
                      <a:pt x="1" y="10406"/>
                    </a:cubicBezTo>
                    <a:lnTo>
                      <a:pt x="1040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5" name="Google Shape;3325;p24"/>
              <p:cNvSpPr/>
              <p:nvPr/>
            </p:nvSpPr>
            <p:spPr>
              <a:xfrm>
                <a:off x="3532875" y="2522175"/>
                <a:ext cx="342625" cy="342625"/>
              </a:xfrm>
              <a:custGeom>
                <a:avLst/>
                <a:gdLst/>
                <a:ahLst/>
                <a:cxnLst/>
                <a:rect l="l" t="t" r="r" b="b"/>
                <a:pathLst>
                  <a:path w="13705" h="13705" extrusionOk="0">
                    <a:moveTo>
                      <a:pt x="13704" y="0"/>
                    </a:moveTo>
                    <a:lnTo>
                      <a:pt x="13704" y="0"/>
                    </a:lnTo>
                    <a:cubicBezTo>
                      <a:pt x="13585" y="48"/>
                      <a:pt x="13454" y="107"/>
                      <a:pt x="13323" y="155"/>
                    </a:cubicBezTo>
                    <a:lnTo>
                      <a:pt x="155" y="13323"/>
                    </a:lnTo>
                    <a:cubicBezTo>
                      <a:pt x="107" y="13454"/>
                      <a:pt x="60" y="13585"/>
                      <a:pt x="0" y="13704"/>
                    </a:cubicBezTo>
                    <a:lnTo>
                      <a:pt x="1370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6" name="Google Shape;3326;p24"/>
              <p:cNvSpPr/>
              <p:nvPr/>
            </p:nvSpPr>
            <p:spPr>
              <a:xfrm>
                <a:off x="3518575" y="2507875"/>
                <a:ext cx="405450" cy="405425"/>
              </a:xfrm>
              <a:custGeom>
                <a:avLst/>
                <a:gdLst/>
                <a:ahLst/>
                <a:cxnLst/>
                <a:rect l="l" t="t" r="r" b="b"/>
                <a:pathLst>
                  <a:path w="16218" h="16217" extrusionOk="0">
                    <a:moveTo>
                      <a:pt x="16217" y="1"/>
                    </a:moveTo>
                    <a:lnTo>
                      <a:pt x="16217" y="1"/>
                    </a:lnTo>
                    <a:cubicBezTo>
                      <a:pt x="16110" y="24"/>
                      <a:pt x="16003" y="60"/>
                      <a:pt x="15884" y="96"/>
                    </a:cubicBezTo>
                    <a:lnTo>
                      <a:pt x="96" y="15884"/>
                    </a:lnTo>
                    <a:cubicBezTo>
                      <a:pt x="60" y="15991"/>
                      <a:pt x="37" y="16098"/>
                      <a:pt x="1" y="16217"/>
                    </a:cubicBezTo>
                    <a:lnTo>
                      <a:pt x="1621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7" name="Google Shape;3327;p24"/>
              <p:cNvSpPr/>
              <p:nvPr/>
            </p:nvSpPr>
            <p:spPr>
              <a:xfrm>
                <a:off x="3509950" y="2499250"/>
                <a:ext cx="456925" cy="456925"/>
              </a:xfrm>
              <a:custGeom>
                <a:avLst/>
                <a:gdLst/>
                <a:ahLst/>
                <a:cxnLst/>
                <a:rect l="l" t="t" r="r" b="b"/>
                <a:pathLst>
                  <a:path w="18277" h="18277" extrusionOk="0">
                    <a:moveTo>
                      <a:pt x="18277" y="0"/>
                    </a:moveTo>
                    <a:cubicBezTo>
                      <a:pt x="18181" y="12"/>
                      <a:pt x="18074" y="24"/>
                      <a:pt x="17979" y="48"/>
                    </a:cubicBezTo>
                    <a:lnTo>
                      <a:pt x="48" y="17991"/>
                    </a:lnTo>
                    <a:cubicBezTo>
                      <a:pt x="24" y="18086"/>
                      <a:pt x="12" y="18181"/>
                      <a:pt x="1" y="18276"/>
                    </a:cubicBezTo>
                    <a:lnTo>
                      <a:pt x="1827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8" name="Google Shape;3328;p24"/>
              <p:cNvSpPr/>
              <p:nvPr/>
            </p:nvSpPr>
            <p:spPr>
              <a:xfrm>
                <a:off x="3504600" y="2493600"/>
                <a:ext cx="501575" cy="501575"/>
              </a:xfrm>
              <a:custGeom>
                <a:avLst/>
                <a:gdLst/>
                <a:ahLst/>
                <a:cxnLst/>
                <a:rect l="l" t="t" r="r" b="b"/>
                <a:pathLst>
                  <a:path w="20063" h="20063" extrusionOk="0">
                    <a:moveTo>
                      <a:pt x="20062" y="0"/>
                    </a:moveTo>
                    <a:lnTo>
                      <a:pt x="20062" y="0"/>
                    </a:lnTo>
                    <a:cubicBezTo>
                      <a:pt x="19967" y="12"/>
                      <a:pt x="19872" y="24"/>
                      <a:pt x="19788" y="36"/>
                    </a:cubicBezTo>
                    <a:lnTo>
                      <a:pt x="36" y="19788"/>
                    </a:lnTo>
                    <a:cubicBezTo>
                      <a:pt x="24" y="19884"/>
                      <a:pt x="12" y="19979"/>
                      <a:pt x="0" y="20062"/>
                    </a:cubicBezTo>
                    <a:lnTo>
                      <a:pt x="2006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9" name="Google Shape;3329;p24"/>
              <p:cNvSpPr/>
              <p:nvPr/>
            </p:nvSpPr>
            <p:spPr>
              <a:xfrm>
                <a:off x="3502500" y="2491500"/>
                <a:ext cx="539675" cy="539975"/>
              </a:xfrm>
              <a:custGeom>
                <a:avLst/>
                <a:gdLst/>
                <a:ahLst/>
                <a:cxnLst/>
                <a:rect l="l" t="t" r="r" b="b"/>
                <a:pathLst>
                  <a:path w="21587" h="21599" extrusionOk="0">
                    <a:moveTo>
                      <a:pt x="21587" y="1"/>
                    </a:moveTo>
                    <a:lnTo>
                      <a:pt x="21337" y="13"/>
                    </a:lnTo>
                    <a:lnTo>
                      <a:pt x="1" y="21349"/>
                    </a:lnTo>
                    <a:lnTo>
                      <a:pt x="1" y="21599"/>
                    </a:lnTo>
                    <a:lnTo>
                      <a:pt x="2158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0" name="Google Shape;3330;p24"/>
              <p:cNvSpPr/>
              <p:nvPr/>
            </p:nvSpPr>
            <p:spPr>
              <a:xfrm>
                <a:off x="3502200" y="2491200"/>
                <a:ext cx="573925" cy="574200"/>
              </a:xfrm>
              <a:custGeom>
                <a:avLst/>
                <a:gdLst/>
                <a:ahLst/>
                <a:cxnLst/>
                <a:rect l="l" t="t" r="r" b="b"/>
                <a:pathLst>
                  <a:path w="22957" h="22968" extrusionOk="0">
                    <a:moveTo>
                      <a:pt x="22718" y="1"/>
                    </a:moveTo>
                    <a:lnTo>
                      <a:pt x="1" y="22730"/>
                    </a:lnTo>
                    <a:lnTo>
                      <a:pt x="1" y="22968"/>
                    </a:lnTo>
                    <a:lnTo>
                      <a:pt x="22956" y="13"/>
                    </a:lnTo>
                    <a:lnTo>
                      <a:pt x="2271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1" name="Google Shape;3331;p24"/>
              <p:cNvSpPr/>
              <p:nvPr/>
            </p:nvSpPr>
            <p:spPr>
              <a:xfrm>
                <a:off x="3503700" y="2493000"/>
                <a:ext cx="604575" cy="604550"/>
              </a:xfrm>
              <a:custGeom>
                <a:avLst/>
                <a:gdLst/>
                <a:ahLst/>
                <a:cxnLst/>
                <a:rect l="l" t="t" r="r" b="b"/>
                <a:pathLst>
                  <a:path w="24183" h="24182" extrusionOk="0">
                    <a:moveTo>
                      <a:pt x="23956" y="0"/>
                    </a:moveTo>
                    <a:lnTo>
                      <a:pt x="0" y="23956"/>
                    </a:lnTo>
                    <a:cubicBezTo>
                      <a:pt x="0" y="24039"/>
                      <a:pt x="0" y="24110"/>
                      <a:pt x="12" y="24182"/>
                    </a:cubicBezTo>
                    <a:lnTo>
                      <a:pt x="24182" y="24"/>
                    </a:lnTo>
                    <a:cubicBezTo>
                      <a:pt x="24111" y="0"/>
                      <a:pt x="24027" y="0"/>
                      <a:pt x="2395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2" name="Google Shape;3332;p24"/>
              <p:cNvSpPr/>
              <p:nvPr/>
            </p:nvSpPr>
            <p:spPr>
              <a:xfrm>
                <a:off x="3506975" y="2495975"/>
                <a:ext cx="631650" cy="631950"/>
              </a:xfrm>
              <a:custGeom>
                <a:avLst/>
                <a:gdLst/>
                <a:ahLst/>
                <a:cxnLst/>
                <a:rect l="l" t="t" r="r" b="b"/>
                <a:pathLst>
                  <a:path w="25266" h="25278" extrusionOk="0">
                    <a:moveTo>
                      <a:pt x="25051" y="0"/>
                    </a:moveTo>
                    <a:lnTo>
                      <a:pt x="0" y="25063"/>
                    </a:lnTo>
                    <a:cubicBezTo>
                      <a:pt x="0" y="25134"/>
                      <a:pt x="12" y="25206"/>
                      <a:pt x="24" y="25277"/>
                    </a:cubicBezTo>
                    <a:lnTo>
                      <a:pt x="25266" y="24"/>
                    </a:lnTo>
                    <a:lnTo>
                      <a:pt x="2505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3" name="Google Shape;3333;p24"/>
              <p:cNvSpPr/>
              <p:nvPr/>
            </p:nvSpPr>
            <p:spPr>
              <a:xfrm>
                <a:off x="3511450" y="2500725"/>
                <a:ext cx="656350" cy="656075"/>
              </a:xfrm>
              <a:custGeom>
                <a:avLst/>
                <a:gdLst/>
                <a:ahLst/>
                <a:cxnLst/>
                <a:rect l="l" t="t" r="r" b="b"/>
                <a:pathLst>
                  <a:path w="26254" h="26243" extrusionOk="0">
                    <a:moveTo>
                      <a:pt x="26051" y="1"/>
                    </a:moveTo>
                    <a:lnTo>
                      <a:pt x="0" y="26040"/>
                    </a:lnTo>
                    <a:cubicBezTo>
                      <a:pt x="24" y="26111"/>
                      <a:pt x="24" y="26183"/>
                      <a:pt x="48" y="26242"/>
                    </a:cubicBezTo>
                    <a:lnTo>
                      <a:pt x="26253" y="37"/>
                    </a:lnTo>
                    <a:lnTo>
                      <a:pt x="2605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4" name="Google Shape;3334;p24"/>
              <p:cNvSpPr/>
              <p:nvPr/>
            </p:nvSpPr>
            <p:spPr>
              <a:xfrm>
                <a:off x="3517400" y="2506700"/>
                <a:ext cx="678075" cy="678075"/>
              </a:xfrm>
              <a:custGeom>
                <a:avLst/>
                <a:gdLst/>
                <a:ahLst/>
                <a:cxnLst/>
                <a:rect l="l" t="t" r="r" b="b"/>
                <a:pathLst>
                  <a:path w="27123" h="27123" extrusionOk="0">
                    <a:moveTo>
                      <a:pt x="26932" y="0"/>
                    </a:moveTo>
                    <a:lnTo>
                      <a:pt x="0" y="26932"/>
                    </a:lnTo>
                    <a:cubicBezTo>
                      <a:pt x="12" y="26991"/>
                      <a:pt x="36" y="27051"/>
                      <a:pt x="48" y="27122"/>
                    </a:cubicBezTo>
                    <a:lnTo>
                      <a:pt x="27123" y="48"/>
                    </a:lnTo>
                    <a:lnTo>
                      <a:pt x="2693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5" name="Google Shape;3335;p24"/>
              <p:cNvSpPr/>
              <p:nvPr/>
            </p:nvSpPr>
            <p:spPr>
              <a:xfrm>
                <a:off x="3524525" y="2513825"/>
                <a:ext cx="697450" cy="697450"/>
              </a:xfrm>
              <a:custGeom>
                <a:avLst/>
                <a:gdLst/>
                <a:ahLst/>
                <a:cxnLst/>
                <a:rect l="l" t="t" r="r" b="b"/>
                <a:pathLst>
                  <a:path w="27898" h="27898" extrusionOk="0">
                    <a:moveTo>
                      <a:pt x="27719" y="1"/>
                    </a:moveTo>
                    <a:lnTo>
                      <a:pt x="1" y="27718"/>
                    </a:lnTo>
                    <a:cubicBezTo>
                      <a:pt x="25" y="27778"/>
                      <a:pt x="37" y="27838"/>
                      <a:pt x="60" y="27897"/>
                    </a:cubicBezTo>
                    <a:lnTo>
                      <a:pt x="27897" y="48"/>
                    </a:lnTo>
                    <a:lnTo>
                      <a:pt x="2771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6" name="Google Shape;3336;p24"/>
              <p:cNvSpPr/>
              <p:nvPr/>
            </p:nvSpPr>
            <p:spPr>
              <a:xfrm>
                <a:off x="3532875" y="2521875"/>
                <a:ext cx="714700" cy="714975"/>
              </a:xfrm>
              <a:custGeom>
                <a:avLst/>
                <a:gdLst/>
                <a:ahLst/>
                <a:cxnLst/>
                <a:rect l="l" t="t" r="r" b="b"/>
                <a:pathLst>
                  <a:path w="28588" h="28599" extrusionOk="0">
                    <a:moveTo>
                      <a:pt x="28409" y="0"/>
                    </a:moveTo>
                    <a:lnTo>
                      <a:pt x="0" y="28420"/>
                    </a:lnTo>
                    <a:cubicBezTo>
                      <a:pt x="12" y="28480"/>
                      <a:pt x="36" y="28539"/>
                      <a:pt x="60" y="28599"/>
                    </a:cubicBezTo>
                    <a:lnTo>
                      <a:pt x="28587" y="72"/>
                    </a:lnTo>
                    <a:lnTo>
                      <a:pt x="2840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7" name="Google Shape;3337;p24"/>
              <p:cNvSpPr/>
              <p:nvPr/>
            </p:nvSpPr>
            <p:spPr>
              <a:xfrm>
                <a:off x="3542100" y="2531100"/>
                <a:ext cx="730175" cy="730175"/>
              </a:xfrm>
              <a:custGeom>
                <a:avLst/>
                <a:gdLst/>
                <a:ahLst/>
                <a:cxnLst/>
                <a:rect l="l" t="t" r="r" b="b"/>
                <a:pathLst>
                  <a:path w="29207" h="29207" extrusionOk="0">
                    <a:moveTo>
                      <a:pt x="29028" y="0"/>
                    </a:moveTo>
                    <a:lnTo>
                      <a:pt x="0" y="29040"/>
                    </a:lnTo>
                    <a:cubicBezTo>
                      <a:pt x="24" y="29099"/>
                      <a:pt x="48" y="29147"/>
                      <a:pt x="72" y="29206"/>
                    </a:cubicBezTo>
                    <a:lnTo>
                      <a:pt x="29206" y="72"/>
                    </a:lnTo>
                    <a:lnTo>
                      <a:pt x="2902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8" name="Google Shape;3338;p24"/>
              <p:cNvSpPr/>
              <p:nvPr/>
            </p:nvSpPr>
            <p:spPr>
              <a:xfrm>
                <a:off x="3552225" y="2541525"/>
                <a:ext cx="743550" cy="743550"/>
              </a:xfrm>
              <a:custGeom>
                <a:avLst/>
                <a:gdLst/>
                <a:ahLst/>
                <a:cxnLst/>
                <a:rect l="l" t="t" r="r" b="b"/>
                <a:pathLst>
                  <a:path w="29742" h="29742" extrusionOk="0">
                    <a:moveTo>
                      <a:pt x="29575" y="0"/>
                    </a:moveTo>
                    <a:lnTo>
                      <a:pt x="0" y="29575"/>
                    </a:lnTo>
                    <a:cubicBezTo>
                      <a:pt x="24" y="29623"/>
                      <a:pt x="48" y="29682"/>
                      <a:pt x="72" y="29742"/>
                    </a:cubicBezTo>
                    <a:lnTo>
                      <a:pt x="29742" y="71"/>
                    </a:lnTo>
                    <a:lnTo>
                      <a:pt x="2957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9" name="Google Shape;3339;p24"/>
              <p:cNvSpPr/>
              <p:nvPr/>
            </p:nvSpPr>
            <p:spPr>
              <a:xfrm>
                <a:off x="3563225" y="2552525"/>
                <a:ext cx="755175" cy="755175"/>
              </a:xfrm>
              <a:custGeom>
                <a:avLst/>
                <a:gdLst/>
                <a:ahLst/>
                <a:cxnLst/>
                <a:rect l="l" t="t" r="r" b="b"/>
                <a:pathLst>
                  <a:path w="30207" h="30207" extrusionOk="0">
                    <a:moveTo>
                      <a:pt x="30052" y="1"/>
                    </a:moveTo>
                    <a:lnTo>
                      <a:pt x="1" y="30040"/>
                    </a:lnTo>
                    <a:cubicBezTo>
                      <a:pt x="36" y="30100"/>
                      <a:pt x="60" y="30147"/>
                      <a:pt x="84" y="30207"/>
                    </a:cubicBezTo>
                    <a:lnTo>
                      <a:pt x="30207" y="84"/>
                    </a:lnTo>
                    <a:lnTo>
                      <a:pt x="3005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0" name="Google Shape;3340;p24"/>
              <p:cNvSpPr/>
              <p:nvPr/>
            </p:nvSpPr>
            <p:spPr>
              <a:xfrm>
                <a:off x="3575125" y="2564425"/>
                <a:ext cx="765025" cy="765000"/>
              </a:xfrm>
              <a:custGeom>
                <a:avLst/>
                <a:gdLst/>
                <a:ahLst/>
                <a:cxnLst/>
                <a:rect l="l" t="t" r="r" b="b"/>
                <a:pathLst>
                  <a:path w="30601" h="30600" extrusionOk="0">
                    <a:moveTo>
                      <a:pt x="30457" y="1"/>
                    </a:moveTo>
                    <a:lnTo>
                      <a:pt x="1" y="30445"/>
                    </a:lnTo>
                    <a:cubicBezTo>
                      <a:pt x="37" y="30493"/>
                      <a:pt x="61" y="30552"/>
                      <a:pt x="96" y="30600"/>
                    </a:cubicBezTo>
                    <a:lnTo>
                      <a:pt x="30600" y="84"/>
                    </a:lnTo>
                    <a:lnTo>
                      <a:pt x="3045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1" name="Google Shape;3341;p24"/>
              <p:cNvSpPr/>
              <p:nvPr/>
            </p:nvSpPr>
            <p:spPr>
              <a:xfrm>
                <a:off x="3587925" y="2577225"/>
                <a:ext cx="773350" cy="773350"/>
              </a:xfrm>
              <a:custGeom>
                <a:avLst/>
                <a:gdLst/>
                <a:ahLst/>
                <a:cxnLst/>
                <a:rect l="l" t="t" r="r" b="b"/>
                <a:pathLst>
                  <a:path w="30934" h="30934" extrusionOk="0">
                    <a:moveTo>
                      <a:pt x="30791" y="1"/>
                    </a:moveTo>
                    <a:lnTo>
                      <a:pt x="1" y="30778"/>
                    </a:lnTo>
                    <a:lnTo>
                      <a:pt x="96" y="30933"/>
                    </a:lnTo>
                    <a:lnTo>
                      <a:pt x="30933" y="96"/>
                    </a:lnTo>
                    <a:lnTo>
                      <a:pt x="3079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2" name="Google Shape;3342;p24"/>
              <p:cNvSpPr/>
              <p:nvPr/>
            </p:nvSpPr>
            <p:spPr>
              <a:xfrm>
                <a:off x="3601625" y="2590625"/>
                <a:ext cx="780175" cy="780175"/>
              </a:xfrm>
              <a:custGeom>
                <a:avLst/>
                <a:gdLst/>
                <a:ahLst/>
                <a:cxnLst/>
                <a:rect l="l" t="t" r="r" b="b"/>
                <a:pathLst>
                  <a:path w="31207" h="31207" extrusionOk="0">
                    <a:moveTo>
                      <a:pt x="31052" y="1"/>
                    </a:moveTo>
                    <a:lnTo>
                      <a:pt x="1" y="31064"/>
                    </a:lnTo>
                    <a:lnTo>
                      <a:pt x="96" y="31207"/>
                    </a:lnTo>
                    <a:lnTo>
                      <a:pt x="31207" y="108"/>
                    </a:lnTo>
                    <a:lnTo>
                      <a:pt x="3105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3" name="Google Shape;3343;p24"/>
              <p:cNvSpPr/>
              <p:nvPr/>
            </p:nvSpPr>
            <p:spPr>
              <a:xfrm>
                <a:off x="3615925" y="2604925"/>
                <a:ext cx="784925" cy="785225"/>
              </a:xfrm>
              <a:custGeom>
                <a:avLst/>
                <a:gdLst/>
                <a:ahLst/>
                <a:cxnLst/>
                <a:rect l="l" t="t" r="r" b="b"/>
                <a:pathLst>
                  <a:path w="31397" h="31409" extrusionOk="0">
                    <a:moveTo>
                      <a:pt x="31266" y="0"/>
                    </a:moveTo>
                    <a:lnTo>
                      <a:pt x="0" y="31278"/>
                    </a:lnTo>
                    <a:cubicBezTo>
                      <a:pt x="36" y="31325"/>
                      <a:pt x="72" y="31361"/>
                      <a:pt x="107" y="31409"/>
                    </a:cubicBezTo>
                    <a:lnTo>
                      <a:pt x="31397" y="107"/>
                    </a:lnTo>
                    <a:lnTo>
                      <a:pt x="3126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4" name="Google Shape;3344;p24"/>
              <p:cNvSpPr/>
              <p:nvPr/>
            </p:nvSpPr>
            <p:spPr>
              <a:xfrm>
                <a:off x="3630800" y="2620100"/>
                <a:ext cx="789100" cy="788800"/>
              </a:xfrm>
              <a:custGeom>
                <a:avLst/>
                <a:gdLst/>
                <a:ahLst/>
                <a:cxnLst/>
                <a:rect l="l" t="t" r="r" b="b"/>
                <a:pathLst>
                  <a:path w="31564" h="31552" extrusionOk="0">
                    <a:moveTo>
                      <a:pt x="31433" y="0"/>
                    </a:moveTo>
                    <a:lnTo>
                      <a:pt x="0" y="31421"/>
                    </a:lnTo>
                    <a:cubicBezTo>
                      <a:pt x="36" y="31468"/>
                      <a:pt x="72" y="31504"/>
                      <a:pt x="108" y="31552"/>
                    </a:cubicBezTo>
                    <a:lnTo>
                      <a:pt x="31564" y="107"/>
                    </a:lnTo>
                    <a:lnTo>
                      <a:pt x="3143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5" name="Google Shape;3345;p24"/>
              <p:cNvSpPr/>
              <p:nvPr/>
            </p:nvSpPr>
            <p:spPr>
              <a:xfrm>
                <a:off x="3646575" y="2635875"/>
                <a:ext cx="791200" cy="791200"/>
              </a:xfrm>
              <a:custGeom>
                <a:avLst/>
                <a:gdLst/>
                <a:ahLst/>
                <a:cxnLst/>
                <a:rect l="l" t="t" r="r" b="b"/>
                <a:pathLst>
                  <a:path w="31648" h="31648" extrusionOk="0">
                    <a:moveTo>
                      <a:pt x="31528" y="0"/>
                    </a:moveTo>
                    <a:lnTo>
                      <a:pt x="0" y="31516"/>
                    </a:lnTo>
                    <a:lnTo>
                      <a:pt x="120" y="31647"/>
                    </a:lnTo>
                    <a:lnTo>
                      <a:pt x="31647" y="107"/>
                    </a:lnTo>
                    <a:lnTo>
                      <a:pt x="3152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6" name="Google Shape;3346;p24"/>
              <p:cNvSpPr/>
              <p:nvPr/>
            </p:nvSpPr>
            <p:spPr>
              <a:xfrm>
                <a:off x="3663250" y="2652250"/>
                <a:ext cx="792075" cy="792075"/>
              </a:xfrm>
              <a:custGeom>
                <a:avLst/>
                <a:gdLst/>
                <a:ahLst/>
                <a:cxnLst/>
                <a:rect l="l" t="t" r="r" b="b"/>
                <a:pathLst>
                  <a:path w="31683" h="31683" extrusionOk="0">
                    <a:moveTo>
                      <a:pt x="31552" y="0"/>
                    </a:moveTo>
                    <a:lnTo>
                      <a:pt x="0" y="31564"/>
                    </a:lnTo>
                    <a:cubicBezTo>
                      <a:pt x="36" y="31587"/>
                      <a:pt x="60" y="31623"/>
                      <a:pt x="95" y="31659"/>
                    </a:cubicBezTo>
                    <a:lnTo>
                      <a:pt x="119" y="31683"/>
                    </a:lnTo>
                    <a:lnTo>
                      <a:pt x="31683" y="119"/>
                    </a:lnTo>
                    <a:lnTo>
                      <a:pt x="31647" y="95"/>
                    </a:lnTo>
                    <a:cubicBezTo>
                      <a:pt x="31623" y="60"/>
                      <a:pt x="31588" y="36"/>
                      <a:pt x="3155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7" name="Google Shape;3347;p24"/>
              <p:cNvSpPr/>
              <p:nvPr/>
            </p:nvSpPr>
            <p:spPr>
              <a:xfrm>
                <a:off x="3680500" y="2669500"/>
                <a:ext cx="791200" cy="791500"/>
              </a:xfrm>
              <a:custGeom>
                <a:avLst/>
                <a:gdLst/>
                <a:ahLst/>
                <a:cxnLst/>
                <a:rect l="l" t="t" r="r" b="b"/>
                <a:pathLst>
                  <a:path w="31648" h="31660" extrusionOk="0">
                    <a:moveTo>
                      <a:pt x="31529" y="1"/>
                    </a:moveTo>
                    <a:lnTo>
                      <a:pt x="1" y="31540"/>
                    </a:lnTo>
                    <a:cubicBezTo>
                      <a:pt x="37" y="31576"/>
                      <a:pt x="72" y="31612"/>
                      <a:pt x="120" y="31659"/>
                    </a:cubicBezTo>
                    <a:lnTo>
                      <a:pt x="31648" y="120"/>
                    </a:lnTo>
                    <a:cubicBezTo>
                      <a:pt x="31612" y="84"/>
                      <a:pt x="31564" y="48"/>
                      <a:pt x="3152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8" name="Google Shape;3348;p24"/>
              <p:cNvSpPr/>
              <p:nvPr/>
            </p:nvSpPr>
            <p:spPr>
              <a:xfrm>
                <a:off x="3698375" y="2687675"/>
                <a:ext cx="789100" cy="789100"/>
              </a:xfrm>
              <a:custGeom>
                <a:avLst/>
                <a:gdLst/>
                <a:ahLst/>
                <a:cxnLst/>
                <a:rect l="l" t="t" r="r" b="b"/>
                <a:pathLst>
                  <a:path w="31564" h="31564" extrusionOk="0">
                    <a:moveTo>
                      <a:pt x="31456" y="0"/>
                    </a:moveTo>
                    <a:lnTo>
                      <a:pt x="0" y="31444"/>
                    </a:lnTo>
                    <a:lnTo>
                      <a:pt x="131" y="31563"/>
                    </a:lnTo>
                    <a:lnTo>
                      <a:pt x="31564" y="119"/>
                    </a:lnTo>
                    <a:cubicBezTo>
                      <a:pt x="31528" y="83"/>
                      <a:pt x="31492" y="36"/>
                      <a:pt x="3145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9" name="Google Shape;3349;p24"/>
              <p:cNvSpPr/>
              <p:nvPr/>
            </p:nvSpPr>
            <p:spPr>
              <a:xfrm>
                <a:off x="3717125" y="2706125"/>
                <a:ext cx="785525" cy="785525"/>
              </a:xfrm>
              <a:custGeom>
                <a:avLst/>
                <a:gdLst/>
                <a:ahLst/>
                <a:cxnLst/>
                <a:rect l="l" t="t" r="r" b="b"/>
                <a:pathLst>
                  <a:path w="31421" h="31421" extrusionOk="0">
                    <a:moveTo>
                      <a:pt x="31314" y="0"/>
                    </a:moveTo>
                    <a:lnTo>
                      <a:pt x="0" y="31325"/>
                    </a:lnTo>
                    <a:lnTo>
                      <a:pt x="131" y="31421"/>
                    </a:lnTo>
                    <a:lnTo>
                      <a:pt x="31421" y="143"/>
                    </a:lnTo>
                    <a:cubicBezTo>
                      <a:pt x="31385" y="95"/>
                      <a:pt x="31349" y="48"/>
                      <a:pt x="3131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0" name="Google Shape;3350;p24"/>
              <p:cNvSpPr/>
              <p:nvPr/>
            </p:nvSpPr>
            <p:spPr>
              <a:xfrm>
                <a:off x="3736475" y="2725750"/>
                <a:ext cx="780475" cy="780500"/>
              </a:xfrm>
              <a:custGeom>
                <a:avLst/>
                <a:gdLst/>
                <a:ahLst/>
                <a:cxnLst/>
                <a:rect l="l" t="t" r="r" b="b"/>
                <a:pathLst>
                  <a:path w="31219" h="31220" extrusionOk="0">
                    <a:moveTo>
                      <a:pt x="31123" y="1"/>
                    </a:moveTo>
                    <a:lnTo>
                      <a:pt x="0" y="31112"/>
                    </a:lnTo>
                    <a:cubicBezTo>
                      <a:pt x="48" y="31148"/>
                      <a:pt x="95" y="31183"/>
                      <a:pt x="143" y="31219"/>
                    </a:cubicBezTo>
                    <a:lnTo>
                      <a:pt x="31218" y="132"/>
                    </a:lnTo>
                    <a:cubicBezTo>
                      <a:pt x="31183" y="84"/>
                      <a:pt x="31159" y="37"/>
                      <a:pt x="3112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1" name="Google Shape;3351;p24"/>
              <p:cNvSpPr/>
              <p:nvPr/>
            </p:nvSpPr>
            <p:spPr>
              <a:xfrm>
                <a:off x="3756400" y="2745700"/>
                <a:ext cx="773950" cy="774225"/>
              </a:xfrm>
              <a:custGeom>
                <a:avLst/>
                <a:gdLst/>
                <a:ahLst/>
                <a:cxnLst/>
                <a:rect l="l" t="t" r="r" b="b"/>
                <a:pathLst>
                  <a:path w="30958" h="30969" extrusionOk="0">
                    <a:moveTo>
                      <a:pt x="30874" y="1"/>
                    </a:moveTo>
                    <a:lnTo>
                      <a:pt x="1" y="30874"/>
                    </a:lnTo>
                    <a:cubicBezTo>
                      <a:pt x="60" y="30897"/>
                      <a:pt x="108" y="30933"/>
                      <a:pt x="156" y="30969"/>
                    </a:cubicBezTo>
                    <a:lnTo>
                      <a:pt x="30957" y="144"/>
                    </a:lnTo>
                    <a:lnTo>
                      <a:pt x="3087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2" name="Google Shape;3352;p24"/>
              <p:cNvSpPr/>
              <p:nvPr/>
            </p:nvSpPr>
            <p:spPr>
              <a:xfrm>
                <a:off x="3777550" y="2766550"/>
                <a:ext cx="765875" cy="766175"/>
              </a:xfrm>
              <a:custGeom>
                <a:avLst/>
                <a:gdLst/>
                <a:ahLst/>
                <a:cxnLst/>
                <a:rect l="l" t="t" r="r" b="b"/>
                <a:pathLst>
                  <a:path w="30635" h="30647" extrusionOk="0">
                    <a:moveTo>
                      <a:pt x="30552" y="0"/>
                    </a:moveTo>
                    <a:lnTo>
                      <a:pt x="0" y="30552"/>
                    </a:lnTo>
                    <a:cubicBezTo>
                      <a:pt x="48" y="30587"/>
                      <a:pt x="95" y="30611"/>
                      <a:pt x="143" y="30647"/>
                    </a:cubicBezTo>
                    <a:lnTo>
                      <a:pt x="30635" y="155"/>
                    </a:lnTo>
                    <a:cubicBezTo>
                      <a:pt x="30611" y="107"/>
                      <a:pt x="30575" y="60"/>
                      <a:pt x="3055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3" name="Google Shape;3353;p24"/>
              <p:cNvSpPr/>
              <p:nvPr/>
            </p:nvSpPr>
            <p:spPr>
              <a:xfrm>
                <a:off x="3799275" y="2788575"/>
                <a:ext cx="756075" cy="756075"/>
              </a:xfrm>
              <a:custGeom>
                <a:avLst/>
                <a:gdLst/>
                <a:ahLst/>
                <a:cxnLst/>
                <a:rect l="l" t="t" r="r" b="b"/>
                <a:pathLst>
                  <a:path w="30243" h="30243" extrusionOk="0">
                    <a:moveTo>
                      <a:pt x="30171" y="0"/>
                    </a:moveTo>
                    <a:lnTo>
                      <a:pt x="0" y="30159"/>
                    </a:lnTo>
                    <a:lnTo>
                      <a:pt x="155" y="30242"/>
                    </a:lnTo>
                    <a:lnTo>
                      <a:pt x="30242" y="155"/>
                    </a:lnTo>
                    <a:cubicBezTo>
                      <a:pt x="30218" y="95"/>
                      <a:pt x="30195" y="48"/>
                      <a:pt x="3017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4" name="Google Shape;3354;p24"/>
              <p:cNvSpPr/>
              <p:nvPr/>
            </p:nvSpPr>
            <p:spPr>
              <a:xfrm>
                <a:off x="3821900" y="2811200"/>
                <a:ext cx="744750" cy="744750"/>
              </a:xfrm>
              <a:custGeom>
                <a:avLst/>
                <a:gdLst/>
                <a:ahLst/>
                <a:cxnLst/>
                <a:rect l="l" t="t" r="r" b="b"/>
                <a:pathLst>
                  <a:path w="29790" h="29790" extrusionOk="0">
                    <a:moveTo>
                      <a:pt x="29706" y="0"/>
                    </a:moveTo>
                    <a:lnTo>
                      <a:pt x="0" y="29706"/>
                    </a:lnTo>
                    <a:lnTo>
                      <a:pt x="167" y="29789"/>
                    </a:lnTo>
                    <a:lnTo>
                      <a:pt x="29790" y="155"/>
                    </a:lnTo>
                    <a:cubicBezTo>
                      <a:pt x="29766" y="107"/>
                      <a:pt x="29742" y="48"/>
                      <a:pt x="2970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5" name="Google Shape;3355;p24"/>
              <p:cNvSpPr/>
              <p:nvPr/>
            </p:nvSpPr>
            <p:spPr>
              <a:xfrm>
                <a:off x="3845400" y="2834700"/>
                <a:ext cx="731375" cy="731375"/>
              </a:xfrm>
              <a:custGeom>
                <a:avLst/>
                <a:gdLst/>
                <a:ahLst/>
                <a:cxnLst/>
                <a:rect l="l" t="t" r="r" b="b"/>
                <a:pathLst>
                  <a:path w="29255" h="29255" extrusionOk="0">
                    <a:moveTo>
                      <a:pt x="29183" y="1"/>
                    </a:moveTo>
                    <a:lnTo>
                      <a:pt x="1" y="29183"/>
                    </a:lnTo>
                    <a:lnTo>
                      <a:pt x="168" y="29254"/>
                    </a:lnTo>
                    <a:lnTo>
                      <a:pt x="29255" y="167"/>
                    </a:lnTo>
                    <a:cubicBezTo>
                      <a:pt x="29243" y="108"/>
                      <a:pt x="29207" y="48"/>
                      <a:pt x="2918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6" name="Google Shape;3356;p24"/>
              <p:cNvSpPr/>
              <p:nvPr/>
            </p:nvSpPr>
            <p:spPr>
              <a:xfrm>
                <a:off x="3869825" y="2859100"/>
                <a:ext cx="716475" cy="716500"/>
              </a:xfrm>
              <a:custGeom>
                <a:avLst/>
                <a:gdLst/>
                <a:ahLst/>
                <a:cxnLst/>
                <a:rect l="l" t="t" r="r" b="b"/>
                <a:pathLst>
                  <a:path w="28659" h="28660" extrusionOk="0">
                    <a:moveTo>
                      <a:pt x="28587" y="1"/>
                    </a:moveTo>
                    <a:lnTo>
                      <a:pt x="0" y="28600"/>
                    </a:lnTo>
                    <a:lnTo>
                      <a:pt x="179" y="28659"/>
                    </a:lnTo>
                    <a:lnTo>
                      <a:pt x="28659" y="168"/>
                    </a:lnTo>
                    <a:cubicBezTo>
                      <a:pt x="28635" y="108"/>
                      <a:pt x="28611" y="61"/>
                      <a:pt x="2858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7" name="Google Shape;3357;p24"/>
              <p:cNvSpPr/>
              <p:nvPr/>
            </p:nvSpPr>
            <p:spPr>
              <a:xfrm>
                <a:off x="3895425" y="2884425"/>
                <a:ext cx="699200" cy="699200"/>
              </a:xfrm>
              <a:custGeom>
                <a:avLst/>
                <a:gdLst/>
                <a:ahLst/>
                <a:cxnLst/>
                <a:rect l="l" t="t" r="r" b="b"/>
                <a:pathLst>
                  <a:path w="27968" h="27968" extrusionOk="0">
                    <a:moveTo>
                      <a:pt x="27908" y="0"/>
                    </a:moveTo>
                    <a:lnTo>
                      <a:pt x="0" y="27908"/>
                    </a:lnTo>
                    <a:lnTo>
                      <a:pt x="179" y="27968"/>
                    </a:lnTo>
                    <a:lnTo>
                      <a:pt x="27968" y="179"/>
                    </a:lnTo>
                    <a:cubicBezTo>
                      <a:pt x="27944" y="119"/>
                      <a:pt x="27920" y="60"/>
                      <a:pt x="2790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8" name="Google Shape;3358;p24"/>
              <p:cNvSpPr/>
              <p:nvPr/>
            </p:nvSpPr>
            <p:spPr>
              <a:xfrm>
                <a:off x="3921600" y="2910900"/>
                <a:ext cx="680175" cy="680175"/>
              </a:xfrm>
              <a:custGeom>
                <a:avLst/>
                <a:gdLst/>
                <a:ahLst/>
                <a:cxnLst/>
                <a:rect l="l" t="t" r="r" b="b"/>
                <a:pathLst>
                  <a:path w="27207" h="27207" extrusionOk="0">
                    <a:moveTo>
                      <a:pt x="27159" y="1"/>
                    </a:moveTo>
                    <a:lnTo>
                      <a:pt x="1" y="27147"/>
                    </a:lnTo>
                    <a:lnTo>
                      <a:pt x="191" y="27206"/>
                    </a:lnTo>
                    <a:lnTo>
                      <a:pt x="27207" y="191"/>
                    </a:lnTo>
                    <a:cubicBezTo>
                      <a:pt x="27195" y="132"/>
                      <a:pt x="27171" y="60"/>
                      <a:pt x="2715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9" name="Google Shape;3359;p24"/>
              <p:cNvSpPr/>
              <p:nvPr/>
            </p:nvSpPr>
            <p:spPr>
              <a:xfrm>
                <a:off x="3949300" y="2938575"/>
                <a:ext cx="658725" cy="658450"/>
              </a:xfrm>
              <a:custGeom>
                <a:avLst/>
                <a:gdLst/>
                <a:ahLst/>
                <a:cxnLst/>
                <a:rect l="l" t="t" r="r" b="b"/>
                <a:pathLst>
                  <a:path w="26349" h="26338" extrusionOk="0">
                    <a:moveTo>
                      <a:pt x="26301" y="1"/>
                    </a:moveTo>
                    <a:lnTo>
                      <a:pt x="0" y="26302"/>
                    </a:lnTo>
                    <a:lnTo>
                      <a:pt x="203" y="26338"/>
                    </a:lnTo>
                    <a:lnTo>
                      <a:pt x="26349" y="203"/>
                    </a:lnTo>
                    <a:cubicBezTo>
                      <a:pt x="26325" y="132"/>
                      <a:pt x="26313" y="60"/>
                      <a:pt x="2630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0" name="Google Shape;3360;p24"/>
              <p:cNvSpPr/>
              <p:nvPr/>
            </p:nvSpPr>
            <p:spPr>
              <a:xfrm>
                <a:off x="3978175" y="2967450"/>
                <a:ext cx="634625" cy="634350"/>
              </a:xfrm>
              <a:custGeom>
                <a:avLst/>
                <a:gdLst/>
                <a:ahLst/>
                <a:cxnLst/>
                <a:rect l="l" t="t" r="r" b="b"/>
                <a:pathLst>
                  <a:path w="25385" h="25374" extrusionOk="0">
                    <a:moveTo>
                      <a:pt x="25348" y="1"/>
                    </a:moveTo>
                    <a:lnTo>
                      <a:pt x="0" y="25349"/>
                    </a:lnTo>
                    <a:lnTo>
                      <a:pt x="214" y="25373"/>
                    </a:lnTo>
                    <a:lnTo>
                      <a:pt x="25384" y="215"/>
                    </a:lnTo>
                    <a:cubicBezTo>
                      <a:pt x="25372" y="144"/>
                      <a:pt x="25360" y="72"/>
                      <a:pt x="2534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1" name="Google Shape;3361;p24"/>
              <p:cNvSpPr/>
              <p:nvPr/>
            </p:nvSpPr>
            <p:spPr>
              <a:xfrm>
                <a:off x="4008525" y="2997825"/>
                <a:ext cx="607250" cy="607225"/>
              </a:xfrm>
              <a:custGeom>
                <a:avLst/>
                <a:gdLst/>
                <a:ahLst/>
                <a:cxnLst/>
                <a:rect l="l" t="t" r="r" b="b"/>
                <a:pathLst>
                  <a:path w="24290" h="24289" extrusionOk="0">
                    <a:moveTo>
                      <a:pt x="24277" y="0"/>
                    </a:moveTo>
                    <a:lnTo>
                      <a:pt x="0" y="24277"/>
                    </a:lnTo>
                    <a:cubicBezTo>
                      <a:pt x="72" y="24277"/>
                      <a:pt x="155" y="24289"/>
                      <a:pt x="227" y="24289"/>
                    </a:cubicBezTo>
                    <a:lnTo>
                      <a:pt x="24289" y="215"/>
                    </a:lnTo>
                    <a:cubicBezTo>
                      <a:pt x="24289" y="143"/>
                      <a:pt x="24289" y="72"/>
                      <a:pt x="2427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2" name="Google Shape;3362;p24"/>
              <p:cNvSpPr/>
              <p:nvPr/>
            </p:nvSpPr>
            <p:spPr>
              <a:xfrm>
                <a:off x="4040675" y="3029675"/>
                <a:ext cx="576875" cy="576875"/>
              </a:xfrm>
              <a:custGeom>
                <a:avLst/>
                <a:gdLst/>
                <a:ahLst/>
                <a:cxnLst/>
                <a:rect l="l" t="t" r="r" b="b"/>
                <a:pathLst>
                  <a:path w="23075" h="23075" extrusionOk="0">
                    <a:moveTo>
                      <a:pt x="23075" y="0"/>
                    </a:moveTo>
                    <a:lnTo>
                      <a:pt x="0" y="23075"/>
                    </a:lnTo>
                    <a:lnTo>
                      <a:pt x="238" y="23075"/>
                    </a:lnTo>
                    <a:lnTo>
                      <a:pt x="23075" y="238"/>
                    </a:lnTo>
                    <a:cubicBezTo>
                      <a:pt x="23075" y="155"/>
                      <a:pt x="23075" y="84"/>
                      <a:pt x="230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3" name="Google Shape;3363;p24"/>
              <p:cNvSpPr/>
              <p:nvPr/>
            </p:nvSpPr>
            <p:spPr>
              <a:xfrm>
                <a:off x="4074300" y="3063600"/>
                <a:ext cx="543250" cy="543250"/>
              </a:xfrm>
              <a:custGeom>
                <a:avLst/>
                <a:gdLst/>
                <a:ahLst/>
                <a:cxnLst/>
                <a:rect l="l" t="t" r="r" b="b"/>
                <a:pathLst>
                  <a:path w="21730" h="21730" extrusionOk="0">
                    <a:moveTo>
                      <a:pt x="21730" y="1"/>
                    </a:moveTo>
                    <a:lnTo>
                      <a:pt x="1" y="21729"/>
                    </a:lnTo>
                    <a:lnTo>
                      <a:pt x="239" y="21729"/>
                    </a:lnTo>
                    <a:lnTo>
                      <a:pt x="21730" y="239"/>
                    </a:lnTo>
                    <a:lnTo>
                      <a:pt x="2173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4" name="Google Shape;3364;p24"/>
              <p:cNvSpPr/>
              <p:nvPr/>
            </p:nvSpPr>
            <p:spPr>
              <a:xfrm>
                <a:off x="4110325" y="3099325"/>
                <a:ext cx="505450" cy="505450"/>
              </a:xfrm>
              <a:custGeom>
                <a:avLst/>
                <a:gdLst/>
                <a:ahLst/>
                <a:cxnLst/>
                <a:rect l="l" t="t" r="r" b="b"/>
                <a:pathLst>
                  <a:path w="20218" h="20218" extrusionOk="0">
                    <a:moveTo>
                      <a:pt x="20217" y="0"/>
                    </a:moveTo>
                    <a:lnTo>
                      <a:pt x="0" y="20217"/>
                    </a:lnTo>
                    <a:lnTo>
                      <a:pt x="262" y="20193"/>
                    </a:lnTo>
                    <a:lnTo>
                      <a:pt x="20182" y="274"/>
                    </a:lnTo>
                    <a:lnTo>
                      <a:pt x="2021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5" name="Google Shape;3365;p24"/>
              <p:cNvSpPr/>
              <p:nvPr/>
            </p:nvSpPr>
            <p:spPr>
              <a:xfrm>
                <a:off x="4149325" y="3138325"/>
                <a:ext cx="461375" cy="461375"/>
              </a:xfrm>
              <a:custGeom>
                <a:avLst/>
                <a:gdLst/>
                <a:ahLst/>
                <a:cxnLst/>
                <a:rect l="l" t="t" r="r" b="b"/>
                <a:pathLst>
                  <a:path w="18455" h="18455" extrusionOk="0">
                    <a:moveTo>
                      <a:pt x="18455" y="0"/>
                    </a:moveTo>
                    <a:lnTo>
                      <a:pt x="0" y="18455"/>
                    </a:lnTo>
                    <a:lnTo>
                      <a:pt x="0" y="18455"/>
                    </a:lnTo>
                    <a:lnTo>
                      <a:pt x="286" y="18407"/>
                    </a:lnTo>
                    <a:lnTo>
                      <a:pt x="18407" y="286"/>
                    </a:lnTo>
                    <a:lnTo>
                      <a:pt x="1845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6" name="Google Shape;3366;p24"/>
              <p:cNvSpPr/>
              <p:nvPr/>
            </p:nvSpPr>
            <p:spPr>
              <a:xfrm>
                <a:off x="4191275" y="3180575"/>
                <a:ext cx="411100" cy="410800"/>
              </a:xfrm>
              <a:custGeom>
                <a:avLst/>
                <a:gdLst/>
                <a:ahLst/>
                <a:cxnLst/>
                <a:rect l="l" t="t" r="r" b="b"/>
                <a:pathLst>
                  <a:path w="16444" h="16432" extrusionOk="0">
                    <a:moveTo>
                      <a:pt x="16443" y="1"/>
                    </a:moveTo>
                    <a:lnTo>
                      <a:pt x="1" y="16431"/>
                    </a:lnTo>
                    <a:cubicBezTo>
                      <a:pt x="120" y="16407"/>
                      <a:pt x="227" y="16384"/>
                      <a:pt x="334" y="16348"/>
                    </a:cubicBezTo>
                    <a:lnTo>
                      <a:pt x="16360" y="322"/>
                    </a:lnTo>
                    <a:cubicBezTo>
                      <a:pt x="16384" y="215"/>
                      <a:pt x="16420" y="108"/>
                      <a:pt x="1644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7" name="Google Shape;3367;p24"/>
              <p:cNvSpPr/>
              <p:nvPr/>
            </p:nvSpPr>
            <p:spPr>
              <a:xfrm>
                <a:off x="4239200" y="3228500"/>
                <a:ext cx="349175" cy="349175"/>
              </a:xfrm>
              <a:custGeom>
                <a:avLst/>
                <a:gdLst/>
                <a:ahLst/>
                <a:cxnLst/>
                <a:rect l="l" t="t" r="r" b="b"/>
                <a:pathLst>
                  <a:path w="13967" h="13967" extrusionOk="0">
                    <a:moveTo>
                      <a:pt x="13967" y="1"/>
                    </a:moveTo>
                    <a:lnTo>
                      <a:pt x="1" y="13967"/>
                    </a:lnTo>
                    <a:lnTo>
                      <a:pt x="1" y="13967"/>
                    </a:lnTo>
                    <a:lnTo>
                      <a:pt x="370" y="13836"/>
                    </a:lnTo>
                    <a:lnTo>
                      <a:pt x="13836" y="370"/>
                    </a:lnTo>
                    <a:cubicBezTo>
                      <a:pt x="13884" y="239"/>
                      <a:pt x="13919" y="120"/>
                      <a:pt x="1396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8" name="Google Shape;3368;p24"/>
              <p:cNvSpPr/>
              <p:nvPr/>
            </p:nvSpPr>
            <p:spPr>
              <a:xfrm>
                <a:off x="4295775" y="3284750"/>
                <a:ext cx="269975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799" h="10812" extrusionOk="0">
                    <a:moveTo>
                      <a:pt x="10799" y="1"/>
                    </a:moveTo>
                    <a:lnTo>
                      <a:pt x="0" y="10812"/>
                    </a:lnTo>
                    <a:cubicBezTo>
                      <a:pt x="155" y="10740"/>
                      <a:pt x="310" y="10657"/>
                      <a:pt x="476" y="10574"/>
                    </a:cubicBezTo>
                    <a:lnTo>
                      <a:pt x="10561" y="477"/>
                    </a:lnTo>
                    <a:cubicBezTo>
                      <a:pt x="10644" y="322"/>
                      <a:pt x="10728" y="168"/>
                      <a:pt x="1079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9" name="Google Shape;3369;p24"/>
              <p:cNvSpPr/>
              <p:nvPr/>
            </p:nvSpPr>
            <p:spPr>
              <a:xfrm>
                <a:off x="4375225" y="3364225"/>
                <a:ext cx="145000" cy="145300"/>
              </a:xfrm>
              <a:custGeom>
                <a:avLst/>
                <a:gdLst/>
                <a:ahLst/>
                <a:cxnLst/>
                <a:rect l="l" t="t" r="r" b="b"/>
                <a:pathLst>
                  <a:path w="5800" h="5812" extrusionOk="0">
                    <a:moveTo>
                      <a:pt x="5799" y="1"/>
                    </a:moveTo>
                    <a:lnTo>
                      <a:pt x="1" y="5811"/>
                    </a:lnTo>
                    <a:cubicBezTo>
                      <a:pt x="287" y="5609"/>
                      <a:pt x="584" y="5406"/>
                      <a:pt x="858" y="5180"/>
                    </a:cubicBezTo>
                    <a:lnTo>
                      <a:pt x="5180" y="870"/>
                    </a:lnTo>
                    <a:cubicBezTo>
                      <a:pt x="5395" y="584"/>
                      <a:pt x="5597" y="299"/>
                      <a:pt x="579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370" name="Google Shape;3370;p24"/>
            <p:cNvSpPr/>
            <p:nvPr/>
          </p:nvSpPr>
          <p:spPr>
            <a:xfrm>
              <a:off x="302698" y="4459334"/>
              <a:ext cx="952030" cy="952003"/>
            </a:xfrm>
            <a:custGeom>
              <a:avLst/>
              <a:gdLst/>
              <a:ahLst/>
              <a:cxnLst/>
              <a:rect l="l" t="t" r="r" b="b"/>
              <a:pathLst>
                <a:path w="35375" h="35374" extrusionOk="0">
                  <a:moveTo>
                    <a:pt x="32993" y="33004"/>
                  </a:moveTo>
                  <a:lnTo>
                    <a:pt x="32993" y="33004"/>
                  </a:lnTo>
                  <a:cubicBezTo>
                    <a:pt x="30612" y="35373"/>
                    <a:pt x="26766" y="35373"/>
                    <a:pt x="24385" y="33004"/>
                  </a:cubicBezTo>
                  <a:lnTo>
                    <a:pt x="2382" y="10989"/>
                  </a:lnTo>
                  <a:cubicBezTo>
                    <a:pt x="1" y="8608"/>
                    <a:pt x="1" y="4763"/>
                    <a:pt x="2382" y="2381"/>
                  </a:cubicBezTo>
                  <a:lnTo>
                    <a:pt x="2382" y="2381"/>
                  </a:lnTo>
                  <a:cubicBezTo>
                    <a:pt x="4751" y="0"/>
                    <a:pt x="8597" y="0"/>
                    <a:pt x="10978" y="2381"/>
                  </a:cubicBezTo>
                  <a:lnTo>
                    <a:pt x="32993" y="24396"/>
                  </a:lnTo>
                  <a:cubicBezTo>
                    <a:pt x="35374" y="26765"/>
                    <a:pt x="35374" y="30623"/>
                    <a:pt x="32993" y="33004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1" name="Google Shape;3371;p24"/>
            <p:cNvSpPr/>
            <p:nvPr/>
          </p:nvSpPr>
          <p:spPr>
            <a:xfrm>
              <a:off x="8659899" y="647226"/>
              <a:ext cx="952035" cy="951895"/>
            </a:xfrm>
            <a:custGeom>
              <a:avLst/>
              <a:gdLst/>
              <a:ahLst/>
              <a:cxnLst/>
              <a:rect l="l" t="t" r="r" b="b"/>
              <a:pathLst>
                <a:path w="81249" h="81237" extrusionOk="0">
                  <a:moveTo>
                    <a:pt x="75784" y="56007"/>
                  </a:moveTo>
                  <a:lnTo>
                    <a:pt x="25230" y="5453"/>
                  </a:lnTo>
                  <a:cubicBezTo>
                    <a:pt x="19765" y="0"/>
                    <a:pt x="10931" y="0"/>
                    <a:pt x="5466" y="5453"/>
                  </a:cubicBezTo>
                  <a:lnTo>
                    <a:pt x="5466" y="5453"/>
                  </a:lnTo>
                  <a:cubicBezTo>
                    <a:pt x="13" y="10906"/>
                    <a:pt x="1" y="19764"/>
                    <a:pt x="5466" y="25217"/>
                  </a:cubicBezTo>
                  <a:lnTo>
                    <a:pt x="56032" y="75783"/>
                  </a:lnTo>
                  <a:cubicBezTo>
                    <a:pt x="61485" y="81236"/>
                    <a:pt x="70331" y="81236"/>
                    <a:pt x="75784" y="75771"/>
                  </a:cubicBezTo>
                  <a:cubicBezTo>
                    <a:pt x="81249" y="70318"/>
                    <a:pt x="81249" y="61472"/>
                    <a:pt x="75784" y="56007"/>
                  </a:cubicBez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372" name="Google Shape;3372;p24"/>
            <p:cNvGrpSpPr/>
            <p:nvPr/>
          </p:nvGrpSpPr>
          <p:grpSpPr>
            <a:xfrm>
              <a:off x="7757863" y="3636224"/>
              <a:ext cx="2084478" cy="2085038"/>
              <a:chOff x="3502200" y="2491200"/>
              <a:chExt cx="1115350" cy="1115650"/>
            </a:xfrm>
          </p:grpSpPr>
          <p:sp>
            <p:nvSpPr>
              <p:cNvPr id="3373" name="Google Shape;3373;p24"/>
              <p:cNvSpPr/>
              <p:nvPr/>
            </p:nvSpPr>
            <p:spPr>
              <a:xfrm>
                <a:off x="3606975" y="2596575"/>
                <a:ext cx="126550" cy="126525"/>
              </a:xfrm>
              <a:custGeom>
                <a:avLst/>
                <a:gdLst/>
                <a:ahLst/>
                <a:cxnLst/>
                <a:rect l="l" t="t" r="r" b="b"/>
                <a:pathLst>
                  <a:path w="5062" h="5061" extrusionOk="0">
                    <a:moveTo>
                      <a:pt x="5061" y="1"/>
                    </a:moveTo>
                    <a:lnTo>
                      <a:pt x="5061" y="1"/>
                    </a:lnTo>
                    <a:cubicBezTo>
                      <a:pt x="4728" y="251"/>
                      <a:pt x="4382" y="501"/>
                      <a:pt x="4049" y="775"/>
                    </a:cubicBezTo>
                    <a:lnTo>
                      <a:pt x="775" y="4049"/>
                    </a:lnTo>
                    <a:cubicBezTo>
                      <a:pt x="513" y="4370"/>
                      <a:pt x="251" y="4716"/>
                      <a:pt x="1" y="5061"/>
                    </a:cubicBezTo>
                    <a:lnTo>
                      <a:pt x="506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4" name="Google Shape;3374;p24"/>
              <p:cNvSpPr/>
              <p:nvPr/>
            </p:nvSpPr>
            <p:spPr>
              <a:xfrm>
                <a:off x="3557275" y="2546575"/>
                <a:ext cx="260175" cy="260175"/>
              </a:xfrm>
              <a:custGeom>
                <a:avLst/>
                <a:gdLst/>
                <a:ahLst/>
                <a:cxnLst/>
                <a:rect l="l" t="t" r="r" b="b"/>
                <a:pathLst>
                  <a:path w="10407" h="10407" extrusionOk="0">
                    <a:moveTo>
                      <a:pt x="10407" y="0"/>
                    </a:moveTo>
                    <a:cubicBezTo>
                      <a:pt x="10264" y="72"/>
                      <a:pt x="10097" y="155"/>
                      <a:pt x="9942" y="227"/>
                    </a:cubicBezTo>
                    <a:lnTo>
                      <a:pt x="239" y="9930"/>
                    </a:lnTo>
                    <a:cubicBezTo>
                      <a:pt x="155" y="10085"/>
                      <a:pt x="84" y="10252"/>
                      <a:pt x="1" y="10406"/>
                    </a:cubicBezTo>
                    <a:lnTo>
                      <a:pt x="1040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5" name="Google Shape;3375;p24"/>
              <p:cNvSpPr/>
              <p:nvPr/>
            </p:nvSpPr>
            <p:spPr>
              <a:xfrm>
                <a:off x="3532875" y="2522175"/>
                <a:ext cx="342625" cy="342625"/>
              </a:xfrm>
              <a:custGeom>
                <a:avLst/>
                <a:gdLst/>
                <a:ahLst/>
                <a:cxnLst/>
                <a:rect l="l" t="t" r="r" b="b"/>
                <a:pathLst>
                  <a:path w="13705" h="13705" extrusionOk="0">
                    <a:moveTo>
                      <a:pt x="13704" y="0"/>
                    </a:moveTo>
                    <a:lnTo>
                      <a:pt x="13704" y="0"/>
                    </a:lnTo>
                    <a:cubicBezTo>
                      <a:pt x="13585" y="48"/>
                      <a:pt x="13454" y="107"/>
                      <a:pt x="13323" y="155"/>
                    </a:cubicBezTo>
                    <a:lnTo>
                      <a:pt x="155" y="13323"/>
                    </a:lnTo>
                    <a:cubicBezTo>
                      <a:pt x="107" y="13454"/>
                      <a:pt x="60" y="13585"/>
                      <a:pt x="0" y="13704"/>
                    </a:cubicBezTo>
                    <a:lnTo>
                      <a:pt x="1370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6" name="Google Shape;3376;p24"/>
              <p:cNvSpPr/>
              <p:nvPr/>
            </p:nvSpPr>
            <p:spPr>
              <a:xfrm>
                <a:off x="3518575" y="2507875"/>
                <a:ext cx="405450" cy="405425"/>
              </a:xfrm>
              <a:custGeom>
                <a:avLst/>
                <a:gdLst/>
                <a:ahLst/>
                <a:cxnLst/>
                <a:rect l="l" t="t" r="r" b="b"/>
                <a:pathLst>
                  <a:path w="16218" h="16217" extrusionOk="0">
                    <a:moveTo>
                      <a:pt x="16217" y="1"/>
                    </a:moveTo>
                    <a:lnTo>
                      <a:pt x="16217" y="1"/>
                    </a:lnTo>
                    <a:cubicBezTo>
                      <a:pt x="16110" y="24"/>
                      <a:pt x="16003" y="60"/>
                      <a:pt x="15884" y="96"/>
                    </a:cubicBezTo>
                    <a:lnTo>
                      <a:pt x="96" y="15884"/>
                    </a:lnTo>
                    <a:cubicBezTo>
                      <a:pt x="60" y="15991"/>
                      <a:pt x="37" y="16098"/>
                      <a:pt x="1" y="16217"/>
                    </a:cubicBezTo>
                    <a:lnTo>
                      <a:pt x="1621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7" name="Google Shape;3377;p24"/>
              <p:cNvSpPr/>
              <p:nvPr/>
            </p:nvSpPr>
            <p:spPr>
              <a:xfrm>
                <a:off x="3509950" y="2499250"/>
                <a:ext cx="456925" cy="456925"/>
              </a:xfrm>
              <a:custGeom>
                <a:avLst/>
                <a:gdLst/>
                <a:ahLst/>
                <a:cxnLst/>
                <a:rect l="l" t="t" r="r" b="b"/>
                <a:pathLst>
                  <a:path w="18277" h="18277" extrusionOk="0">
                    <a:moveTo>
                      <a:pt x="18277" y="0"/>
                    </a:moveTo>
                    <a:cubicBezTo>
                      <a:pt x="18181" y="12"/>
                      <a:pt x="18074" y="24"/>
                      <a:pt x="17979" y="48"/>
                    </a:cubicBezTo>
                    <a:lnTo>
                      <a:pt x="48" y="17991"/>
                    </a:lnTo>
                    <a:cubicBezTo>
                      <a:pt x="24" y="18086"/>
                      <a:pt x="12" y="18181"/>
                      <a:pt x="1" y="18276"/>
                    </a:cubicBezTo>
                    <a:lnTo>
                      <a:pt x="1827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8" name="Google Shape;3378;p24"/>
              <p:cNvSpPr/>
              <p:nvPr/>
            </p:nvSpPr>
            <p:spPr>
              <a:xfrm>
                <a:off x="3504600" y="2493600"/>
                <a:ext cx="501575" cy="501575"/>
              </a:xfrm>
              <a:custGeom>
                <a:avLst/>
                <a:gdLst/>
                <a:ahLst/>
                <a:cxnLst/>
                <a:rect l="l" t="t" r="r" b="b"/>
                <a:pathLst>
                  <a:path w="20063" h="20063" extrusionOk="0">
                    <a:moveTo>
                      <a:pt x="20062" y="0"/>
                    </a:moveTo>
                    <a:lnTo>
                      <a:pt x="20062" y="0"/>
                    </a:lnTo>
                    <a:cubicBezTo>
                      <a:pt x="19967" y="12"/>
                      <a:pt x="19872" y="24"/>
                      <a:pt x="19788" y="36"/>
                    </a:cubicBezTo>
                    <a:lnTo>
                      <a:pt x="36" y="19788"/>
                    </a:lnTo>
                    <a:cubicBezTo>
                      <a:pt x="24" y="19884"/>
                      <a:pt x="12" y="19979"/>
                      <a:pt x="0" y="20062"/>
                    </a:cubicBezTo>
                    <a:lnTo>
                      <a:pt x="2006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9" name="Google Shape;3379;p24"/>
              <p:cNvSpPr/>
              <p:nvPr/>
            </p:nvSpPr>
            <p:spPr>
              <a:xfrm>
                <a:off x="3502500" y="2491500"/>
                <a:ext cx="539675" cy="539975"/>
              </a:xfrm>
              <a:custGeom>
                <a:avLst/>
                <a:gdLst/>
                <a:ahLst/>
                <a:cxnLst/>
                <a:rect l="l" t="t" r="r" b="b"/>
                <a:pathLst>
                  <a:path w="21587" h="21599" extrusionOk="0">
                    <a:moveTo>
                      <a:pt x="21587" y="1"/>
                    </a:moveTo>
                    <a:lnTo>
                      <a:pt x="21337" y="13"/>
                    </a:lnTo>
                    <a:lnTo>
                      <a:pt x="1" y="21349"/>
                    </a:lnTo>
                    <a:lnTo>
                      <a:pt x="1" y="21599"/>
                    </a:lnTo>
                    <a:lnTo>
                      <a:pt x="2158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0" name="Google Shape;3380;p24"/>
              <p:cNvSpPr/>
              <p:nvPr/>
            </p:nvSpPr>
            <p:spPr>
              <a:xfrm>
                <a:off x="3502200" y="2491200"/>
                <a:ext cx="573925" cy="574200"/>
              </a:xfrm>
              <a:custGeom>
                <a:avLst/>
                <a:gdLst/>
                <a:ahLst/>
                <a:cxnLst/>
                <a:rect l="l" t="t" r="r" b="b"/>
                <a:pathLst>
                  <a:path w="22957" h="22968" extrusionOk="0">
                    <a:moveTo>
                      <a:pt x="22718" y="1"/>
                    </a:moveTo>
                    <a:lnTo>
                      <a:pt x="1" y="22730"/>
                    </a:lnTo>
                    <a:lnTo>
                      <a:pt x="1" y="22968"/>
                    </a:lnTo>
                    <a:lnTo>
                      <a:pt x="22956" y="13"/>
                    </a:lnTo>
                    <a:lnTo>
                      <a:pt x="2271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1" name="Google Shape;3381;p24"/>
              <p:cNvSpPr/>
              <p:nvPr/>
            </p:nvSpPr>
            <p:spPr>
              <a:xfrm>
                <a:off x="3503700" y="2493000"/>
                <a:ext cx="604575" cy="604550"/>
              </a:xfrm>
              <a:custGeom>
                <a:avLst/>
                <a:gdLst/>
                <a:ahLst/>
                <a:cxnLst/>
                <a:rect l="l" t="t" r="r" b="b"/>
                <a:pathLst>
                  <a:path w="24183" h="24182" extrusionOk="0">
                    <a:moveTo>
                      <a:pt x="23956" y="0"/>
                    </a:moveTo>
                    <a:lnTo>
                      <a:pt x="0" y="23956"/>
                    </a:lnTo>
                    <a:cubicBezTo>
                      <a:pt x="0" y="24039"/>
                      <a:pt x="0" y="24110"/>
                      <a:pt x="12" y="24182"/>
                    </a:cubicBezTo>
                    <a:lnTo>
                      <a:pt x="24182" y="24"/>
                    </a:lnTo>
                    <a:cubicBezTo>
                      <a:pt x="24111" y="0"/>
                      <a:pt x="24027" y="0"/>
                      <a:pt x="2395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2" name="Google Shape;3382;p24"/>
              <p:cNvSpPr/>
              <p:nvPr/>
            </p:nvSpPr>
            <p:spPr>
              <a:xfrm>
                <a:off x="3506975" y="2495975"/>
                <a:ext cx="631650" cy="631950"/>
              </a:xfrm>
              <a:custGeom>
                <a:avLst/>
                <a:gdLst/>
                <a:ahLst/>
                <a:cxnLst/>
                <a:rect l="l" t="t" r="r" b="b"/>
                <a:pathLst>
                  <a:path w="25266" h="25278" extrusionOk="0">
                    <a:moveTo>
                      <a:pt x="25051" y="0"/>
                    </a:moveTo>
                    <a:lnTo>
                      <a:pt x="0" y="25063"/>
                    </a:lnTo>
                    <a:cubicBezTo>
                      <a:pt x="0" y="25134"/>
                      <a:pt x="12" y="25206"/>
                      <a:pt x="24" y="25277"/>
                    </a:cubicBezTo>
                    <a:lnTo>
                      <a:pt x="25266" y="24"/>
                    </a:lnTo>
                    <a:lnTo>
                      <a:pt x="2505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3" name="Google Shape;3383;p24"/>
              <p:cNvSpPr/>
              <p:nvPr/>
            </p:nvSpPr>
            <p:spPr>
              <a:xfrm>
                <a:off x="3511450" y="2500725"/>
                <a:ext cx="656350" cy="656075"/>
              </a:xfrm>
              <a:custGeom>
                <a:avLst/>
                <a:gdLst/>
                <a:ahLst/>
                <a:cxnLst/>
                <a:rect l="l" t="t" r="r" b="b"/>
                <a:pathLst>
                  <a:path w="26254" h="26243" extrusionOk="0">
                    <a:moveTo>
                      <a:pt x="26051" y="1"/>
                    </a:moveTo>
                    <a:lnTo>
                      <a:pt x="0" y="26040"/>
                    </a:lnTo>
                    <a:cubicBezTo>
                      <a:pt x="24" y="26111"/>
                      <a:pt x="24" y="26183"/>
                      <a:pt x="48" y="26242"/>
                    </a:cubicBezTo>
                    <a:lnTo>
                      <a:pt x="26253" y="37"/>
                    </a:lnTo>
                    <a:lnTo>
                      <a:pt x="2605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4" name="Google Shape;3384;p24"/>
              <p:cNvSpPr/>
              <p:nvPr/>
            </p:nvSpPr>
            <p:spPr>
              <a:xfrm>
                <a:off x="3517400" y="2506700"/>
                <a:ext cx="678075" cy="678075"/>
              </a:xfrm>
              <a:custGeom>
                <a:avLst/>
                <a:gdLst/>
                <a:ahLst/>
                <a:cxnLst/>
                <a:rect l="l" t="t" r="r" b="b"/>
                <a:pathLst>
                  <a:path w="27123" h="27123" extrusionOk="0">
                    <a:moveTo>
                      <a:pt x="26932" y="0"/>
                    </a:moveTo>
                    <a:lnTo>
                      <a:pt x="0" y="26932"/>
                    </a:lnTo>
                    <a:cubicBezTo>
                      <a:pt x="12" y="26991"/>
                      <a:pt x="36" y="27051"/>
                      <a:pt x="48" y="27122"/>
                    </a:cubicBezTo>
                    <a:lnTo>
                      <a:pt x="27123" y="48"/>
                    </a:lnTo>
                    <a:lnTo>
                      <a:pt x="2693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5" name="Google Shape;3385;p24"/>
              <p:cNvSpPr/>
              <p:nvPr/>
            </p:nvSpPr>
            <p:spPr>
              <a:xfrm>
                <a:off x="3524525" y="2513825"/>
                <a:ext cx="697450" cy="697450"/>
              </a:xfrm>
              <a:custGeom>
                <a:avLst/>
                <a:gdLst/>
                <a:ahLst/>
                <a:cxnLst/>
                <a:rect l="l" t="t" r="r" b="b"/>
                <a:pathLst>
                  <a:path w="27898" h="27898" extrusionOk="0">
                    <a:moveTo>
                      <a:pt x="27719" y="1"/>
                    </a:moveTo>
                    <a:lnTo>
                      <a:pt x="1" y="27718"/>
                    </a:lnTo>
                    <a:cubicBezTo>
                      <a:pt x="25" y="27778"/>
                      <a:pt x="37" y="27838"/>
                      <a:pt x="60" y="27897"/>
                    </a:cubicBezTo>
                    <a:lnTo>
                      <a:pt x="27897" y="48"/>
                    </a:lnTo>
                    <a:lnTo>
                      <a:pt x="2771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6" name="Google Shape;3386;p24"/>
              <p:cNvSpPr/>
              <p:nvPr/>
            </p:nvSpPr>
            <p:spPr>
              <a:xfrm>
                <a:off x="3532875" y="2521875"/>
                <a:ext cx="714700" cy="714975"/>
              </a:xfrm>
              <a:custGeom>
                <a:avLst/>
                <a:gdLst/>
                <a:ahLst/>
                <a:cxnLst/>
                <a:rect l="l" t="t" r="r" b="b"/>
                <a:pathLst>
                  <a:path w="28588" h="28599" extrusionOk="0">
                    <a:moveTo>
                      <a:pt x="28409" y="0"/>
                    </a:moveTo>
                    <a:lnTo>
                      <a:pt x="0" y="28420"/>
                    </a:lnTo>
                    <a:cubicBezTo>
                      <a:pt x="12" y="28480"/>
                      <a:pt x="36" y="28539"/>
                      <a:pt x="60" y="28599"/>
                    </a:cubicBezTo>
                    <a:lnTo>
                      <a:pt x="28587" y="72"/>
                    </a:lnTo>
                    <a:lnTo>
                      <a:pt x="2840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7" name="Google Shape;3387;p24"/>
              <p:cNvSpPr/>
              <p:nvPr/>
            </p:nvSpPr>
            <p:spPr>
              <a:xfrm>
                <a:off x="3542100" y="2531100"/>
                <a:ext cx="730175" cy="730175"/>
              </a:xfrm>
              <a:custGeom>
                <a:avLst/>
                <a:gdLst/>
                <a:ahLst/>
                <a:cxnLst/>
                <a:rect l="l" t="t" r="r" b="b"/>
                <a:pathLst>
                  <a:path w="29207" h="29207" extrusionOk="0">
                    <a:moveTo>
                      <a:pt x="29028" y="0"/>
                    </a:moveTo>
                    <a:lnTo>
                      <a:pt x="0" y="29040"/>
                    </a:lnTo>
                    <a:cubicBezTo>
                      <a:pt x="24" y="29099"/>
                      <a:pt x="48" y="29147"/>
                      <a:pt x="72" y="29206"/>
                    </a:cubicBezTo>
                    <a:lnTo>
                      <a:pt x="29206" y="72"/>
                    </a:lnTo>
                    <a:lnTo>
                      <a:pt x="2902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8" name="Google Shape;3388;p24"/>
              <p:cNvSpPr/>
              <p:nvPr/>
            </p:nvSpPr>
            <p:spPr>
              <a:xfrm>
                <a:off x="3552225" y="2541525"/>
                <a:ext cx="743550" cy="743550"/>
              </a:xfrm>
              <a:custGeom>
                <a:avLst/>
                <a:gdLst/>
                <a:ahLst/>
                <a:cxnLst/>
                <a:rect l="l" t="t" r="r" b="b"/>
                <a:pathLst>
                  <a:path w="29742" h="29742" extrusionOk="0">
                    <a:moveTo>
                      <a:pt x="29575" y="0"/>
                    </a:moveTo>
                    <a:lnTo>
                      <a:pt x="0" y="29575"/>
                    </a:lnTo>
                    <a:cubicBezTo>
                      <a:pt x="24" y="29623"/>
                      <a:pt x="48" y="29682"/>
                      <a:pt x="72" y="29742"/>
                    </a:cubicBezTo>
                    <a:lnTo>
                      <a:pt x="29742" y="71"/>
                    </a:lnTo>
                    <a:lnTo>
                      <a:pt x="2957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9" name="Google Shape;3389;p24"/>
              <p:cNvSpPr/>
              <p:nvPr/>
            </p:nvSpPr>
            <p:spPr>
              <a:xfrm>
                <a:off x="3563225" y="2552525"/>
                <a:ext cx="755175" cy="755175"/>
              </a:xfrm>
              <a:custGeom>
                <a:avLst/>
                <a:gdLst/>
                <a:ahLst/>
                <a:cxnLst/>
                <a:rect l="l" t="t" r="r" b="b"/>
                <a:pathLst>
                  <a:path w="30207" h="30207" extrusionOk="0">
                    <a:moveTo>
                      <a:pt x="30052" y="1"/>
                    </a:moveTo>
                    <a:lnTo>
                      <a:pt x="1" y="30040"/>
                    </a:lnTo>
                    <a:cubicBezTo>
                      <a:pt x="36" y="30100"/>
                      <a:pt x="60" y="30147"/>
                      <a:pt x="84" y="30207"/>
                    </a:cubicBezTo>
                    <a:lnTo>
                      <a:pt x="30207" y="84"/>
                    </a:lnTo>
                    <a:lnTo>
                      <a:pt x="3005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0" name="Google Shape;3390;p24"/>
              <p:cNvSpPr/>
              <p:nvPr/>
            </p:nvSpPr>
            <p:spPr>
              <a:xfrm>
                <a:off x="3575125" y="2564425"/>
                <a:ext cx="765025" cy="765000"/>
              </a:xfrm>
              <a:custGeom>
                <a:avLst/>
                <a:gdLst/>
                <a:ahLst/>
                <a:cxnLst/>
                <a:rect l="l" t="t" r="r" b="b"/>
                <a:pathLst>
                  <a:path w="30601" h="30600" extrusionOk="0">
                    <a:moveTo>
                      <a:pt x="30457" y="1"/>
                    </a:moveTo>
                    <a:lnTo>
                      <a:pt x="1" y="30445"/>
                    </a:lnTo>
                    <a:cubicBezTo>
                      <a:pt x="37" y="30493"/>
                      <a:pt x="61" y="30552"/>
                      <a:pt x="96" y="30600"/>
                    </a:cubicBezTo>
                    <a:lnTo>
                      <a:pt x="30600" y="84"/>
                    </a:lnTo>
                    <a:lnTo>
                      <a:pt x="3045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1" name="Google Shape;3391;p24"/>
              <p:cNvSpPr/>
              <p:nvPr/>
            </p:nvSpPr>
            <p:spPr>
              <a:xfrm>
                <a:off x="3587925" y="2577225"/>
                <a:ext cx="773350" cy="773350"/>
              </a:xfrm>
              <a:custGeom>
                <a:avLst/>
                <a:gdLst/>
                <a:ahLst/>
                <a:cxnLst/>
                <a:rect l="l" t="t" r="r" b="b"/>
                <a:pathLst>
                  <a:path w="30934" h="30934" extrusionOk="0">
                    <a:moveTo>
                      <a:pt x="30791" y="1"/>
                    </a:moveTo>
                    <a:lnTo>
                      <a:pt x="1" y="30778"/>
                    </a:lnTo>
                    <a:lnTo>
                      <a:pt x="96" y="30933"/>
                    </a:lnTo>
                    <a:lnTo>
                      <a:pt x="30933" y="96"/>
                    </a:lnTo>
                    <a:lnTo>
                      <a:pt x="3079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2" name="Google Shape;3392;p24"/>
              <p:cNvSpPr/>
              <p:nvPr/>
            </p:nvSpPr>
            <p:spPr>
              <a:xfrm>
                <a:off x="3601625" y="2590625"/>
                <a:ext cx="780175" cy="780175"/>
              </a:xfrm>
              <a:custGeom>
                <a:avLst/>
                <a:gdLst/>
                <a:ahLst/>
                <a:cxnLst/>
                <a:rect l="l" t="t" r="r" b="b"/>
                <a:pathLst>
                  <a:path w="31207" h="31207" extrusionOk="0">
                    <a:moveTo>
                      <a:pt x="31052" y="1"/>
                    </a:moveTo>
                    <a:lnTo>
                      <a:pt x="1" y="31064"/>
                    </a:lnTo>
                    <a:lnTo>
                      <a:pt x="96" y="31207"/>
                    </a:lnTo>
                    <a:lnTo>
                      <a:pt x="31207" y="108"/>
                    </a:lnTo>
                    <a:lnTo>
                      <a:pt x="3105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3" name="Google Shape;3393;p24"/>
              <p:cNvSpPr/>
              <p:nvPr/>
            </p:nvSpPr>
            <p:spPr>
              <a:xfrm>
                <a:off x="3615925" y="2604925"/>
                <a:ext cx="784925" cy="785225"/>
              </a:xfrm>
              <a:custGeom>
                <a:avLst/>
                <a:gdLst/>
                <a:ahLst/>
                <a:cxnLst/>
                <a:rect l="l" t="t" r="r" b="b"/>
                <a:pathLst>
                  <a:path w="31397" h="31409" extrusionOk="0">
                    <a:moveTo>
                      <a:pt x="31266" y="0"/>
                    </a:moveTo>
                    <a:lnTo>
                      <a:pt x="0" y="31278"/>
                    </a:lnTo>
                    <a:cubicBezTo>
                      <a:pt x="36" y="31325"/>
                      <a:pt x="72" y="31361"/>
                      <a:pt x="107" y="31409"/>
                    </a:cubicBezTo>
                    <a:lnTo>
                      <a:pt x="31397" y="107"/>
                    </a:lnTo>
                    <a:lnTo>
                      <a:pt x="3126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4" name="Google Shape;3394;p24"/>
              <p:cNvSpPr/>
              <p:nvPr/>
            </p:nvSpPr>
            <p:spPr>
              <a:xfrm>
                <a:off x="3630800" y="2620100"/>
                <a:ext cx="789100" cy="788800"/>
              </a:xfrm>
              <a:custGeom>
                <a:avLst/>
                <a:gdLst/>
                <a:ahLst/>
                <a:cxnLst/>
                <a:rect l="l" t="t" r="r" b="b"/>
                <a:pathLst>
                  <a:path w="31564" h="31552" extrusionOk="0">
                    <a:moveTo>
                      <a:pt x="31433" y="0"/>
                    </a:moveTo>
                    <a:lnTo>
                      <a:pt x="0" y="31421"/>
                    </a:lnTo>
                    <a:cubicBezTo>
                      <a:pt x="36" y="31468"/>
                      <a:pt x="72" y="31504"/>
                      <a:pt x="108" y="31552"/>
                    </a:cubicBezTo>
                    <a:lnTo>
                      <a:pt x="31564" y="107"/>
                    </a:lnTo>
                    <a:lnTo>
                      <a:pt x="3143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5" name="Google Shape;3395;p24"/>
              <p:cNvSpPr/>
              <p:nvPr/>
            </p:nvSpPr>
            <p:spPr>
              <a:xfrm>
                <a:off x="3646575" y="2635875"/>
                <a:ext cx="791200" cy="791200"/>
              </a:xfrm>
              <a:custGeom>
                <a:avLst/>
                <a:gdLst/>
                <a:ahLst/>
                <a:cxnLst/>
                <a:rect l="l" t="t" r="r" b="b"/>
                <a:pathLst>
                  <a:path w="31648" h="31648" extrusionOk="0">
                    <a:moveTo>
                      <a:pt x="31528" y="0"/>
                    </a:moveTo>
                    <a:lnTo>
                      <a:pt x="0" y="31516"/>
                    </a:lnTo>
                    <a:lnTo>
                      <a:pt x="120" y="31647"/>
                    </a:lnTo>
                    <a:lnTo>
                      <a:pt x="31647" y="107"/>
                    </a:lnTo>
                    <a:lnTo>
                      <a:pt x="3152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6" name="Google Shape;3396;p24"/>
              <p:cNvSpPr/>
              <p:nvPr/>
            </p:nvSpPr>
            <p:spPr>
              <a:xfrm>
                <a:off x="3663250" y="2652250"/>
                <a:ext cx="792075" cy="792075"/>
              </a:xfrm>
              <a:custGeom>
                <a:avLst/>
                <a:gdLst/>
                <a:ahLst/>
                <a:cxnLst/>
                <a:rect l="l" t="t" r="r" b="b"/>
                <a:pathLst>
                  <a:path w="31683" h="31683" extrusionOk="0">
                    <a:moveTo>
                      <a:pt x="31552" y="0"/>
                    </a:moveTo>
                    <a:lnTo>
                      <a:pt x="0" y="31564"/>
                    </a:lnTo>
                    <a:cubicBezTo>
                      <a:pt x="36" y="31587"/>
                      <a:pt x="60" y="31623"/>
                      <a:pt x="95" y="31659"/>
                    </a:cubicBezTo>
                    <a:lnTo>
                      <a:pt x="119" y="31683"/>
                    </a:lnTo>
                    <a:lnTo>
                      <a:pt x="31683" y="119"/>
                    </a:lnTo>
                    <a:lnTo>
                      <a:pt x="31647" y="95"/>
                    </a:lnTo>
                    <a:cubicBezTo>
                      <a:pt x="31623" y="60"/>
                      <a:pt x="31588" y="36"/>
                      <a:pt x="3155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7" name="Google Shape;3397;p24"/>
              <p:cNvSpPr/>
              <p:nvPr/>
            </p:nvSpPr>
            <p:spPr>
              <a:xfrm>
                <a:off x="3680500" y="2669500"/>
                <a:ext cx="791200" cy="791500"/>
              </a:xfrm>
              <a:custGeom>
                <a:avLst/>
                <a:gdLst/>
                <a:ahLst/>
                <a:cxnLst/>
                <a:rect l="l" t="t" r="r" b="b"/>
                <a:pathLst>
                  <a:path w="31648" h="31660" extrusionOk="0">
                    <a:moveTo>
                      <a:pt x="31529" y="1"/>
                    </a:moveTo>
                    <a:lnTo>
                      <a:pt x="1" y="31540"/>
                    </a:lnTo>
                    <a:cubicBezTo>
                      <a:pt x="37" y="31576"/>
                      <a:pt x="72" y="31612"/>
                      <a:pt x="120" y="31659"/>
                    </a:cubicBezTo>
                    <a:lnTo>
                      <a:pt x="31648" y="120"/>
                    </a:lnTo>
                    <a:cubicBezTo>
                      <a:pt x="31612" y="84"/>
                      <a:pt x="31564" y="48"/>
                      <a:pt x="3152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8" name="Google Shape;3398;p24"/>
              <p:cNvSpPr/>
              <p:nvPr/>
            </p:nvSpPr>
            <p:spPr>
              <a:xfrm>
                <a:off x="3698375" y="2687675"/>
                <a:ext cx="789100" cy="789100"/>
              </a:xfrm>
              <a:custGeom>
                <a:avLst/>
                <a:gdLst/>
                <a:ahLst/>
                <a:cxnLst/>
                <a:rect l="l" t="t" r="r" b="b"/>
                <a:pathLst>
                  <a:path w="31564" h="31564" extrusionOk="0">
                    <a:moveTo>
                      <a:pt x="31456" y="0"/>
                    </a:moveTo>
                    <a:lnTo>
                      <a:pt x="0" y="31444"/>
                    </a:lnTo>
                    <a:lnTo>
                      <a:pt x="131" y="31563"/>
                    </a:lnTo>
                    <a:lnTo>
                      <a:pt x="31564" y="119"/>
                    </a:lnTo>
                    <a:cubicBezTo>
                      <a:pt x="31528" y="83"/>
                      <a:pt x="31492" y="36"/>
                      <a:pt x="3145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9" name="Google Shape;3399;p24"/>
              <p:cNvSpPr/>
              <p:nvPr/>
            </p:nvSpPr>
            <p:spPr>
              <a:xfrm>
                <a:off x="3717125" y="2706125"/>
                <a:ext cx="785525" cy="785525"/>
              </a:xfrm>
              <a:custGeom>
                <a:avLst/>
                <a:gdLst/>
                <a:ahLst/>
                <a:cxnLst/>
                <a:rect l="l" t="t" r="r" b="b"/>
                <a:pathLst>
                  <a:path w="31421" h="31421" extrusionOk="0">
                    <a:moveTo>
                      <a:pt x="31314" y="0"/>
                    </a:moveTo>
                    <a:lnTo>
                      <a:pt x="0" y="31325"/>
                    </a:lnTo>
                    <a:lnTo>
                      <a:pt x="131" y="31421"/>
                    </a:lnTo>
                    <a:lnTo>
                      <a:pt x="31421" y="143"/>
                    </a:lnTo>
                    <a:cubicBezTo>
                      <a:pt x="31385" y="95"/>
                      <a:pt x="31349" y="48"/>
                      <a:pt x="3131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0" name="Google Shape;3400;p24"/>
              <p:cNvSpPr/>
              <p:nvPr/>
            </p:nvSpPr>
            <p:spPr>
              <a:xfrm>
                <a:off x="3736475" y="2725750"/>
                <a:ext cx="780475" cy="780500"/>
              </a:xfrm>
              <a:custGeom>
                <a:avLst/>
                <a:gdLst/>
                <a:ahLst/>
                <a:cxnLst/>
                <a:rect l="l" t="t" r="r" b="b"/>
                <a:pathLst>
                  <a:path w="31219" h="31220" extrusionOk="0">
                    <a:moveTo>
                      <a:pt x="31123" y="1"/>
                    </a:moveTo>
                    <a:lnTo>
                      <a:pt x="0" y="31112"/>
                    </a:lnTo>
                    <a:cubicBezTo>
                      <a:pt x="48" y="31148"/>
                      <a:pt x="95" y="31183"/>
                      <a:pt x="143" y="31219"/>
                    </a:cubicBezTo>
                    <a:lnTo>
                      <a:pt x="31218" y="132"/>
                    </a:lnTo>
                    <a:cubicBezTo>
                      <a:pt x="31183" y="84"/>
                      <a:pt x="31159" y="37"/>
                      <a:pt x="3112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1" name="Google Shape;3401;p24"/>
              <p:cNvSpPr/>
              <p:nvPr/>
            </p:nvSpPr>
            <p:spPr>
              <a:xfrm>
                <a:off x="3756400" y="2745700"/>
                <a:ext cx="773950" cy="774225"/>
              </a:xfrm>
              <a:custGeom>
                <a:avLst/>
                <a:gdLst/>
                <a:ahLst/>
                <a:cxnLst/>
                <a:rect l="l" t="t" r="r" b="b"/>
                <a:pathLst>
                  <a:path w="30958" h="30969" extrusionOk="0">
                    <a:moveTo>
                      <a:pt x="30874" y="1"/>
                    </a:moveTo>
                    <a:lnTo>
                      <a:pt x="1" y="30874"/>
                    </a:lnTo>
                    <a:cubicBezTo>
                      <a:pt x="60" y="30897"/>
                      <a:pt x="108" y="30933"/>
                      <a:pt x="156" y="30969"/>
                    </a:cubicBezTo>
                    <a:lnTo>
                      <a:pt x="30957" y="144"/>
                    </a:lnTo>
                    <a:lnTo>
                      <a:pt x="3087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2" name="Google Shape;3402;p24"/>
              <p:cNvSpPr/>
              <p:nvPr/>
            </p:nvSpPr>
            <p:spPr>
              <a:xfrm>
                <a:off x="3777550" y="2766550"/>
                <a:ext cx="765875" cy="766175"/>
              </a:xfrm>
              <a:custGeom>
                <a:avLst/>
                <a:gdLst/>
                <a:ahLst/>
                <a:cxnLst/>
                <a:rect l="l" t="t" r="r" b="b"/>
                <a:pathLst>
                  <a:path w="30635" h="30647" extrusionOk="0">
                    <a:moveTo>
                      <a:pt x="30552" y="0"/>
                    </a:moveTo>
                    <a:lnTo>
                      <a:pt x="0" y="30552"/>
                    </a:lnTo>
                    <a:cubicBezTo>
                      <a:pt x="48" y="30587"/>
                      <a:pt x="95" y="30611"/>
                      <a:pt x="143" y="30647"/>
                    </a:cubicBezTo>
                    <a:lnTo>
                      <a:pt x="30635" y="155"/>
                    </a:lnTo>
                    <a:cubicBezTo>
                      <a:pt x="30611" y="107"/>
                      <a:pt x="30575" y="60"/>
                      <a:pt x="3055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3" name="Google Shape;3403;p24"/>
              <p:cNvSpPr/>
              <p:nvPr/>
            </p:nvSpPr>
            <p:spPr>
              <a:xfrm>
                <a:off x="3799275" y="2788575"/>
                <a:ext cx="756075" cy="756075"/>
              </a:xfrm>
              <a:custGeom>
                <a:avLst/>
                <a:gdLst/>
                <a:ahLst/>
                <a:cxnLst/>
                <a:rect l="l" t="t" r="r" b="b"/>
                <a:pathLst>
                  <a:path w="30243" h="30243" extrusionOk="0">
                    <a:moveTo>
                      <a:pt x="30171" y="0"/>
                    </a:moveTo>
                    <a:lnTo>
                      <a:pt x="0" y="30159"/>
                    </a:lnTo>
                    <a:lnTo>
                      <a:pt x="155" y="30242"/>
                    </a:lnTo>
                    <a:lnTo>
                      <a:pt x="30242" y="155"/>
                    </a:lnTo>
                    <a:cubicBezTo>
                      <a:pt x="30218" y="95"/>
                      <a:pt x="30195" y="48"/>
                      <a:pt x="3017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4" name="Google Shape;3404;p24"/>
              <p:cNvSpPr/>
              <p:nvPr/>
            </p:nvSpPr>
            <p:spPr>
              <a:xfrm>
                <a:off x="3821900" y="2811200"/>
                <a:ext cx="744750" cy="744750"/>
              </a:xfrm>
              <a:custGeom>
                <a:avLst/>
                <a:gdLst/>
                <a:ahLst/>
                <a:cxnLst/>
                <a:rect l="l" t="t" r="r" b="b"/>
                <a:pathLst>
                  <a:path w="29790" h="29790" extrusionOk="0">
                    <a:moveTo>
                      <a:pt x="29706" y="0"/>
                    </a:moveTo>
                    <a:lnTo>
                      <a:pt x="0" y="29706"/>
                    </a:lnTo>
                    <a:lnTo>
                      <a:pt x="167" y="29789"/>
                    </a:lnTo>
                    <a:lnTo>
                      <a:pt x="29790" y="155"/>
                    </a:lnTo>
                    <a:cubicBezTo>
                      <a:pt x="29766" y="107"/>
                      <a:pt x="29742" y="48"/>
                      <a:pt x="2970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5" name="Google Shape;3405;p24"/>
              <p:cNvSpPr/>
              <p:nvPr/>
            </p:nvSpPr>
            <p:spPr>
              <a:xfrm>
                <a:off x="3845400" y="2834700"/>
                <a:ext cx="731375" cy="731375"/>
              </a:xfrm>
              <a:custGeom>
                <a:avLst/>
                <a:gdLst/>
                <a:ahLst/>
                <a:cxnLst/>
                <a:rect l="l" t="t" r="r" b="b"/>
                <a:pathLst>
                  <a:path w="29255" h="29255" extrusionOk="0">
                    <a:moveTo>
                      <a:pt x="29183" y="1"/>
                    </a:moveTo>
                    <a:lnTo>
                      <a:pt x="1" y="29183"/>
                    </a:lnTo>
                    <a:lnTo>
                      <a:pt x="168" y="29254"/>
                    </a:lnTo>
                    <a:lnTo>
                      <a:pt x="29255" y="167"/>
                    </a:lnTo>
                    <a:cubicBezTo>
                      <a:pt x="29243" y="108"/>
                      <a:pt x="29207" y="48"/>
                      <a:pt x="2918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6" name="Google Shape;3406;p24"/>
              <p:cNvSpPr/>
              <p:nvPr/>
            </p:nvSpPr>
            <p:spPr>
              <a:xfrm>
                <a:off x="3869825" y="2859100"/>
                <a:ext cx="716475" cy="716500"/>
              </a:xfrm>
              <a:custGeom>
                <a:avLst/>
                <a:gdLst/>
                <a:ahLst/>
                <a:cxnLst/>
                <a:rect l="l" t="t" r="r" b="b"/>
                <a:pathLst>
                  <a:path w="28659" h="28660" extrusionOk="0">
                    <a:moveTo>
                      <a:pt x="28587" y="1"/>
                    </a:moveTo>
                    <a:lnTo>
                      <a:pt x="0" y="28600"/>
                    </a:lnTo>
                    <a:lnTo>
                      <a:pt x="179" y="28659"/>
                    </a:lnTo>
                    <a:lnTo>
                      <a:pt x="28659" y="168"/>
                    </a:lnTo>
                    <a:cubicBezTo>
                      <a:pt x="28635" y="108"/>
                      <a:pt x="28611" y="61"/>
                      <a:pt x="2858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7" name="Google Shape;3407;p24"/>
              <p:cNvSpPr/>
              <p:nvPr/>
            </p:nvSpPr>
            <p:spPr>
              <a:xfrm>
                <a:off x="3895425" y="2884425"/>
                <a:ext cx="699200" cy="699200"/>
              </a:xfrm>
              <a:custGeom>
                <a:avLst/>
                <a:gdLst/>
                <a:ahLst/>
                <a:cxnLst/>
                <a:rect l="l" t="t" r="r" b="b"/>
                <a:pathLst>
                  <a:path w="27968" h="27968" extrusionOk="0">
                    <a:moveTo>
                      <a:pt x="27908" y="0"/>
                    </a:moveTo>
                    <a:lnTo>
                      <a:pt x="0" y="27908"/>
                    </a:lnTo>
                    <a:lnTo>
                      <a:pt x="179" y="27968"/>
                    </a:lnTo>
                    <a:lnTo>
                      <a:pt x="27968" y="179"/>
                    </a:lnTo>
                    <a:cubicBezTo>
                      <a:pt x="27944" y="119"/>
                      <a:pt x="27920" y="60"/>
                      <a:pt x="2790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8" name="Google Shape;3408;p24"/>
              <p:cNvSpPr/>
              <p:nvPr/>
            </p:nvSpPr>
            <p:spPr>
              <a:xfrm>
                <a:off x="3921600" y="2910900"/>
                <a:ext cx="680175" cy="680175"/>
              </a:xfrm>
              <a:custGeom>
                <a:avLst/>
                <a:gdLst/>
                <a:ahLst/>
                <a:cxnLst/>
                <a:rect l="l" t="t" r="r" b="b"/>
                <a:pathLst>
                  <a:path w="27207" h="27207" extrusionOk="0">
                    <a:moveTo>
                      <a:pt x="27159" y="1"/>
                    </a:moveTo>
                    <a:lnTo>
                      <a:pt x="1" y="27147"/>
                    </a:lnTo>
                    <a:lnTo>
                      <a:pt x="191" y="27206"/>
                    </a:lnTo>
                    <a:lnTo>
                      <a:pt x="27207" y="191"/>
                    </a:lnTo>
                    <a:cubicBezTo>
                      <a:pt x="27195" y="132"/>
                      <a:pt x="27171" y="60"/>
                      <a:pt x="2715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9" name="Google Shape;3409;p24"/>
              <p:cNvSpPr/>
              <p:nvPr/>
            </p:nvSpPr>
            <p:spPr>
              <a:xfrm>
                <a:off x="3949300" y="2938575"/>
                <a:ext cx="658725" cy="658450"/>
              </a:xfrm>
              <a:custGeom>
                <a:avLst/>
                <a:gdLst/>
                <a:ahLst/>
                <a:cxnLst/>
                <a:rect l="l" t="t" r="r" b="b"/>
                <a:pathLst>
                  <a:path w="26349" h="26338" extrusionOk="0">
                    <a:moveTo>
                      <a:pt x="26301" y="1"/>
                    </a:moveTo>
                    <a:lnTo>
                      <a:pt x="0" y="26302"/>
                    </a:lnTo>
                    <a:lnTo>
                      <a:pt x="203" y="26338"/>
                    </a:lnTo>
                    <a:lnTo>
                      <a:pt x="26349" y="203"/>
                    </a:lnTo>
                    <a:cubicBezTo>
                      <a:pt x="26325" y="132"/>
                      <a:pt x="26313" y="60"/>
                      <a:pt x="2630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0" name="Google Shape;3410;p24"/>
              <p:cNvSpPr/>
              <p:nvPr/>
            </p:nvSpPr>
            <p:spPr>
              <a:xfrm>
                <a:off x="3978175" y="2967450"/>
                <a:ext cx="634625" cy="634350"/>
              </a:xfrm>
              <a:custGeom>
                <a:avLst/>
                <a:gdLst/>
                <a:ahLst/>
                <a:cxnLst/>
                <a:rect l="l" t="t" r="r" b="b"/>
                <a:pathLst>
                  <a:path w="25385" h="25374" extrusionOk="0">
                    <a:moveTo>
                      <a:pt x="25348" y="1"/>
                    </a:moveTo>
                    <a:lnTo>
                      <a:pt x="0" y="25349"/>
                    </a:lnTo>
                    <a:lnTo>
                      <a:pt x="214" y="25373"/>
                    </a:lnTo>
                    <a:lnTo>
                      <a:pt x="25384" y="215"/>
                    </a:lnTo>
                    <a:cubicBezTo>
                      <a:pt x="25372" y="144"/>
                      <a:pt x="25360" y="72"/>
                      <a:pt x="2534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1" name="Google Shape;3411;p24"/>
              <p:cNvSpPr/>
              <p:nvPr/>
            </p:nvSpPr>
            <p:spPr>
              <a:xfrm>
                <a:off x="4008525" y="2997825"/>
                <a:ext cx="607250" cy="607225"/>
              </a:xfrm>
              <a:custGeom>
                <a:avLst/>
                <a:gdLst/>
                <a:ahLst/>
                <a:cxnLst/>
                <a:rect l="l" t="t" r="r" b="b"/>
                <a:pathLst>
                  <a:path w="24290" h="24289" extrusionOk="0">
                    <a:moveTo>
                      <a:pt x="24277" y="0"/>
                    </a:moveTo>
                    <a:lnTo>
                      <a:pt x="0" y="24277"/>
                    </a:lnTo>
                    <a:cubicBezTo>
                      <a:pt x="72" y="24277"/>
                      <a:pt x="155" y="24289"/>
                      <a:pt x="227" y="24289"/>
                    </a:cubicBezTo>
                    <a:lnTo>
                      <a:pt x="24289" y="215"/>
                    </a:lnTo>
                    <a:cubicBezTo>
                      <a:pt x="24289" y="143"/>
                      <a:pt x="24289" y="72"/>
                      <a:pt x="2427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2" name="Google Shape;3412;p24"/>
              <p:cNvSpPr/>
              <p:nvPr/>
            </p:nvSpPr>
            <p:spPr>
              <a:xfrm>
                <a:off x="4040675" y="3029675"/>
                <a:ext cx="576875" cy="576875"/>
              </a:xfrm>
              <a:custGeom>
                <a:avLst/>
                <a:gdLst/>
                <a:ahLst/>
                <a:cxnLst/>
                <a:rect l="l" t="t" r="r" b="b"/>
                <a:pathLst>
                  <a:path w="23075" h="23075" extrusionOk="0">
                    <a:moveTo>
                      <a:pt x="23075" y="0"/>
                    </a:moveTo>
                    <a:lnTo>
                      <a:pt x="0" y="23075"/>
                    </a:lnTo>
                    <a:lnTo>
                      <a:pt x="238" y="23075"/>
                    </a:lnTo>
                    <a:lnTo>
                      <a:pt x="23075" y="238"/>
                    </a:lnTo>
                    <a:cubicBezTo>
                      <a:pt x="23075" y="155"/>
                      <a:pt x="23075" y="84"/>
                      <a:pt x="230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3" name="Google Shape;3413;p24"/>
              <p:cNvSpPr/>
              <p:nvPr/>
            </p:nvSpPr>
            <p:spPr>
              <a:xfrm>
                <a:off x="4074300" y="3063600"/>
                <a:ext cx="543250" cy="543250"/>
              </a:xfrm>
              <a:custGeom>
                <a:avLst/>
                <a:gdLst/>
                <a:ahLst/>
                <a:cxnLst/>
                <a:rect l="l" t="t" r="r" b="b"/>
                <a:pathLst>
                  <a:path w="21730" h="21730" extrusionOk="0">
                    <a:moveTo>
                      <a:pt x="21730" y="1"/>
                    </a:moveTo>
                    <a:lnTo>
                      <a:pt x="1" y="21729"/>
                    </a:lnTo>
                    <a:lnTo>
                      <a:pt x="239" y="21729"/>
                    </a:lnTo>
                    <a:lnTo>
                      <a:pt x="21730" y="239"/>
                    </a:lnTo>
                    <a:lnTo>
                      <a:pt x="2173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4" name="Google Shape;3414;p24"/>
              <p:cNvSpPr/>
              <p:nvPr/>
            </p:nvSpPr>
            <p:spPr>
              <a:xfrm>
                <a:off x="4110325" y="3099325"/>
                <a:ext cx="505450" cy="505450"/>
              </a:xfrm>
              <a:custGeom>
                <a:avLst/>
                <a:gdLst/>
                <a:ahLst/>
                <a:cxnLst/>
                <a:rect l="l" t="t" r="r" b="b"/>
                <a:pathLst>
                  <a:path w="20218" h="20218" extrusionOk="0">
                    <a:moveTo>
                      <a:pt x="20217" y="0"/>
                    </a:moveTo>
                    <a:lnTo>
                      <a:pt x="0" y="20217"/>
                    </a:lnTo>
                    <a:lnTo>
                      <a:pt x="262" y="20193"/>
                    </a:lnTo>
                    <a:lnTo>
                      <a:pt x="20182" y="274"/>
                    </a:lnTo>
                    <a:lnTo>
                      <a:pt x="2021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5" name="Google Shape;3415;p24"/>
              <p:cNvSpPr/>
              <p:nvPr/>
            </p:nvSpPr>
            <p:spPr>
              <a:xfrm>
                <a:off x="4149325" y="3138325"/>
                <a:ext cx="461375" cy="461375"/>
              </a:xfrm>
              <a:custGeom>
                <a:avLst/>
                <a:gdLst/>
                <a:ahLst/>
                <a:cxnLst/>
                <a:rect l="l" t="t" r="r" b="b"/>
                <a:pathLst>
                  <a:path w="18455" h="18455" extrusionOk="0">
                    <a:moveTo>
                      <a:pt x="18455" y="0"/>
                    </a:moveTo>
                    <a:lnTo>
                      <a:pt x="0" y="18455"/>
                    </a:lnTo>
                    <a:lnTo>
                      <a:pt x="0" y="18455"/>
                    </a:lnTo>
                    <a:lnTo>
                      <a:pt x="286" y="18407"/>
                    </a:lnTo>
                    <a:lnTo>
                      <a:pt x="18407" y="286"/>
                    </a:lnTo>
                    <a:lnTo>
                      <a:pt x="1845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6" name="Google Shape;3416;p24"/>
              <p:cNvSpPr/>
              <p:nvPr/>
            </p:nvSpPr>
            <p:spPr>
              <a:xfrm>
                <a:off x="4191275" y="3180575"/>
                <a:ext cx="411100" cy="410800"/>
              </a:xfrm>
              <a:custGeom>
                <a:avLst/>
                <a:gdLst/>
                <a:ahLst/>
                <a:cxnLst/>
                <a:rect l="l" t="t" r="r" b="b"/>
                <a:pathLst>
                  <a:path w="16444" h="16432" extrusionOk="0">
                    <a:moveTo>
                      <a:pt x="16443" y="1"/>
                    </a:moveTo>
                    <a:lnTo>
                      <a:pt x="1" y="16431"/>
                    </a:lnTo>
                    <a:cubicBezTo>
                      <a:pt x="120" y="16407"/>
                      <a:pt x="227" y="16384"/>
                      <a:pt x="334" y="16348"/>
                    </a:cubicBezTo>
                    <a:lnTo>
                      <a:pt x="16360" y="322"/>
                    </a:lnTo>
                    <a:cubicBezTo>
                      <a:pt x="16384" y="215"/>
                      <a:pt x="16420" y="108"/>
                      <a:pt x="1644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7" name="Google Shape;3417;p24"/>
              <p:cNvSpPr/>
              <p:nvPr/>
            </p:nvSpPr>
            <p:spPr>
              <a:xfrm>
                <a:off x="4239200" y="3228500"/>
                <a:ext cx="349175" cy="349175"/>
              </a:xfrm>
              <a:custGeom>
                <a:avLst/>
                <a:gdLst/>
                <a:ahLst/>
                <a:cxnLst/>
                <a:rect l="l" t="t" r="r" b="b"/>
                <a:pathLst>
                  <a:path w="13967" h="13967" extrusionOk="0">
                    <a:moveTo>
                      <a:pt x="13967" y="1"/>
                    </a:moveTo>
                    <a:lnTo>
                      <a:pt x="1" y="13967"/>
                    </a:lnTo>
                    <a:lnTo>
                      <a:pt x="1" y="13967"/>
                    </a:lnTo>
                    <a:lnTo>
                      <a:pt x="370" y="13836"/>
                    </a:lnTo>
                    <a:lnTo>
                      <a:pt x="13836" y="370"/>
                    </a:lnTo>
                    <a:cubicBezTo>
                      <a:pt x="13884" y="239"/>
                      <a:pt x="13919" y="120"/>
                      <a:pt x="1396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8" name="Google Shape;3418;p24"/>
              <p:cNvSpPr/>
              <p:nvPr/>
            </p:nvSpPr>
            <p:spPr>
              <a:xfrm>
                <a:off x="4295775" y="3284750"/>
                <a:ext cx="269975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799" h="10812" extrusionOk="0">
                    <a:moveTo>
                      <a:pt x="10799" y="1"/>
                    </a:moveTo>
                    <a:lnTo>
                      <a:pt x="0" y="10812"/>
                    </a:lnTo>
                    <a:cubicBezTo>
                      <a:pt x="155" y="10740"/>
                      <a:pt x="310" y="10657"/>
                      <a:pt x="476" y="10574"/>
                    </a:cubicBezTo>
                    <a:lnTo>
                      <a:pt x="10561" y="477"/>
                    </a:lnTo>
                    <a:cubicBezTo>
                      <a:pt x="10644" y="322"/>
                      <a:pt x="10728" y="168"/>
                      <a:pt x="1079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9" name="Google Shape;3419;p24"/>
              <p:cNvSpPr/>
              <p:nvPr/>
            </p:nvSpPr>
            <p:spPr>
              <a:xfrm>
                <a:off x="4375225" y="3364225"/>
                <a:ext cx="145000" cy="145300"/>
              </a:xfrm>
              <a:custGeom>
                <a:avLst/>
                <a:gdLst/>
                <a:ahLst/>
                <a:cxnLst/>
                <a:rect l="l" t="t" r="r" b="b"/>
                <a:pathLst>
                  <a:path w="5800" h="5812" extrusionOk="0">
                    <a:moveTo>
                      <a:pt x="5799" y="1"/>
                    </a:moveTo>
                    <a:lnTo>
                      <a:pt x="1" y="5811"/>
                    </a:lnTo>
                    <a:cubicBezTo>
                      <a:pt x="287" y="5609"/>
                      <a:pt x="584" y="5406"/>
                      <a:pt x="858" y="5180"/>
                    </a:cubicBezTo>
                    <a:lnTo>
                      <a:pt x="5180" y="870"/>
                    </a:lnTo>
                    <a:cubicBezTo>
                      <a:pt x="5395" y="584"/>
                      <a:pt x="5597" y="299"/>
                      <a:pt x="579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420" name="Google Shape;3420;p24"/>
            <p:cNvSpPr/>
            <p:nvPr/>
          </p:nvSpPr>
          <p:spPr>
            <a:xfrm>
              <a:off x="8380759" y="4481798"/>
              <a:ext cx="1759447" cy="1759187"/>
            </a:xfrm>
            <a:custGeom>
              <a:avLst/>
              <a:gdLst/>
              <a:ahLst/>
              <a:cxnLst/>
              <a:rect l="l" t="t" r="r" b="b"/>
              <a:pathLst>
                <a:path w="81249" h="81237" extrusionOk="0">
                  <a:moveTo>
                    <a:pt x="75784" y="56007"/>
                  </a:moveTo>
                  <a:lnTo>
                    <a:pt x="25230" y="5453"/>
                  </a:lnTo>
                  <a:cubicBezTo>
                    <a:pt x="19765" y="0"/>
                    <a:pt x="10931" y="0"/>
                    <a:pt x="5466" y="5453"/>
                  </a:cubicBezTo>
                  <a:lnTo>
                    <a:pt x="5466" y="5453"/>
                  </a:lnTo>
                  <a:cubicBezTo>
                    <a:pt x="13" y="10906"/>
                    <a:pt x="1" y="19764"/>
                    <a:pt x="5466" y="25217"/>
                  </a:cubicBezTo>
                  <a:lnTo>
                    <a:pt x="56032" y="75783"/>
                  </a:lnTo>
                  <a:cubicBezTo>
                    <a:pt x="61485" y="81236"/>
                    <a:pt x="70331" y="81236"/>
                    <a:pt x="75784" y="75771"/>
                  </a:cubicBezTo>
                  <a:cubicBezTo>
                    <a:pt x="81249" y="70318"/>
                    <a:pt x="81249" y="61472"/>
                    <a:pt x="75784" y="56007"/>
                  </a:cubicBez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1" name="Google Shape;3421;p24"/>
            <p:cNvSpPr/>
            <p:nvPr/>
          </p:nvSpPr>
          <p:spPr>
            <a:xfrm>
              <a:off x="8312788" y="4140725"/>
              <a:ext cx="1646245" cy="1589233"/>
            </a:xfrm>
            <a:custGeom>
              <a:avLst/>
              <a:gdLst/>
              <a:ahLst/>
              <a:cxnLst/>
              <a:rect l="l" t="t" r="r" b="b"/>
              <a:pathLst>
                <a:path w="54055" h="52183" extrusionOk="0">
                  <a:moveTo>
                    <a:pt x="10510" y="759"/>
                  </a:moveTo>
                  <a:cubicBezTo>
                    <a:pt x="12828" y="759"/>
                    <a:pt x="15036" y="1686"/>
                    <a:pt x="16669" y="3331"/>
                  </a:cubicBezTo>
                  <a:lnTo>
                    <a:pt x="49804" y="36454"/>
                  </a:lnTo>
                  <a:cubicBezTo>
                    <a:pt x="53233" y="39883"/>
                    <a:pt x="53233" y="45431"/>
                    <a:pt x="49804" y="48860"/>
                  </a:cubicBezTo>
                  <a:cubicBezTo>
                    <a:pt x="48090" y="50575"/>
                    <a:pt x="45842" y="51432"/>
                    <a:pt x="43595" y="51432"/>
                  </a:cubicBezTo>
                  <a:cubicBezTo>
                    <a:pt x="41348" y="51432"/>
                    <a:pt x="39100" y="50575"/>
                    <a:pt x="37386" y="48860"/>
                  </a:cubicBezTo>
                  <a:lnTo>
                    <a:pt x="4263" y="15737"/>
                  </a:lnTo>
                  <a:cubicBezTo>
                    <a:pt x="1750" y="13225"/>
                    <a:pt x="1012" y="9451"/>
                    <a:pt x="2370" y="6177"/>
                  </a:cubicBezTo>
                  <a:cubicBezTo>
                    <a:pt x="3727" y="2902"/>
                    <a:pt x="6918" y="759"/>
                    <a:pt x="10466" y="759"/>
                  </a:cubicBezTo>
                  <a:cubicBezTo>
                    <a:pt x="10481" y="759"/>
                    <a:pt x="10495" y="759"/>
                    <a:pt x="10510" y="759"/>
                  </a:cubicBezTo>
                  <a:close/>
                  <a:moveTo>
                    <a:pt x="10470" y="0"/>
                  </a:moveTo>
                  <a:cubicBezTo>
                    <a:pt x="8031" y="0"/>
                    <a:pt x="5590" y="932"/>
                    <a:pt x="3727" y="2795"/>
                  </a:cubicBezTo>
                  <a:cubicBezTo>
                    <a:pt x="0" y="6510"/>
                    <a:pt x="0" y="12546"/>
                    <a:pt x="3727" y="16273"/>
                  </a:cubicBezTo>
                  <a:lnTo>
                    <a:pt x="36850" y="49396"/>
                  </a:lnTo>
                  <a:cubicBezTo>
                    <a:pt x="38626" y="51172"/>
                    <a:pt x="41037" y="52182"/>
                    <a:pt x="43545" y="52182"/>
                  </a:cubicBezTo>
                  <a:cubicBezTo>
                    <a:pt x="43560" y="52182"/>
                    <a:pt x="43574" y="52182"/>
                    <a:pt x="43589" y="52182"/>
                  </a:cubicBezTo>
                  <a:cubicBezTo>
                    <a:pt x="43604" y="52182"/>
                    <a:pt x="43618" y="52182"/>
                    <a:pt x="43633" y="52182"/>
                  </a:cubicBezTo>
                  <a:cubicBezTo>
                    <a:pt x="46153" y="52182"/>
                    <a:pt x="48552" y="51172"/>
                    <a:pt x="50340" y="49396"/>
                  </a:cubicBezTo>
                  <a:cubicBezTo>
                    <a:pt x="54055" y="45681"/>
                    <a:pt x="54055" y="39645"/>
                    <a:pt x="50340" y="35918"/>
                  </a:cubicBezTo>
                  <a:lnTo>
                    <a:pt x="17205" y="2795"/>
                  </a:lnTo>
                  <a:cubicBezTo>
                    <a:pt x="15347" y="932"/>
                    <a:pt x="12910" y="0"/>
                    <a:pt x="104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2" name="Google Shape;3422;p24"/>
            <p:cNvSpPr/>
            <p:nvPr/>
          </p:nvSpPr>
          <p:spPr>
            <a:xfrm>
              <a:off x="7287138" y="-1114300"/>
              <a:ext cx="1646245" cy="1589233"/>
            </a:xfrm>
            <a:custGeom>
              <a:avLst/>
              <a:gdLst/>
              <a:ahLst/>
              <a:cxnLst/>
              <a:rect l="l" t="t" r="r" b="b"/>
              <a:pathLst>
                <a:path w="54055" h="52183" extrusionOk="0">
                  <a:moveTo>
                    <a:pt x="10510" y="759"/>
                  </a:moveTo>
                  <a:cubicBezTo>
                    <a:pt x="12828" y="759"/>
                    <a:pt x="15036" y="1686"/>
                    <a:pt x="16669" y="3331"/>
                  </a:cubicBezTo>
                  <a:lnTo>
                    <a:pt x="49804" y="36454"/>
                  </a:lnTo>
                  <a:cubicBezTo>
                    <a:pt x="53233" y="39883"/>
                    <a:pt x="53233" y="45431"/>
                    <a:pt x="49804" y="48860"/>
                  </a:cubicBezTo>
                  <a:cubicBezTo>
                    <a:pt x="48090" y="50575"/>
                    <a:pt x="45842" y="51432"/>
                    <a:pt x="43595" y="51432"/>
                  </a:cubicBezTo>
                  <a:cubicBezTo>
                    <a:pt x="41348" y="51432"/>
                    <a:pt x="39100" y="50575"/>
                    <a:pt x="37386" y="48860"/>
                  </a:cubicBezTo>
                  <a:lnTo>
                    <a:pt x="4263" y="15737"/>
                  </a:lnTo>
                  <a:cubicBezTo>
                    <a:pt x="1750" y="13225"/>
                    <a:pt x="1012" y="9451"/>
                    <a:pt x="2370" y="6177"/>
                  </a:cubicBezTo>
                  <a:cubicBezTo>
                    <a:pt x="3727" y="2902"/>
                    <a:pt x="6918" y="759"/>
                    <a:pt x="10466" y="759"/>
                  </a:cubicBezTo>
                  <a:cubicBezTo>
                    <a:pt x="10481" y="759"/>
                    <a:pt x="10495" y="759"/>
                    <a:pt x="10510" y="759"/>
                  </a:cubicBezTo>
                  <a:close/>
                  <a:moveTo>
                    <a:pt x="10470" y="0"/>
                  </a:moveTo>
                  <a:cubicBezTo>
                    <a:pt x="8031" y="0"/>
                    <a:pt x="5590" y="932"/>
                    <a:pt x="3727" y="2795"/>
                  </a:cubicBezTo>
                  <a:cubicBezTo>
                    <a:pt x="0" y="6510"/>
                    <a:pt x="0" y="12546"/>
                    <a:pt x="3727" y="16273"/>
                  </a:cubicBezTo>
                  <a:lnTo>
                    <a:pt x="36850" y="49396"/>
                  </a:lnTo>
                  <a:cubicBezTo>
                    <a:pt x="38626" y="51172"/>
                    <a:pt x="41037" y="52182"/>
                    <a:pt x="43545" y="52182"/>
                  </a:cubicBezTo>
                  <a:cubicBezTo>
                    <a:pt x="43560" y="52182"/>
                    <a:pt x="43574" y="52182"/>
                    <a:pt x="43589" y="52182"/>
                  </a:cubicBezTo>
                  <a:cubicBezTo>
                    <a:pt x="43604" y="52182"/>
                    <a:pt x="43618" y="52182"/>
                    <a:pt x="43633" y="52182"/>
                  </a:cubicBezTo>
                  <a:cubicBezTo>
                    <a:pt x="46153" y="52182"/>
                    <a:pt x="48552" y="51172"/>
                    <a:pt x="50340" y="49396"/>
                  </a:cubicBezTo>
                  <a:cubicBezTo>
                    <a:pt x="54055" y="45681"/>
                    <a:pt x="54055" y="39645"/>
                    <a:pt x="50340" y="35918"/>
                  </a:cubicBezTo>
                  <a:lnTo>
                    <a:pt x="17205" y="2795"/>
                  </a:lnTo>
                  <a:cubicBezTo>
                    <a:pt x="15347" y="932"/>
                    <a:pt x="12910" y="0"/>
                    <a:pt x="104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3" name="Google Shape;3423;p24"/>
            <p:cNvSpPr/>
            <p:nvPr/>
          </p:nvSpPr>
          <p:spPr>
            <a:xfrm>
              <a:off x="-102997" y="-377322"/>
              <a:ext cx="952044" cy="919073"/>
            </a:xfrm>
            <a:custGeom>
              <a:avLst/>
              <a:gdLst/>
              <a:ahLst/>
              <a:cxnLst/>
              <a:rect l="l" t="t" r="r" b="b"/>
              <a:pathLst>
                <a:path w="54055" h="52183" extrusionOk="0">
                  <a:moveTo>
                    <a:pt x="10510" y="759"/>
                  </a:moveTo>
                  <a:cubicBezTo>
                    <a:pt x="12828" y="759"/>
                    <a:pt x="15036" y="1686"/>
                    <a:pt x="16669" y="3331"/>
                  </a:cubicBezTo>
                  <a:lnTo>
                    <a:pt x="49804" y="36454"/>
                  </a:lnTo>
                  <a:cubicBezTo>
                    <a:pt x="53233" y="39883"/>
                    <a:pt x="53233" y="45431"/>
                    <a:pt x="49804" y="48860"/>
                  </a:cubicBezTo>
                  <a:cubicBezTo>
                    <a:pt x="48090" y="50575"/>
                    <a:pt x="45842" y="51432"/>
                    <a:pt x="43595" y="51432"/>
                  </a:cubicBezTo>
                  <a:cubicBezTo>
                    <a:pt x="41348" y="51432"/>
                    <a:pt x="39100" y="50575"/>
                    <a:pt x="37386" y="48860"/>
                  </a:cubicBezTo>
                  <a:lnTo>
                    <a:pt x="4263" y="15737"/>
                  </a:lnTo>
                  <a:cubicBezTo>
                    <a:pt x="1750" y="13225"/>
                    <a:pt x="1012" y="9451"/>
                    <a:pt x="2370" y="6177"/>
                  </a:cubicBezTo>
                  <a:cubicBezTo>
                    <a:pt x="3727" y="2902"/>
                    <a:pt x="6918" y="759"/>
                    <a:pt x="10466" y="759"/>
                  </a:cubicBezTo>
                  <a:cubicBezTo>
                    <a:pt x="10481" y="759"/>
                    <a:pt x="10495" y="759"/>
                    <a:pt x="10510" y="759"/>
                  </a:cubicBezTo>
                  <a:close/>
                  <a:moveTo>
                    <a:pt x="10470" y="0"/>
                  </a:moveTo>
                  <a:cubicBezTo>
                    <a:pt x="8031" y="0"/>
                    <a:pt x="5590" y="932"/>
                    <a:pt x="3727" y="2795"/>
                  </a:cubicBezTo>
                  <a:cubicBezTo>
                    <a:pt x="0" y="6510"/>
                    <a:pt x="0" y="12546"/>
                    <a:pt x="3727" y="16273"/>
                  </a:cubicBezTo>
                  <a:lnTo>
                    <a:pt x="36850" y="49396"/>
                  </a:lnTo>
                  <a:cubicBezTo>
                    <a:pt x="38626" y="51172"/>
                    <a:pt x="41037" y="52182"/>
                    <a:pt x="43545" y="52182"/>
                  </a:cubicBezTo>
                  <a:cubicBezTo>
                    <a:pt x="43560" y="52182"/>
                    <a:pt x="43574" y="52182"/>
                    <a:pt x="43589" y="52182"/>
                  </a:cubicBezTo>
                  <a:cubicBezTo>
                    <a:pt x="43604" y="52182"/>
                    <a:pt x="43618" y="52182"/>
                    <a:pt x="43633" y="52182"/>
                  </a:cubicBezTo>
                  <a:cubicBezTo>
                    <a:pt x="46153" y="52182"/>
                    <a:pt x="48552" y="51172"/>
                    <a:pt x="50340" y="49396"/>
                  </a:cubicBezTo>
                  <a:cubicBezTo>
                    <a:pt x="54055" y="45681"/>
                    <a:pt x="54055" y="39645"/>
                    <a:pt x="50340" y="35918"/>
                  </a:cubicBezTo>
                  <a:lnTo>
                    <a:pt x="17205" y="2795"/>
                  </a:lnTo>
                  <a:cubicBezTo>
                    <a:pt x="15347" y="932"/>
                    <a:pt x="12910" y="0"/>
                    <a:pt x="104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4" name="Google Shape;3424;p24"/>
            <p:cNvSpPr/>
            <p:nvPr/>
          </p:nvSpPr>
          <p:spPr>
            <a:xfrm>
              <a:off x="-910402" y="4024589"/>
              <a:ext cx="1759447" cy="1759187"/>
            </a:xfrm>
            <a:custGeom>
              <a:avLst/>
              <a:gdLst/>
              <a:ahLst/>
              <a:cxnLst/>
              <a:rect l="l" t="t" r="r" b="b"/>
              <a:pathLst>
                <a:path w="81249" h="81237" extrusionOk="0">
                  <a:moveTo>
                    <a:pt x="75784" y="56007"/>
                  </a:moveTo>
                  <a:lnTo>
                    <a:pt x="25230" y="5453"/>
                  </a:lnTo>
                  <a:cubicBezTo>
                    <a:pt x="19765" y="0"/>
                    <a:pt x="10931" y="0"/>
                    <a:pt x="5466" y="5453"/>
                  </a:cubicBezTo>
                  <a:lnTo>
                    <a:pt x="5466" y="5453"/>
                  </a:lnTo>
                  <a:cubicBezTo>
                    <a:pt x="13" y="10906"/>
                    <a:pt x="1" y="19764"/>
                    <a:pt x="5466" y="25217"/>
                  </a:cubicBezTo>
                  <a:lnTo>
                    <a:pt x="56032" y="75783"/>
                  </a:lnTo>
                  <a:cubicBezTo>
                    <a:pt x="61485" y="81236"/>
                    <a:pt x="70331" y="81236"/>
                    <a:pt x="75784" y="75771"/>
                  </a:cubicBezTo>
                  <a:cubicBezTo>
                    <a:pt x="81249" y="70318"/>
                    <a:pt x="81249" y="61472"/>
                    <a:pt x="75784" y="56007"/>
                  </a:cubicBez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425" name="Google Shape;3425;p24"/>
            <p:cNvGrpSpPr/>
            <p:nvPr/>
          </p:nvGrpSpPr>
          <p:grpSpPr>
            <a:xfrm>
              <a:off x="-1051221" y="1599137"/>
              <a:ext cx="2041091" cy="2041639"/>
              <a:chOff x="3502200" y="2491200"/>
              <a:chExt cx="1115350" cy="1115650"/>
            </a:xfrm>
          </p:grpSpPr>
          <p:sp>
            <p:nvSpPr>
              <p:cNvPr id="3426" name="Google Shape;3426;p24"/>
              <p:cNvSpPr/>
              <p:nvPr/>
            </p:nvSpPr>
            <p:spPr>
              <a:xfrm>
                <a:off x="3606975" y="2596575"/>
                <a:ext cx="126550" cy="126525"/>
              </a:xfrm>
              <a:custGeom>
                <a:avLst/>
                <a:gdLst/>
                <a:ahLst/>
                <a:cxnLst/>
                <a:rect l="l" t="t" r="r" b="b"/>
                <a:pathLst>
                  <a:path w="5062" h="5061" extrusionOk="0">
                    <a:moveTo>
                      <a:pt x="5061" y="1"/>
                    </a:moveTo>
                    <a:lnTo>
                      <a:pt x="5061" y="1"/>
                    </a:lnTo>
                    <a:cubicBezTo>
                      <a:pt x="4728" y="251"/>
                      <a:pt x="4382" y="501"/>
                      <a:pt x="4049" y="775"/>
                    </a:cubicBezTo>
                    <a:lnTo>
                      <a:pt x="775" y="4049"/>
                    </a:lnTo>
                    <a:cubicBezTo>
                      <a:pt x="513" y="4370"/>
                      <a:pt x="251" y="4716"/>
                      <a:pt x="1" y="5061"/>
                    </a:cubicBezTo>
                    <a:lnTo>
                      <a:pt x="506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7" name="Google Shape;3427;p24"/>
              <p:cNvSpPr/>
              <p:nvPr/>
            </p:nvSpPr>
            <p:spPr>
              <a:xfrm>
                <a:off x="3557275" y="2546575"/>
                <a:ext cx="260175" cy="260175"/>
              </a:xfrm>
              <a:custGeom>
                <a:avLst/>
                <a:gdLst/>
                <a:ahLst/>
                <a:cxnLst/>
                <a:rect l="l" t="t" r="r" b="b"/>
                <a:pathLst>
                  <a:path w="10407" h="10407" extrusionOk="0">
                    <a:moveTo>
                      <a:pt x="10407" y="0"/>
                    </a:moveTo>
                    <a:cubicBezTo>
                      <a:pt x="10264" y="72"/>
                      <a:pt x="10097" y="155"/>
                      <a:pt x="9942" y="227"/>
                    </a:cubicBezTo>
                    <a:lnTo>
                      <a:pt x="239" y="9930"/>
                    </a:lnTo>
                    <a:cubicBezTo>
                      <a:pt x="155" y="10085"/>
                      <a:pt x="84" y="10252"/>
                      <a:pt x="1" y="10406"/>
                    </a:cubicBezTo>
                    <a:lnTo>
                      <a:pt x="1040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8" name="Google Shape;3428;p24"/>
              <p:cNvSpPr/>
              <p:nvPr/>
            </p:nvSpPr>
            <p:spPr>
              <a:xfrm>
                <a:off x="3532875" y="2522175"/>
                <a:ext cx="342625" cy="342625"/>
              </a:xfrm>
              <a:custGeom>
                <a:avLst/>
                <a:gdLst/>
                <a:ahLst/>
                <a:cxnLst/>
                <a:rect l="l" t="t" r="r" b="b"/>
                <a:pathLst>
                  <a:path w="13705" h="13705" extrusionOk="0">
                    <a:moveTo>
                      <a:pt x="13704" y="0"/>
                    </a:moveTo>
                    <a:lnTo>
                      <a:pt x="13704" y="0"/>
                    </a:lnTo>
                    <a:cubicBezTo>
                      <a:pt x="13585" y="48"/>
                      <a:pt x="13454" y="107"/>
                      <a:pt x="13323" y="155"/>
                    </a:cubicBezTo>
                    <a:lnTo>
                      <a:pt x="155" y="13323"/>
                    </a:lnTo>
                    <a:cubicBezTo>
                      <a:pt x="107" y="13454"/>
                      <a:pt x="60" y="13585"/>
                      <a:pt x="0" y="13704"/>
                    </a:cubicBezTo>
                    <a:lnTo>
                      <a:pt x="1370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9" name="Google Shape;3429;p24"/>
              <p:cNvSpPr/>
              <p:nvPr/>
            </p:nvSpPr>
            <p:spPr>
              <a:xfrm>
                <a:off x="3518575" y="2507875"/>
                <a:ext cx="405450" cy="405425"/>
              </a:xfrm>
              <a:custGeom>
                <a:avLst/>
                <a:gdLst/>
                <a:ahLst/>
                <a:cxnLst/>
                <a:rect l="l" t="t" r="r" b="b"/>
                <a:pathLst>
                  <a:path w="16218" h="16217" extrusionOk="0">
                    <a:moveTo>
                      <a:pt x="16217" y="1"/>
                    </a:moveTo>
                    <a:lnTo>
                      <a:pt x="16217" y="1"/>
                    </a:lnTo>
                    <a:cubicBezTo>
                      <a:pt x="16110" y="24"/>
                      <a:pt x="16003" y="60"/>
                      <a:pt x="15884" y="96"/>
                    </a:cubicBezTo>
                    <a:lnTo>
                      <a:pt x="96" y="15884"/>
                    </a:lnTo>
                    <a:cubicBezTo>
                      <a:pt x="60" y="15991"/>
                      <a:pt x="37" y="16098"/>
                      <a:pt x="1" y="16217"/>
                    </a:cubicBezTo>
                    <a:lnTo>
                      <a:pt x="1621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0" name="Google Shape;3430;p24"/>
              <p:cNvSpPr/>
              <p:nvPr/>
            </p:nvSpPr>
            <p:spPr>
              <a:xfrm>
                <a:off x="3509950" y="2499250"/>
                <a:ext cx="456925" cy="456925"/>
              </a:xfrm>
              <a:custGeom>
                <a:avLst/>
                <a:gdLst/>
                <a:ahLst/>
                <a:cxnLst/>
                <a:rect l="l" t="t" r="r" b="b"/>
                <a:pathLst>
                  <a:path w="18277" h="18277" extrusionOk="0">
                    <a:moveTo>
                      <a:pt x="18277" y="0"/>
                    </a:moveTo>
                    <a:cubicBezTo>
                      <a:pt x="18181" y="12"/>
                      <a:pt x="18074" y="24"/>
                      <a:pt x="17979" y="48"/>
                    </a:cubicBezTo>
                    <a:lnTo>
                      <a:pt x="48" y="17991"/>
                    </a:lnTo>
                    <a:cubicBezTo>
                      <a:pt x="24" y="18086"/>
                      <a:pt x="12" y="18181"/>
                      <a:pt x="1" y="18276"/>
                    </a:cubicBezTo>
                    <a:lnTo>
                      <a:pt x="1827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1" name="Google Shape;3431;p24"/>
              <p:cNvSpPr/>
              <p:nvPr/>
            </p:nvSpPr>
            <p:spPr>
              <a:xfrm>
                <a:off x="3504600" y="2493600"/>
                <a:ext cx="501575" cy="501575"/>
              </a:xfrm>
              <a:custGeom>
                <a:avLst/>
                <a:gdLst/>
                <a:ahLst/>
                <a:cxnLst/>
                <a:rect l="l" t="t" r="r" b="b"/>
                <a:pathLst>
                  <a:path w="20063" h="20063" extrusionOk="0">
                    <a:moveTo>
                      <a:pt x="20062" y="0"/>
                    </a:moveTo>
                    <a:lnTo>
                      <a:pt x="20062" y="0"/>
                    </a:lnTo>
                    <a:cubicBezTo>
                      <a:pt x="19967" y="12"/>
                      <a:pt x="19872" y="24"/>
                      <a:pt x="19788" y="36"/>
                    </a:cubicBezTo>
                    <a:lnTo>
                      <a:pt x="36" y="19788"/>
                    </a:lnTo>
                    <a:cubicBezTo>
                      <a:pt x="24" y="19884"/>
                      <a:pt x="12" y="19979"/>
                      <a:pt x="0" y="20062"/>
                    </a:cubicBezTo>
                    <a:lnTo>
                      <a:pt x="2006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2" name="Google Shape;3432;p24"/>
              <p:cNvSpPr/>
              <p:nvPr/>
            </p:nvSpPr>
            <p:spPr>
              <a:xfrm>
                <a:off x="3502500" y="2491500"/>
                <a:ext cx="539675" cy="539975"/>
              </a:xfrm>
              <a:custGeom>
                <a:avLst/>
                <a:gdLst/>
                <a:ahLst/>
                <a:cxnLst/>
                <a:rect l="l" t="t" r="r" b="b"/>
                <a:pathLst>
                  <a:path w="21587" h="21599" extrusionOk="0">
                    <a:moveTo>
                      <a:pt x="21587" y="1"/>
                    </a:moveTo>
                    <a:lnTo>
                      <a:pt x="21337" y="13"/>
                    </a:lnTo>
                    <a:lnTo>
                      <a:pt x="1" y="21349"/>
                    </a:lnTo>
                    <a:lnTo>
                      <a:pt x="1" y="21599"/>
                    </a:lnTo>
                    <a:lnTo>
                      <a:pt x="2158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3" name="Google Shape;3433;p24"/>
              <p:cNvSpPr/>
              <p:nvPr/>
            </p:nvSpPr>
            <p:spPr>
              <a:xfrm>
                <a:off x="3502200" y="2491200"/>
                <a:ext cx="573925" cy="574200"/>
              </a:xfrm>
              <a:custGeom>
                <a:avLst/>
                <a:gdLst/>
                <a:ahLst/>
                <a:cxnLst/>
                <a:rect l="l" t="t" r="r" b="b"/>
                <a:pathLst>
                  <a:path w="22957" h="22968" extrusionOk="0">
                    <a:moveTo>
                      <a:pt x="22718" y="1"/>
                    </a:moveTo>
                    <a:lnTo>
                      <a:pt x="1" y="22730"/>
                    </a:lnTo>
                    <a:lnTo>
                      <a:pt x="1" y="22968"/>
                    </a:lnTo>
                    <a:lnTo>
                      <a:pt x="22956" y="13"/>
                    </a:lnTo>
                    <a:lnTo>
                      <a:pt x="2271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4" name="Google Shape;3434;p24"/>
              <p:cNvSpPr/>
              <p:nvPr/>
            </p:nvSpPr>
            <p:spPr>
              <a:xfrm>
                <a:off x="3503700" y="2493000"/>
                <a:ext cx="604575" cy="604550"/>
              </a:xfrm>
              <a:custGeom>
                <a:avLst/>
                <a:gdLst/>
                <a:ahLst/>
                <a:cxnLst/>
                <a:rect l="l" t="t" r="r" b="b"/>
                <a:pathLst>
                  <a:path w="24183" h="24182" extrusionOk="0">
                    <a:moveTo>
                      <a:pt x="23956" y="0"/>
                    </a:moveTo>
                    <a:lnTo>
                      <a:pt x="0" y="23956"/>
                    </a:lnTo>
                    <a:cubicBezTo>
                      <a:pt x="0" y="24039"/>
                      <a:pt x="0" y="24110"/>
                      <a:pt x="12" y="24182"/>
                    </a:cubicBezTo>
                    <a:lnTo>
                      <a:pt x="24182" y="24"/>
                    </a:lnTo>
                    <a:cubicBezTo>
                      <a:pt x="24111" y="0"/>
                      <a:pt x="24027" y="0"/>
                      <a:pt x="2395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5" name="Google Shape;3435;p24"/>
              <p:cNvSpPr/>
              <p:nvPr/>
            </p:nvSpPr>
            <p:spPr>
              <a:xfrm>
                <a:off x="3506975" y="2495975"/>
                <a:ext cx="631650" cy="631950"/>
              </a:xfrm>
              <a:custGeom>
                <a:avLst/>
                <a:gdLst/>
                <a:ahLst/>
                <a:cxnLst/>
                <a:rect l="l" t="t" r="r" b="b"/>
                <a:pathLst>
                  <a:path w="25266" h="25278" extrusionOk="0">
                    <a:moveTo>
                      <a:pt x="25051" y="0"/>
                    </a:moveTo>
                    <a:lnTo>
                      <a:pt x="0" y="25063"/>
                    </a:lnTo>
                    <a:cubicBezTo>
                      <a:pt x="0" y="25134"/>
                      <a:pt x="12" y="25206"/>
                      <a:pt x="24" y="25277"/>
                    </a:cubicBezTo>
                    <a:lnTo>
                      <a:pt x="25266" y="24"/>
                    </a:lnTo>
                    <a:lnTo>
                      <a:pt x="2505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6" name="Google Shape;3436;p24"/>
              <p:cNvSpPr/>
              <p:nvPr/>
            </p:nvSpPr>
            <p:spPr>
              <a:xfrm>
                <a:off x="3511450" y="2500725"/>
                <a:ext cx="656350" cy="656075"/>
              </a:xfrm>
              <a:custGeom>
                <a:avLst/>
                <a:gdLst/>
                <a:ahLst/>
                <a:cxnLst/>
                <a:rect l="l" t="t" r="r" b="b"/>
                <a:pathLst>
                  <a:path w="26254" h="26243" extrusionOk="0">
                    <a:moveTo>
                      <a:pt x="26051" y="1"/>
                    </a:moveTo>
                    <a:lnTo>
                      <a:pt x="0" y="26040"/>
                    </a:lnTo>
                    <a:cubicBezTo>
                      <a:pt x="24" y="26111"/>
                      <a:pt x="24" y="26183"/>
                      <a:pt x="48" y="26242"/>
                    </a:cubicBezTo>
                    <a:lnTo>
                      <a:pt x="26253" y="37"/>
                    </a:lnTo>
                    <a:lnTo>
                      <a:pt x="2605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7" name="Google Shape;3437;p24"/>
              <p:cNvSpPr/>
              <p:nvPr/>
            </p:nvSpPr>
            <p:spPr>
              <a:xfrm>
                <a:off x="3517400" y="2506700"/>
                <a:ext cx="678075" cy="678075"/>
              </a:xfrm>
              <a:custGeom>
                <a:avLst/>
                <a:gdLst/>
                <a:ahLst/>
                <a:cxnLst/>
                <a:rect l="l" t="t" r="r" b="b"/>
                <a:pathLst>
                  <a:path w="27123" h="27123" extrusionOk="0">
                    <a:moveTo>
                      <a:pt x="26932" y="0"/>
                    </a:moveTo>
                    <a:lnTo>
                      <a:pt x="0" y="26932"/>
                    </a:lnTo>
                    <a:cubicBezTo>
                      <a:pt x="12" y="26991"/>
                      <a:pt x="36" y="27051"/>
                      <a:pt x="48" y="27122"/>
                    </a:cubicBezTo>
                    <a:lnTo>
                      <a:pt x="27123" y="48"/>
                    </a:lnTo>
                    <a:lnTo>
                      <a:pt x="2693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8" name="Google Shape;3438;p24"/>
              <p:cNvSpPr/>
              <p:nvPr/>
            </p:nvSpPr>
            <p:spPr>
              <a:xfrm>
                <a:off x="3524525" y="2513825"/>
                <a:ext cx="697450" cy="697450"/>
              </a:xfrm>
              <a:custGeom>
                <a:avLst/>
                <a:gdLst/>
                <a:ahLst/>
                <a:cxnLst/>
                <a:rect l="l" t="t" r="r" b="b"/>
                <a:pathLst>
                  <a:path w="27898" h="27898" extrusionOk="0">
                    <a:moveTo>
                      <a:pt x="27719" y="1"/>
                    </a:moveTo>
                    <a:lnTo>
                      <a:pt x="1" y="27718"/>
                    </a:lnTo>
                    <a:cubicBezTo>
                      <a:pt x="25" y="27778"/>
                      <a:pt x="37" y="27838"/>
                      <a:pt x="60" y="27897"/>
                    </a:cubicBezTo>
                    <a:lnTo>
                      <a:pt x="27897" y="48"/>
                    </a:lnTo>
                    <a:lnTo>
                      <a:pt x="2771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9" name="Google Shape;3439;p24"/>
              <p:cNvSpPr/>
              <p:nvPr/>
            </p:nvSpPr>
            <p:spPr>
              <a:xfrm>
                <a:off x="3532875" y="2521875"/>
                <a:ext cx="714700" cy="714975"/>
              </a:xfrm>
              <a:custGeom>
                <a:avLst/>
                <a:gdLst/>
                <a:ahLst/>
                <a:cxnLst/>
                <a:rect l="l" t="t" r="r" b="b"/>
                <a:pathLst>
                  <a:path w="28588" h="28599" extrusionOk="0">
                    <a:moveTo>
                      <a:pt x="28409" y="0"/>
                    </a:moveTo>
                    <a:lnTo>
                      <a:pt x="0" y="28420"/>
                    </a:lnTo>
                    <a:cubicBezTo>
                      <a:pt x="12" y="28480"/>
                      <a:pt x="36" y="28539"/>
                      <a:pt x="60" y="28599"/>
                    </a:cubicBezTo>
                    <a:lnTo>
                      <a:pt x="28587" y="72"/>
                    </a:lnTo>
                    <a:lnTo>
                      <a:pt x="2840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0" name="Google Shape;3440;p24"/>
              <p:cNvSpPr/>
              <p:nvPr/>
            </p:nvSpPr>
            <p:spPr>
              <a:xfrm>
                <a:off x="3542100" y="2531100"/>
                <a:ext cx="730175" cy="730175"/>
              </a:xfrm>
              <a:custGeom>
                <a:avLst/>
                <a:gdLst/>
                <a:ahLst/>
                <a:cxnLst/>
                <a:rect l="l" t="t" r="r" b="b"/>
                <a:pathLst>
                  <a:path w="29207" h="29207" extrusionOk="0">
                    <a:moveTo>
                      <a:pt x="29028" y="0"/>
                    </a:moveTo>
                    <a:lnTo>
                      <a:pt x="0" y="29040"/>
                    </a:lnTo>
                    <a:cubicBezTo>
                      <a:pt x="24" y="29099"/>
                      <a:pt x="48" y="29147"/>
                      <a:pt x="72" y="29206"/>
                    </a:cubicBezTo>
                    <a:lnTo>
                      <a:pt x="29206" y="72"/>
                    </a:lnTo>
                    <a:lnTo>
                      <a:pt x="2902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1" name="Google Shape;3441;p24"/>
              <p:cNvSpPr/>
              <p:nvPr/>
            </p:nvSpPr>
            <p:spPr>
              <a:xfrm>
                <a:off x="3552225" y="2541525"/>
                <a:ext cx="743550" cy="743550"/>
              </a:xfrm>
              <a:custGeom>
                <a:avLst/>
                <a:gdLst/>
                <a:ahLst/>
                <a:cxnLst/>
                <a:rect l="l" t="t" r="r" b="b"/>
                <a:pathLst>
                  <a:path w="29742" h="29742" extrusionOk="0">
                    <a:moveTo>
                      <a:pt x="29575" y="0"/>
                    </a:moveTo>
                    <a:lnTo>
                      <a:pt x="0" y="29575"/>
                    </a:lnTo>
                    <a:cubicBezTo>
                      <a:pt x="24" y="29623"/>
                      <a:pt x="48" y="29682"/>
                      <a:pt x="72" y="29742"/>
                    </a:cubicBezTo>
                    <a:lnTo>
                      <a:pt x="29742" y="71"/>
                    </a:lnTo>
                    <a:lnTo>
                      <a:pt x="2957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2" name="Google Shape;3442;p24"/>
              <p:cNvSpPr/>
              <p:nvPr/>
            </p:nvSpPr>
            <p:spPr>
              <a:xfrm>
                <a:off x="3563225" y="2552525"/>
                <a:ext cx="755175" cy="755175"/>
              </a:xfrm>
              <a:custGeom>
                <a:avLst/>
                <a:gdLst/>
                <a:ahLst/>
                <a:cxnLst/>
                <a:rect l="l" t="t" r="r" b="b"/>
                <a:pathLst>
                  <a:path w="30207" h="30207" extrusionOk="0">
                    <a:moveTo>
                      <a:pt x="30052" y="1"/>
                    </a:moveTo>
                    <a:lnTo>
                      <a:pt x="1" y="30040"/>
                    </a:lnTo>
                    <a:cubicBezTo>
                      <a:pt x="36" y="30100"/>
                      <a:pt x="60" y="30147"/>
                      <a:pt x="84" y="30207"/>
                    </a:cubicBezTo>
                    <a:lnTo>
                      <a:pt x="30207" y="84"/>
                    </a:lnTo>
                    <a:lnTo>
                      <a:pt x="3005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3" name="Google Shape;3443;p24"/>
              <p:cNvSpPr/>
              <p:nvPr/>
            </p:nvSpPr>
            <p:spPr>
              <a:xfrm>
                <a:off x="3575125" y="2564425"/>
                <a:ext cx="765025" cy="765000"/>
              </a:xfrm>
              <a:custGeom>
                <a:avLst/>
                <a:gdLst/>
                <a:ahLst/>
                <a:cxnLst/>
                <a:rect l="l" t="t" r="r" b="b"/>
                <a:pathLst>
                  <a:path w="30601" h="30600" extrusionOk="0">
                    <a:moveTo>
                      <a:pt x="30457" y="1"/>
                    </a:moveTo>
                    <a:lnTo>
                      <a:pt x="1" y="30445"/>
                    </a:lnTo>
                    <a:cubicBezTo>
                      <a:pt x="37" y="30493"/>
                      <a:pt x="61" y="30552"/>
                      <a:pt x="96" y="30600"/>
                    </a:cubicBezTo>
                    <a:lnTo>
                      <a:pt x="30600" y="84"/>
                    </a:lnTo>
                    <a:lnTo>
                      <a:pt x="3045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4" name="Google Shape;3444;p24"/>
              <p:cNvSpPr/>
              <p:nvPr/>
            </p:nvSpPr>
            <p:spPr>
              <a:xfrm>
                <a:off x="3587925" y="2577225"/>
                <a:ext cx="773350" cy="773350"/>
              </a:xfrm>
              <a:custGeom>
                <a:avLst/>
                <a:gdLst/>
                <a:ahLst/>
                <a:cxnLst/>
                <a:rect l="l" t="t" r="r" b="b"/>
                <a:pathLst>
                  <a:path w="30934" h="30934" extrusionOk="0">
                    <a:moveTo>
                      <a:pt x="30791" y="1"/>
                    </a:moveTo>
                    <a:lnTo>
                      <a:pt x="1" y="30778"/>
                    </a:lnTo>
                    <a:lnTo>
                      <a:pt x="96" y="30933"/>
                    </a:lnTo>
                    <a:lnTo>
                      <a:pt x="30933" y="96"/>
                    </a:lnTo>
                    <a:lnTo>
                      <a:pt x="3079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5" name="Google Shape;3445;p24"/>
              <p:cNvSpPr/>
              <p:nvPr/>
            </p:nvSpPr>
            <p:spPr>
              <a:xfrm>
                <a:off x="3601625" y="2590625"/>
                <a:ext cx="780175" cy="780175"/>
              </a:xfrm>
              <a:custGeom>
                <a:avLst/>
                <a:gdLst/>
                <a:ahLst/>
                <a:cxnLst/>
                <a:rect l="l" t="t" r="r" b="b"/>
                <a:pathLst>
                  <a:path w="31207" h="31207" extrusionOk="0">
                    <a:moveTo>
                      <a:pt x="31052" y="1"/>
                    </a:moveTo>
                    <a:lnTo>
                      <a:pt x="1" y="31064"/>
                    </a:lnTo>
                    <a:lnTo>
                      <a:pt x="96" y="31207"/>
                    </a:lnTo>
                    <a:lnTo>
                      <a:pt x="31207" y="108"/>
                    </a:lnTo>
                    <a:lnTo>
                      <a:pt x="3105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6" name="Google Shape;3446;p24"/>
              <p:cNvSpPr/>
              <p:nvPr/>
            </p:nvSpPr>
            <p:spPr>
              <a:xfrm>
                <a:off x="3615925" y="2604925"/>
                <a:ext cx="784925" cy="785225"/>
              </a:xfrm>
              <a:custGeom>
                <a:avLst/>
                <a:gdLst/>
                <a:ahLst/>
                <a:cxnLst/>
                <a:rect l="l" t="t" r="r" b="b"/>
                <a:pathLst>
                  <a:path w="31397" h="31409" extrusionOk="0">
                    <a:moveTo>
                      <a:pt x="31266" y="0"/>
                    </a:moveTo>
                    <a:lnTo>
                      <a:pt x="0" y="31278"/>
                    </a:lnTo>
                    <a:cubicBezTo>
                      <a:pt x="36" y="31325"/>
                      <a:pt x="72" y="31361"/>
                      <a:pt x="107" y="31409"/>
                    </a:cubicBezTo>
                    <a:lnTo>
                      <a:pt x="31397" y="107"/>
                    </a:lnTo>
                    <a:lnTo>
                      <a:pt x="3126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7" name="Google Shape;3447;p24"/>
              <p:cNvSpPr/>
              <p:nvPr/>
            </p:nvSpPr>
            <p:spPr>
              <a:xfrm>
                <a:off x="3630800" y="2620100"/>
                <a:ext cx="789100" cy="788800"/>
              </a:xfrm>
              <a:custGeom>
                <a:avLst/>
                <a:gdLst/>
                <a:ahLst/>
                <a:cxnLst/>
                <a:rect l="l" t="t" r="r" b="b"/>
                <a:pathLst>
                  <a:path w="31564" h="31552" extrusionOk="0">
                    <a:moveTo>
                      <a:pt x="31433" y="0"/>
                    </a:moveTo>
                    <a:lnTo>
                      <a:pt x="0" y="31421"/>
                    </a:lnTo>
                    <a:cubicBezTo>
                      <a:pt x="36" y="31468"/>
                      <a:pt x="72" y="31504"/>
                      <a:pt x="108" y="31552"/>
                    </a:cubicBezTo>
                    <a:lnTo>
                      <a:pt x="31564" y="107"/>
                    </a:lnTo>
                    <a:lnTo>
                      <a:pt x="3143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8" name="Google Shape;3448;p24"/>
              <p:cNvSpPr/>
              <p:nvPr/>
            </p:nvSpPr>
            <p:spPr>
              <a:xfrm>
                <a:off x="3646575" y="2635875"/>
                <a:ext cx="791200" cy="791200"/>
              </a:xfrm>
              <a:custGeom>
                <a:avLst/>
                <a:gdLst/>
                <a:ahLst/>
                <a:cxnLst/>
                <a:rect l="l" t="t" r="r" b="b"/>
                <a:pathLst>
                  <a:path w="31648" h="31648" extrusionOk="0">
                    <a:moveTo>
                      <a:pt x="31528" y="0"/>
                    </a:moveTo>
                    <a:lnTo>
                      <a:pt x="0" y="31516"/>
                    </a:lnTo>
                    <a:lnTo>
                      <a:pt x="120" y="31647"/>
                    </a:lnTo>
                    <a:lnTo>
                      <a:pt x="31647" y="107"/>
                    </a:lnTo>
                    <a:lnTo>
                      <a:pt x="3152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9" name="Google Shape;3449;p24"/>
              <p:cNvSpPr/>
              <p:nvPr/>
            </p:nvSpPr>
            <p:spPr>
              <a:xfrm>
                <a:off x="3663250" y="2652250"/>
                <a:ext cx="792075" cy="792075"/>
              </a:xfrm>
              <a:custGeom>
                <a:avLst/>
                <a:gdLst/>
                <a:ahLst/>
                <a:cxnLst/>
                <a:rect l="l" t="t" r="r" b="b"/>
                <a:pathLst>
                  <a:path w="31683" h="31683" extrusionOk="0">
                    <a:moveTo>
                      <a:pt x="31552" y="0"/>
                    </a:moveTo>
                    <a:lnTo>
                      <a:pt x="0" y="31564"/>
                    </a:lnTo>
                    <a:cubicBezTo>
                      <a:pt x="36" y="31587"/>
                      <a:pt x="60" y="31623"/>
                      <a:pt x="95" y="31659"/>
                    </a:cubicBezTo>
                    <a:lnTo>
                      <a:pt x="119" y="31683"/>
                    </a:lnTo>
                    <a:lnTo>
                      <a:pt x="31683" y="119"/>
                    </a:lnTo>
                    <a:lnTo>
                      <a:pt x="31647" y="95"/>
                    </a:lnTo>
                    <a:cubicBezTo>
                      <a:pt x="31623" y="60"/>
                      <a:pt x="31588" y="36"/>
                      <a:pt x="3155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0" name="Google Shape;3450;p24"/>
              <p:cNvSpPr/>
              <p:nvPr/>
            </p:nvSpPr>
            <p:spPr>
              <a:xfrm>
                <a:off x="3680500" y="2669500"/>
                <a:ext cx="791200" cy="791500"/>
              </a:xfrm>
              <a:custGeom>
                <a:avLst/>
                <a:gdLst/>
                <a:ahLst/>
                <a:cxnLst/>
                <a:rect l="l" t="t" r="r" b="b"/>
                <a:pathLst>
                  <a:path w="31648" h="31660" extrusionOk="0">
                    <a:moveTo>
                      <a:pt x="31529" y="1"/>
                    </a:moveTo>
                    <a:lnTo>
                      <a:pt x="1" y="31540"/>
                    </a:lnTo>
                    <a:cubicBezTo>
                      <a:pt x="37" y="31576"/>
                      <a:pt x="72" y="31612"/>
                      <a:pt x="120" y="31659"/>
                    </a:cubicBezTo>
                    <a:lnTo>
                      <a:pt x="31648" y="120"/>
                    </a:lnTo>
                    <a:cubicBezTo>
                      <a:pt x="31612" y="84"/>
                      <a:pt x="31564" y="48"/>
                      <a:pt x="3152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1" name="Google Shape;3451;p24"/>
              <p:cNvSpPr/>
              <p:nvPr/>
            </p:nvSpPr>
            <p:spPr>
              <a:xfrm>
                <a:off x="3698375" y="2687675"/>
                <a:ext cx="789100" cy="789100"/>
              </a:xfrm>
              <a:custGeom>
                <a:avLst/>
                <a:gdLst/>
                <a:ahLst/>
                <a:cxnLst/>
                <a:rect l="l" t="t" r="r" b="b"/>
                <a:pathLst>
                  <a:path w="31564" h="31564" extrusionOk="0">
                    <a:moveTo>
                      <a:pt x="31456" y="0"/>
                    </a:moveTo>
                    <a:lnTo>
                      <a:pt x="0" y="31444"/>
                    </a:lnTo>
                    <a:lnTo>
                      <a:pt x="131" y="31563"/>
                    </a:lnTo>
                    <a:lnTo>
                      <a:pt x="31564" y="119"/>
                    </a:lnTo>
                    <a:cubicBezTo>
                      <a:pt x="31528" y="83"/>
                      <a:pt x="31492" y="36"/>
                      <a:pt x="3145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2" name="Google Shape;3452;p24"/>
              <p:cNvSpPr/>
              <p:nvPr/>
            </p:nvSpPr>
            <p:spPr>
              <a:xfrm>
                <a:off x="3717125" y="2706125"/>
                <a:ext cx="785525" cy="785525"/>
              </a:xfrm>
              <a:custGeom>
                <a:avLst/>
                <a:gdLst/>
                <a:ahLst/>
                <a:cxnLst/>
                <a:rect l="l" t="t" r="r" b="b"/>
                <a:pathLst>
                  <a:path w="31421" h="31421" extrusionOk="0">
                    <a:moveTo>
                      <a:pt x="31314" y="0"/>
                    </a:moveTo>
                    <a:lnTo>
                      <a:pt x="0" y="31325"/>
                    </a:lnTo>
                    <a:lnTo>
                      <a:pt x="131" y="31421"/>
                    </a:lnTo>
                    <a:lnTo>
                      <a:pt x="31421" y="143"/>
                    </a:lnTo>
                    <a:cubicBezTo>
                      <a:pt x="31385" y="95"/>
                      <a:pt x="31349" y="48"/>
                      <a:pt x="3131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3" name="Google Shape;3453;p24"/>
              <p:cNvSpPr/>
              <p:nvPr/>
            </p:nvSpPr>
            <p:spPr>
              <a:xfrm>
                <a:off x="3736475" y="2725750"/>
                <a:ext cx="780475" cy="780500"/>
              </a:xfrm>
              <a:custGeom>
                <a:avLst/>
                <a:gdLst/>
                <a:ahLst/>
                <a:cxnLst/>
                <a:rect l="l" t="t" r="r" b="b"/>
                <a:pathLst>
                  <a:path w="31219" h="31220" extrusionOk="0">
                    <a:moveTo>
                      <a:pt x="31123" y="1"/>
                    </a:moveTo>
                    <a:lnTo>
                      <a:pt x="0" y="31112"/>
                    </a:lnTo>
                    <a:cubicBezTo>
                      <a:pt x="48" y="31148"/>
                      <a:pt x="95" y="31183"/>
                      <a:pt x="143" y="31219"/>
                    </a:cubicBezTo>
                    <a:lnTo>
                      <a:pt x="31218" y="132"/>
                    </a:lnTo>
                    <a:cubicBezTo>
                      <a:pt x="31183" y="84"/>
                      <a:pt x="31159" y="37"/>
                      <a:pt x="3112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4" name="Google Shape;3454;p24"/>
              <p:cNvSpPr/>
              <p:nvPr/>
            </p:nvSpPr>
            <p:spPr>
              <a:xfrm>
                <a:off x="3756400" y="2745700"/>
                <a:ext cx="773950" cy="774225"/>
              </a:xfrm>
              <a:custGeom>
                <a:avLst/>
                <a:gdLst/>
                <a:ahLst/>
                <a:cxnLst/>
                <a:rect l="l" t="t" r="r" b="b"/>
                <a:pathLst>
                  <a:path w="30958" h="30969" extrusionOk="0">
                    <a:moveTo>
                      <a:pt x="30874" y="1"/>
                    </a:moveTo>
                    <a:lnTo>
                      <a:pt x="1" y="30874"/>
                    </a:lnTo>
                    <a:cubicBezTo>
                      <a:pt x="60" y="30897"/>
                      <a:pt x="108" y="30933"/>
                      <a:pt x="156" y="30969"/>
                    </a:cubicBezTo>
                    <a:lnTo>
                      <a:pt x="30957" y="144"/>
                    </a:lnTo>
                    <a:lnTo>
                      <a:pt x="3087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5" name="Google Shape;3455;p24"/>
              <p:cNvSpPr/>
              <p:nvPr/>
            </p:nvSpPr>
            <p:spPr>
              <a:xfrm>
                <a:off x="3777550" y="2766550"/>
                <a:ext cx="765875" cy="766175"/>
              </a:xfrm>
              <a:custGeom>
                <a:avLst/>
                <a:gdLst/>
                <a:ahLst/>
                <a:cxnLst/>
                <a:rect l="l" t="t" r="r" b="b"/>
                <a:pathLst>
                  <a:path w="30635" h="30647" extrusionOk="0">
                    <a:moveTo>
                      <a:pt x="30552" y="0"/>
                    </a:moveTo>
                    <a:lnTo>
                      <a:pt x="0" y="30552"/>
                    </a:lnTo>
                    <a:cubicBezTo>
                      <a:pt x="48" y="30587"/>
                      <a:pt x="95" y="30611"/>
                      <a:pt x="143" y="30647"/>
                    </a:cubicBezTo>
                    <a:lnTo>
                      <a:pt x="30635" y="155"/>
                    </a:lnTo>
                    <a:cubicBezTo>
                      <a:pt x="30611" y="107"/>
                      <a:pt x="30575" y="60"/>
                      <a:pt x="3055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6" name="Google Shape;3456;p24"/>
              <p:cNvSpPr/>
              <p:nvPr/>
            </p:nvSpPr>
            <p:spPr>
              <a:xfrm>
                <a:off x="3799275" y="2788575"/>
                <a:ext cx="756075" cy="756075"/>
              </a:xfrm>
              <a:custGeom>
                <a:avLst/>
                <a:gdLst/>
                <a:ahLst/>
                <a:cxnLst/>
                <a:rect l="l" t="t" r="r" b="b"/>
                <a:pathLst>
                  <a:path w="30243" h="30243" extrusionOk="0">
                    <a:moveTo>
                      <a:pt x="30171" y="0"/>
                    </a:moveTo>
                    <a:lnTo>
                      <a:pt x="0" y="30159"/>
                    </a:lnTo>
                    <a:lnTo>
                      <a:pt x="155" y="30242"/>
                    </a:lnTo>
                    <a:lnTo>
                      <a:pt x="30242" y="155"/>
                    </a:lnTo>
                    <a:cubicBezTo>
                      <a:pt x="30218" y="95"/>
                      <a:pt x="30195" y="48"/>
                      <a:pt x="3017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7" name="Google Shape;3457;p24"/>
              <p:cNvSpPr/>
              <p:nvPr/>
            </p:nvSpPr>
            <p:spPr>
              <a:xfrm>
                <a:off x="3821900" y="2811200"/>
                <a:ext cx="744750" cy="744750"/>
              </a:xfrm>
              <a:custGeom>
                <a:avLst/>
                <a:gdLst/>
                <a:ahLst/>
                <a:cxnLst/>
                <a:rect l="l" t="t" r="r" b="b"/>
                <a:pathLst>
                  <a:path w="29790" h="29790" extrusionOk="0">
                    <a:moveTo>
                      <a:pt x="29706" y="0"/>
                    </a:moveTo>
                    <a:lnTo>
                      <a:pt x="0" y="29706"/>
                    </a:lnTo>
                    <a:lnTo>
                      <a:pt x="167" y="29789"/>
                    </a:lnTo>
                    <a:lnTo>
                      <a:pt x="29790" y="155"/>
                    </a:lnTo>
                    <a:cubicBezTo>
                      <a:pt x="29766" y="107"/>
                      <a:pt x="29742" y="48"/>
                      <a:pt x="2970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8" name="Google Shape;3458;p24"/>
              <p:cNvSpPr/>
              <p:nvPr/>
            </p:nvSpPr>
            <p:spPr>
              <a:xfrm>
                <a:off x="3845400" y="2834700"/>
                <a:ext cx="731375" cy="731375"/>
              </a:xfrm>
              <a:custGeom>
                <a:avLst/>
                <a:gdLst/>
                <a:ahLst/>
                <a:cxnLst/>
                <a:rect l="l" t="t" r="r" b="b"/>
                <a:pathLst>
                  <a:path w="29255" h="29255" extrusionOk="0">
                    <a:moveTo>
                      <a:pt x="29183" y="1"/>
                    </a:moveTo>
                    <a:lnTo>
                      <a:pt x="1" y="29183"/>
                    </a:lnTo>
                    <a:lnTo>
                      <a:pt x="168" y="29254"/>
                    </a:lnTo>
                    <a:lnTo>
                      <a:pt x="29255" y="167"/>
                    </a:lnTo>
                    <a:cubicBezTo>
                      <a:pt x="29243" y="108"/>
                      <a:pt x="29207" y="48"/>
                      <a:pt x="2918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9" name="Google Shape;3459;p24"/>
              <p:cNvSpPr/>
              <p:nvPr/>
            </p:nvSpPr>
            <p:spPr>
              <a:xfrm>
                <a:off x="3869825" y="2859100"/>
                <a:ext cx="716475" cy="716500"/>
              </a:xfrm>
              <a:custGeom>
                <a:avLst/>
                <a:gdLst/>
                <a:ahLst/>
                <a:cxnLst/>
                <a:rect l="l" t="t" r="r" b="b"/>
                <a:pathLst>
                  <a:path w="28659" h="28660" extrusionOk="0">
                    <a:moveTo>
                      <a:pt x="28587" y="1"/>
                    </a:moveTo>
                    <a:lnTo>
                      <a:pt x="0" y="28600"/>
                    </a:lnTo>
                    <a:lnTo>
                      <a:pt x="179" y="28659"/>
                    </a:lnTo>
                    <a:lnTo>
                      <a:pt x="28659" y="168"/>
                    </a:lnTo>
                    <a:cubicBezTo>
                      <a:pt x="28635" y="108"/>
                      <a:pt x="28611" y="61"/>
                      <a:pt x="2858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0" name="Google Shape;3460;p24"/>
              <p:cNvSpPr/>
              <p:nvPr/>
            </p:nvSpPr>
            <p:spPr>
              <a:xfrm>
                <a:off x="3895425" y="2884425"/>
                <a:ext cx="699200" cy="699200"/>
              </a:xfrm>
              <a:custGeom>
                <a:avLst/>
                <a:gdLst/>
                <a:ahLst/>
                <a:cxnLst/>
                <a:rect l="l" t="t" r="r" b="b"/>
                <a:pathLst>
                  <a:path w="27968" h="27968" extrusionOk="0">
                    <a:moveTo>
                      <a:pt x="27908" y="0"/>
                    </a:moveTo>
                    <a:lnTo>
                      <a:pt x="0" y="27908"/>
                    </a:lnTo>
                    <a:lnTo>
                      <a:pt x="179" y="27968"/>
                    </a:lnTo>
                    <a:lnTo>
                      <a:pt x="27968" y="179"/>
                    </a:lnTo>
                    <a:cubicBezTo>
                      <a:pt x="27944" y="119"/>
                      <a:pt x="27920" y="60"/>
                      <a:pt x="2790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1" name="Google Shape;3461;p24"/>
              <p:cNvSpPr/>
              <p:nvPr/>
            </p:nvSpPr>
            <p:spPr>
              <a:xfrm>
                <a:off x="3921600" y="2910900"/>
                <a:ext cx="680175" cy="680175"/>
              </a:xfrm>
              <a:custGeom>
                <a:avLst/>
                <a:gdLst/>
                <a:ahLst/>
                <a:cxnLst/>
                <a:rect l="l" t="t" r="r" b="b"/>
                <a:pathLst>
                  <a:path w="27207" h="27207" extrusionOk="0">
                    <a:moveTo>
                      <a:pt x="27159" y="1"/>
                    </a:moveTo>
                    <a:lnTo>
                      <a:pt x="1" y="27147"/>
                    </a:lnTo>
                    <a:lnTo>
                      <a:pt x="191" y="27206"/>
                    </a:lnTo>
                    <a:lnTo>
                      <a:pt x="27207" y="191"/>
                    </a:lnTo>
                    <a:cubicBezTo>
                      <a:pt x="27195" y="132"/>
                      <a:pt x="27171" y="60"/>
                      <a:pt x="2715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2" name="Google Shape;3462;p24"/>
              <p:cNvSpPr/>
              <p:nvPr/>
            </p:nvSpPr>
            <p:spPr>
              <a:xfrm>
                <a:off x="3949300" y="2938575"/>
                <a:ext cx="658725" cy="658450"/>
              </a:xfrm>
              <a:custGeom>
                <a:avLst/>
                <a:gdLst/>
                <a:ahLst/>
                <a:cxnLst/>
                <a:rect l="l" t="t" r="r" b="b"/>
                <a:pathLst>
                  <a:path w="26349" h="26338" extrusionOk="0">
                    <a:moveTo>
                      <a:pt x="26301" y="1"/>
                    </a:moveTo>
                    <a:lnTo>
                      <a:pt x="0" y="26302"/>
                    </a:lnTo>
                    <a:lnTo>
                      <a:pt x="203" y="26338"/>
                    </a:lnTo>
                    <a:lnTo>
                      <a:pt x="26349" y="203"/>
                    </a:lnTo>
                    <a:cubicBezTo>
                      <a:pt x="26325" y="132"/>
                      <a:pt x="26313" y="60"/>
                      <a:pt x="2630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3" name="Google Shape;3463;p24"/>
              <p:cNvSpPr/>
              <p:nvPr/>
            </p:nvSpPr>
            <p:spPr>
              <a:xfrm>
                <a:off x="3978175" y="2967450"/>
                <a:ext cx="634625" cy="634350"/>
              </a:xfrm>
              <a:custGeom>
                <a:avLst/>
                <a:gdLst/>
                <a:ahLst/>
                <a:cxnLst/>
                <a:rect l="l" t="t" r="r" b="b"/>
                <a:pathLst>
                  <a:path w="25385" h="25374" extrusionOk="0">
                    <a:moveTo>
                      <a:pt x="25348" y="1"/>
                    </a:moveTo>
                    <a:lnTo>
                      <a:pt x="0" y="25349"/>
                    </a:lnTo>
                    <a:lnTo>
                      <a:pt x="214" y="25373"/>
                    </a:lnTo>
                    <a:lnTo>
                      <a:pt x="25384" y="215"/>
                    </a:lnTo>
                    <a:cubicBezTo>
                      <a:pt x="25372" y="144"/>
                      <a:pt x="25360" y="72"/>
                      <a:pt x="2534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4" name="Google Shape;3464;p24"/>
              <p:cNvSpPr/>
              <p:nvPr/>
            </p:nvSpPr>
            <p:spPr>
              <a:xfrm>
                <a:off x="4008525" y="2997825"/>
                <a:ext cx="607250" cy="607225"/>
              </a:xfrm>
              <a:custGeom>
                <a:avLst/>
                <a:gdLst/>
                <a:ahLst/>
                <a:cxnLst/>
                <a:rect l="l" t="t" r="r" b="b"/>
                <a:pathLst>
                  <a:path w="24290" h="24289" extrusionOk="0">
                    <a:moveTo>
                      <a:pt x="24277" y="0"/>
                    </a:moveTo>
                    <a:lnTo>
                      <a:pt x="0" y="24277"/>
                    </a:lnTo>
                    <a:cubicBezTo>
                      <a:pt x="72" y="24277"/>
                      <a:pt x="155" y="24289"/>
                      <a:pt x="227" y="24289"/>
                    </a:cubicBezTo>
                    <a:lnTo>
                      <a:pt x="24289" y="215"/>
                    </a:lnTo>
                    <a:cubicBezTo>
                      <a:pt x="24289" y="143"/>
                      <a:pt x="24289" y="72"/>
                      <a:pt x="2427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5" name="Google Shape;3465;p24"/>
              <p:cNvSpPr/>
              <p:nvPr/>
            </p:nvSpPr>
            <p:spPr>
              <a:xfrm>
                <a:off x="4040675" y="3029675"/>
                <a:ext cx="576875" cy="576875"/>
              </a:xfrm>
              <a:custGeom>
                <a:avLst/>
                <a:gdLst/>
                <a:ahLst/>
                <a:cxnLst/>
                <a:rect l="l" t="t" r="r" b="b"/>
                <a:pathLst>
                  <a:path w="23075" h="23075" extrusionOk="0">
                    <a:moveTo>
                      <a:pt x="23075" y="0"/>
                    </a:moveTo>
                    <a:lnTo>
                      <a:pt x="0" y="23075"/>
                    </a:lnTo>
                    <a:lnTo>
                      <a:pt x="238" y="23075"/>
                    </a:lnTo>
                    <a:lnTo>
                      <a:pt x="23075" y="238"/>
                    </a:lnTo>
                    <a:cubicBezTo>
                      <a:pt x="23075" y="155"/>
                      <a:pt x="23075" y="84"/>
                      <a:pt x="230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6" name="Google Shape;3466;p24"/>
              <p:cNvSpPr/>
              <p:nvPr/>
            </p:nvSpPr>
            <p:spPr>
              <a:xfrm>
                <a:off x="4074300" y="3063600"/>
                <a:ext cx="543250" cy="543250"/>
              </a:xfrm>
              <a:custGeom>
                <a:avLst/>
                <a:gdLst/>
                <a:ahLst/>
                <a:cxnLst/>
                <a:rect l="l" t="t" r="r" b="b"/>
                <a:pathLst>
                  <a:path w="21730" h="21730" extrusionOk="0">
                    <a:moveTo>
                      <a:pt x="21730" y="1"/>
                    </a:moveTo>
                    <a:lnTo>
                      <a:pt x="1" y="21729"/>
                    </a:lnTo>
                    <a:lnTo>
                      <a:pt x="239" y="21729"/>
                    </a:lnTo>
                    <a:lnTo>
                      <a:pt x="21730" y="239"/>
                    </a:lnTo>
                    <a:lnTo>
                      <a:pt x="2173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7" name="Google Shape;3467;p24"/>
              <p:cNvSpPr/>
              <p:nvPr/>
            </p:nvSpPr>
            <p:spPr>
              <a:xfrm>
                <a:off x="4110325" y="3099325"/>
                <a:ext cx="505450" cy="505450"/>
              </a:xfrm>
              <a:custGeom>
                <a:avLst/>
                <a:gdLst/>
                <a:ahLst/>
                <a:cxnLst/>
                <a:rect l="l" t="t" r="r" b="b"/>
                <a:pathLst>
                  <a:path w="20218" h="20218" extrusionOk="0">
                    <a:moveTo>
                      <a:pt x="20217" y="0"/>
                    </a:moveTo>
                    <a:lnTo>
                      <a:pt x="0" y="20217"/>
                    </a:lnTo>
                    <a:lnTo>
                      <a:pt x="262" y="20193"/>
                    </a:lnTo>
                    <a:lnTo>
                      <a:pt x="20182" y="274"/>
                    </a:lnTo>
                    <a:lnTo>
                      <a:pt x="2021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8" name="Google Shape;3468;p24"/>
              <p:cNvSpPr/>
              <p:nvPr/>
            </p:nvSpPr>
            <p:spPr>
              <a:xfrm>
                <a:off x="4149325" y="3138325"/>
                <a:ext cx="461375" cy="461375"/>
              </a:xfrm>
              <a:custGeom>
                <a:avLst/>
                <a:gdLst/>
                <a:ahLst/>
                <a:cxnLst/>
                <a:rect l="l" t="t" r="r" b="b"/>
                <a:pathLst>
                  <a:path w="18455" h="18455" extrusionOk="0">
                    <a:moveTo>
                      <a:pt x="18455" y="0"/>
                    </a:moveTo>
                    <a:lnTo>
                      <a:pt x="0" y="18455"/>
                    </a:lnTo>
                    <a:lnTo>
                      <a:pt x="0" y="18455"/>
                    </a:lnTo>
                    <a:lnTo>
                      <a:pt x="286" y="18407"/>
                    </a:lnTo>
                    <a:lnTo>
                      <a:pt x="18407" y="286"/>
                    </a:lnTo>
                    <a:lnTo>
                      <a:pt x="1845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9" name="Google Shape;3469;p24"/>
              <p:cNvSpPr/>
              <p:nvPr/>
            </p:nvSpPr>
            <p:spPr>
              <a:xfrm>
                <a:off x="4191275" y="3180575"/>
                <a:ext cx="411100" cy="410800"/>
              </a:xfrm>
              <a:custGeom>
                <a:avLst/>
                <a:gdLst/>
                <a:ahLst/>
                <a:cxnLst/>
                <a:rect l="l" t="t" r="r" b="b"/>
                <a:pathLst>
                  <a:path w="16444" h="16432" extrusionOk="0">
                    <a:moveTo>
                      <a:pt x="16443" y="1"/>
                    </a:moveTo>
                    <a:lnTo>
                      <a:pt x="1" y="16431"/>
                    </a:lnTo>
                    <a:cubicBezTo>
                      <a:pt x="120" y="16407"/>
                      <a:pt x="227" y="16384"/>
                      <a:pt x="334" y="16348"/>
                    </a:cubicBezTo>
                    <a:lnTo>
                      <a:pt x="16360" y="322"/>
                    </a:lnTo>
                    <a:cubicBezTo>
                      <a:pt x="16384" y="215"/>
                      <a:pt x="16420" y="108"/>
                      <a:pt x="1644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0" name="Google Shape;3470;p24"/>
              <p:cNvSpPr/>
              <p:nvPr/>
            </p:nvSpPr>
            <p:spPr>
              <a:xfrm>
                <a:off x="4239200" y="3228500"/>
                <a:ext cx="349175" cy="349175"/>
              </a:xfrm>
              <a:custGeom>
                <a:avLst/>
                <a:gdLst/>
                <a:ahLst/>
                <a:cxnLst/>
                <a:rect l="l" t="t" r="r" b="b"/>
                <a:pathLst>
                  <a:path w="13967" h="13967" extrusionOk="0">
                    <a:moveTo>
                      <a:pt x="13967" y="1"/>
                    </a:moveTo>
                    <a:lnTo>
                      <a:pt x="1" y="13967"/>
                    </a:lnTo>
                    <a:lnTo>
                      <a:pt x="1" y="13967"/>
                    </a:lnTo>
                    <a:lnTo>
                      <a:pt x="370" y="13836"/>
                    </a:lnTo>
                    <a:lnTo>
                      <a:pt x="13836" y="370"/>
                    </a:lnTo>
                    <a:cubicBezTo>
                      <a:pt x="13884" y="239"/>
                      <a:pt x="13919" y="120"/>
                      <a:pt x="1396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1" name="Google Shape;3471;p24"/>
              <p:cNvSpPr/>
              <p:nvPr/>
            </p:nvSpPr>
            <p:spPr>
              <a:xfrm>
                <a:off x="4295775" y="3284750"/>
                <a:ext cx="269975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799" h="10812" extrusionOk="0">
                    <a:moveTo>
                      <a:pt x="10799" y="1"/>
                    </a:moveTo>
                    <a:lnTo>
                      <a:pt x="0" y="10812"/>
                    </a:lnTo>
                    <a:cubicBezTo>
                      <a:pt x="155" y="10740"/>
                      <a:pt x="310" y="10657"/>
                      <a:pt x="476" y="10574"/>
                    </a:cubicBezTo>
                    <a:lnTo>
                      <a:pt x="10561" y="477"/>
                    </a:lnTo>
                    <a:cubicBezTo>
                      <a:pt x="10644" y="322"/>
                      <a:pt x="10728" y="168"/>
                      <a:pt x="1079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2" name="Google Shape;3472;p24"/>
              <p:cNvSpPr/>
              <p:nvPr/>
            </p:nvSpPr>
            <p:spPr>
              <a:xfrm>
                <a:off x="4375225" y="3364225"/>
                <a:ext cx="145000" cy="145300"/>
              </a:xfrm>
              <a:custGeom>
                <a:avLst/>
                <a:gdLst/>
                <a:ahLst/>
                <a:cxnLst/>
                <a:rect l="l" t="t" r="r" b="b"/>
                <a:pathLst>
                  <a:path w="5800" h="5812" extrusionOk="0">
                    <a:moveTo>
                      <a:pt x="5799" y="1"/>
                    </a:moveTo>
                    <a:lnTo>
                      <a:pt x="1" y="5811"/>
                    </a:lnTo>
                    <a:cubicBezTo>
                      <a:pt x="287" y="5609"/>
                      <a:pt x="584" y="5406"/>
                      <a:pt x="858" y="5180"/>
                    </a:cubicBezTo>
                    <a:lnTo>
                      <a:pt x="5180" y="870"/>
                    </a:lnTo>
                    <a:cubicBezTo>
                      <a:pt x="5395" y="584"/>
                      <a:pt x="5597" y="299"/>
                      <a:pt x="579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473" name="Google Shape;3473;p24"/>
          <p:cNvSpPr txBox="1">
            <a:spLocks noGrp="1"/>
          </p:cNvSpPr>
          <p:nvPr>
            <p:ph type="title"/>
          </p:nvPr>
        </p:nvSpPr>
        <p:spPr>
          <a:xfrm>
            <a:off x="1445852" y="474925"/>
            <a:ext cx="6252300" cy="43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474" name="Google Shape;3474;p24"/>
          <p:cNvSpPr txBox="1">
            <a:spLocks noGrp="1"/>
          </p:cNvSpPr>
          <p:nvPr>
            <p:ph type="subTitle" idx="1"/>
          </p:nvPr>
        </p:nvSpPr>
        <p:spPr>
          <a:xfrm>
            <a:off x="846096" y="1757550"/>
            <a:ext cx="2288100" cy="162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75" name="Google Shape;3475;p24"/>
          <p:cNvSpPr txBox="1">
            <a:spLocks noGrp="1"/>
          </p:cNvSpPr>
          <p:nvPr>
            <p:ph type="subTitle" idx="2"/>
          </p:nvPr>
        </p:nvSpPr>
        <p:spPr>
          <a:xfrm>
            <a:off x="6106150" y="1581613"/>
            <a:ext cx="1619400" cy="389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Font typeface="Baloo Thambi 2 SemiBold"/>
              <a:buNone/>
              <a:defRPr sz="2100">
                <a:solidFill>
                  <a:schemeClr val="accent5"/>
                </a:solidFill>
                <a:latin typeface="Baloo Thambi 2 SemiBold"/>
                <a:ea typeface="Baloo Thambi 2 SemiBold"/>
                <a:cs typeface="Baloo Thambi 2 SemiBold"/>
                <a:sym typeface="Baloo Thambi 2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Font typeface="Baloo Thambi 2 SemiBold"/>
              <a:buNone/>
              <a:defRPr sz="2100">
                <a:solidFill>
                  <a:schemeClr val="accent5"/>
                </a:solidFill>
                <a:latin typeface="Baloo Thambi 2 SemiBold"/>
                <a:ea typeface="Baloo Thambi 2 SemiBold"/>
                <a:cs typeface="Baloo Thambi 2 SemiBold"/>
                <a:sym typeface="Baloo Thambi 2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Font typeface="Baloo Thambi 2 SemiBold"/>
              <a:buNone/>
              <a:defRPr sz="2100">
                <a:solidFill>
                  <a:schemeClr val="accent5"/>
                </a:solidFill>
                <a:latin typeface="Baloo Thambi 2 SemiBold"/>
                <a:ea typeface="Baloo Thambi 2 SemiBold"/>
                <a:cs typeface="Baloo Thambi 2 SemiBold"/>
                <a:sym typeface="Baloo Thambi 2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Font typeface="Baloo Thambi 2 SemiBold"/>
              <a:buNone/>
              <a:defRPr sz="2100">
                <a:solidFill>
                  <a:schemeClr val="accent5"/>
                </a:solidFill>
                <a:latin typeface="Baloo Thambi 2 SemiBold"/>
                <a:ea typeface="Baloo Thambi 2 SemiBold"/>
                <a:cs typeface="Baloo Thambi 2 SemiBold"/>
                <a:sym typeface="Baloo Thambi 2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Font typeface="Baloo Thambi 2 SemiBold"/>
              <a:buNone/>
              <a:defRPr sz="2100">
                <a:solidFill>
                  <a:schemeClr val="accent5"/>
                </a:solidFill>
                <a:latin typeface="Baloo Thambi 2 SemiBold"/>
                <a:ea typeface="Baloo Thambi 2 SemiBold"/>
                <a:cs typeface="Baloo Thambi 2 SemiBold"/>
                <a:sym typeface="Baloo Thambi 2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Font typeface="Baloo Thambi 2 SemiBold"/>
              <a:buNone/>
              <a:defRPr sz="2100">
                <a:solidFill>
                  <a:schemeClr val="accent5"/>
                </a:solidFill>
                <a:latin typeface="Baloo Thambi 2 SemiBold"/>
                <a:ea typeface="Baloo Thambi 2 SemiBold"/>
                <a:cs typeface="Baloo Thambi 2 SemiBold"/>
                <a:sym typeface="Baloo Thambi 2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Font typeface="Baloo Thambi 2 SemiBold"/>
              <a:buNone/>
              <a:defRPr sz="2100">
                <a:solidFill>
                  <a:schemeClr val="accent5"/>
                </a:solidFill>
                <a:latin typeface="Baloo Thambi 2 SemiBold"/>
                <a:ea typeface="Baloo Thambi 2 SemiBold"/>
                <a:cs typeface="Baloo Thambi 2 SemiBold"/>
                <a:sym typeface="Baloo Thambi 2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Font typeface="Baloo Thambi 2 SemiBold"/>
              <a:buNone/>
              <a:defRPr sz="2100">
                <a:solidFill>
                  <a:schemeClr val="accent5"/>
                </a:solidFill>
                <a:latin typeface="Baloo Thambi 2 SemiBold"/>
                <a:ea typeface="Baloo Thambi 2 SemiBold"/>
                <a:cs typeface="Baloo Thambi 2 SemiBold"/>
                <a:sym typeface="Baloo Thambi 2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Font typeface="Baloo Thambi 2 SemiBold"/>
              <a:buNone/>
              <a:defRPr sz="2100">
                <a:solidFill>
                  <a:schemeClr val="accent5"/>
                </a:solidFill>
                <a:latin typeface="Baloo Thambi 2 SemiBold"/>
                <a:ea typeface="Baloo Thambi 2 SemiBold"/>
                <a:cs typeface="Baloo Thambi 2 SemiBold"/>
                <a:sym typeface="Baloo Thambi 2 SemiBold"/>
              </a:defRPr>
            </a:lvl9pPr>
          </a:lstStyle>
          <a:p>
            <a:endParaRPr/>
          </a:p>
        </p:txBody>
      </p:sp>
      <p:sp>
        <p:nvSpPr>
          <p:cNvPr id="3476" name="Google Shape;3476;p24"/>
          <p:cNvSpPr txBox="1">
            <a:spLocks noGrp="1"/>
          </p:cNvSpPr>
          <p:nvPr>
            <p:ph type="subTitle" idx="3"/>
          </p:nvPr>
        </p:nvSpPr>
        <p:spPr>
          <a:xfrm>
            <a:off x="6106150" y="1762280"/>
            <a:ext cx="1619400" cy="81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77" name="Google Shape;3477;p24"/>
          <p:cNvSpPr txBox="1">
            <a:spLocks noGrp="1"/>
          </p:cNvSpPr>
          <p:nvPr>
            <p:ph type="subTitle" idx="4"/>
          </p:nvPr>
        </p:nvSpPr>
        <p:spPr>
          <a:xfrm>
            <a:off x="6106150" y="2787013"/>
            <a:ext cx="1619400" cy="389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Font typeface="Baloo Thambi 2 SemiBold"/>
              <a:buNone/>
              <a:defRPr sz="2100">
                <a:solidFill>
                  <a:schemeClr val="accent6"/>
                </a:solidFill>
                <a:latin typeface="Baloo Thambi 2 SemiBold"/>
                <a:ea typeface="Baloo Thambi 2 SemiBold"/>
                <a:cs typeface="Baloo Thambi 2 SemiBold"/>
                <a:sym typeface="Baloo Thambi 2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Font typeface="Baloo Thambi 2 SemiBold"/>
              <a:buNone/>
              <a:defRPr sz="2100">
                <a:solidFill>
                  <a:schemeClr val="accent5"/>
                </a:solidFill>
                <a:latin typeface="Baloo Thambi 2 SemiBold"/>
                <a:ea typeface="Baloo Thambi 2 SemiBold"/>
                <a:cs typeface="Baloo Thambi 2 SemiBold"/>
                <a:sym typeface="Baloo Thambi 2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Font typeface="Baloo Thambi 2 SemiBold"/>
              <a:buNone/>
              <a:defRPr sz="2100">
                <a:solidFill>
                  <a:schemeClr val="accent5"/>
                </a:solidFill>
                <a:latin typeface="Baloo Thambi 2 SemiBold"/>
                <a:ea typeface="Baloo Thambi 2 SemiBold"/>
                <a:cs typeface="Baloo Thambi 2 SemiBold"/>
                <a:sym typeface="Baloo Thambi 2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Font typeface="Baloo Thambi 2 SemiBold"/>
              <a:buNone/>
              <a:defRPr sz="2100">
                <a:solidFill>
                  <a:schemeClr val="accent5"/>
                </a:solidFill>
                <a:latin typeface="Baloo Thambi 2 SemiBold"/>
                <a:ea typeface="Baloo Thambi 2 SemiBold"/>
                <a:cs typeface="Baloo Thambi 2 SemiBold"/>
                <a:sym typeface="Baloo Thambi 2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Font typeface="Baloo Thambi 2 SemiBold"/>
              <a:buNone/>
              <a:defRPr sz="2100">
                <a:solidFill>
                  <a:schemeClr val="accent5"/>
                </a:solidFill>
                <a:latin typeface="Baloo Thambi 2 SemiBold"/>
                <a:ea typeface="Baloo Thambi 2 SemiBold"/>
                <a:cs typeface="Baloo Thambi 2 SemiBold"/>
                <a:sym typeface="Baloo Thambi 2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Font typeface="Baloo Thambi 2 SemiBold"/>
              <a:buNone/>
              <a:defRPr sz="2100">
                <a:solidFill>
                  <a:schemeClr val="accent5"/>
                </a:solidFill>
                <a:latin typeface="Baloo Thambi 2 SemiBold"/>
                <a:ea typeface="Baloo Thambi 2 SemiBold"/>
                <a:cs typeface="Baloo Thambi 2 SemiBold"/>
                <a:sym typeface="Baloo Thambi 2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Font typeface="Baloo Thambi 2 SemiBold"/>
              <a:buNone/>
              <a:defRPr sz="2100">
                <a:solidFill>
                  <a:schemeClr val="accent5"/>
                </a:solidFill>
                <a:latin typeface="Baloo Thambi 2 SemiBold"/>
                <a:ea typeface="Baloo Thambi 2 SemiBold"/>
                <a:cs typeface="Baloo Thambi 2 SemiBold"/>
                <a:sym typeface="Baloo Thambi 2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Font typeface="Baloo Thambi 2 SemiBold"/>
              <a:buNone/>
              <a:defRPr sz="2100">
                <a:solidFill>
                  <a:schemeClr val="accent5"/>
                </a:solidFill>
                <a:latin typeface="Baloo Thambi 2 SemiBold"/>
                <a:ea typeface="Baloo Thambi 2 SemiBold"/>
                <a:cs typeface="Baloo Thambi 2 SemiBold"/>
                <a:sym typeface="Baloo Thambi 2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Font typeface="Baloo Thambi 2 SemiBold"/>
              <a:buNone/>
              <a:defRPr sz="2100">
                <a:solidFill>
                  <a:schemeClr val="accent5"/>
                </a:solidFill>
                <a:latin typeface="Baloo Thambi 2 SemiBold"/>
                <a:ea typeface="Baloo Thambi 2 SemiBold"/>
                <a:cs typeface="Baloo Thambi 2 SemiBold"/>
                <a:sym typeface="Baloo Thambi 2 SemiBold"/>
              </a:defRPr>
            </a:lvl9pPr>
          </a:lstStyle>
          <a:p>
            <a:endParaRPr/>
          </a:p>
        </p:txBody>
      </p:sp>
      <p:sp>
        <p:nvSpPr>
          <p:cNvPr id="3478" name="Google Shape;3478;p24"/>
          <p:cNvSpPr txBox="1">
            <a:spLocks noGrp="1"/>
          </p:cNvSpPr>
          <p:nvPr>
            <p:ph type="subTitle" idx="5"/>
          </p:nvPr>
        </p:nvSpPr>
        <p:spPr>
          <a:xfrm>
            <a:off x="6106150" y="2967680"/>
            <a:ext cx="1619400" cy="81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5920298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1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1" name="Google Shape;1431;p11"/>
          <p:cNvSpPr txBox="1">
            <a:spLocks noGrp="1"/>
          </p:cNvSpPr>
          <p:nvPr>
            <p:ph type="title" hasCustomPrompt="1"/>
          </p:nvPr>
        </p:nvSpPr>
        <p:spPr>
          <a:xfrm>
            <a:off x="1178750" y="1793425"/>
            <a:ext cx="6786600" cy="120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432" name="Google Shape;1432;p11"/>
          <p:cNvSpPr txBox="1">
            <a:spLocks noGrp="1"/>
          </p:cNvSpPr>
          <p:nvPr>
            <p:ph type="body" idx="1"/>
          </p:nvPr>
        </p:nvSpPr>
        <p:spPr>
          <a:xfrm>
            <a:off x="2318850" y="2999825"/>
            <a:ext cx="4506300" cy="4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1433" name="Google Shape;1433;p11"/>
          <p:cNvGrpSpPr/>
          <p:nvPr/>
        </p:nvGrpSpPr>
        <p:grpSpPr>
          <a:xfrm>
            <a:off x="-578087" y="-1062762"/>
            <a:ext cx="10663497" cy="7080200"/>
            <a:chOff x="-578087" y="-1062762"/>
            <a:chExt cx="10663497" cy="7080200"/>
          </a:xfrm>
        </p:grpSpPr>
        <p:grpSp>
          <p:nvGrpSpPr>
            <p:cNvPr id="1434" name="Google Shape;1434;p11"/>
            <p:cNvGrpSpPr/>
            <p:nvPr/>
          </p:nvGrpSpPr>
          <p:grpSpPr>
            <a:xfrm>
              <a:off x="7390389" y="495809"/>
              <a:ext cx="2695020" cy="2695745"/>
              <a:chOff x="3502200" y="2491200"/>
              <a:chExt cx="1115350" cy="1115650"/>
            </a:xfrm>
          </p:grpSpPr>
          <p:sp>
            <p:nvSpPr>
              <p:cNvPr id="1435" name="Google Shape;1435;p11"/>
              <p:cNvSpPr/>
              <p:nvPr/>
            </p:nvSpPr>
            <p:spPr>
              <a:xfrm>
                <a:off x="3606975" y="2596575"/>
                <a:ext cx="126550" cy="126525"/>
              </a:xfrm>
              <a:custGeom>
                <a:avLst/>
                <a:gdLst/>
                <a:ahLst/>
                <a:cxnLst/>
                <a:rect l="l" t="t" r="r" b="b"/>
                <a:pathLst>
                  <a:path w="5062" h="5061" extrusionOk="0">
                    <a:moveTo>
                      <a:pt x="5061" y="1"/>
                    </a:moveTo>
                    <a:lnTo>
                      <a:pt x="5061" y="1"/>
                    </a:lnTo>
                    <a:cubicBezTo>
                      <a:pt x="4728" y="251"/>
                      <a:pt x="4382" y="501"/>
                      <a:pt x="4049" y="775"/>
                    </a:cubicBezTo>
                    <a:lnTo>
                      <a:pt x="775" y="4049"/>
                    </a:lnTo>
                    <a:cubicBezTo>
                      <a:pt x="513" y="4370"/>
                      <a:pt x="251" y="4716"/>
                      <a:pt x="1" y="5061"/>
                    </a:cubicBezTo>
                    <a:lnTo>
                      <a:pt x="506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6" name="Google Shape;1436;p11"/>
              <p:cNvSpPr/>
              <p:nvPr/>
            </p:nvSpPr>
            <p:spPr>
              <a:xfrm>
                <a:off x="3557275" y="2546575"/>
                <a:ext cx="260175" cy="260175"/>
              </a:xfrm>
              <a:custGeom>
                <a:avLst/>
                <a:gdLst/>
                <a:ahLst/>
                <a:cxnLst/>
                <a:rect l="l" t="t" r="r" b="b"/>
                <a:pathLst>
                  <a:path w="10407" h="10407" extrusionOk="0">
                    <a:moveTo>
                      <a:pt x="10407" y="0"/>
                    </a:moveTo>
                    <a:cubicBezTo>
                      <a:pt x="10264" y="72"/>
                      <a:pt x="10097" y="155"/>
                      <a:pt x="9942" y="227"/>
                    </a:cubicBezTo>
                    <a:lnTo>
                      <a:pt x="239" y="9930"/>
                    </a:lnTo>
                    <a:cubicBezTo>
                      <a:pt x="155" y="10085"/>
                      <a:pt x="84" y="10252"/>
                      <a:pt x="1" y="10406"/>
                    </a:cubicBezTo>
                    <a:lnTo>
                      <a:pt x="1040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7" name="Google Shape;1437;p11"/>
              <p:cNvSpPr/>
              <p:nvPr/>
            </p:nvSpPr>
            <p:spPr>
              <a:xfrm>
                <a:off x="3532875" y="2522175"/>
                <a:ext cx="342625" cy="342625"/>
              </a:xfrm>
              <a:custGeom>
                <a:avLst/>
                <a:gdLst/>
                <a:ahLst/>
                <a:cxnLst/>
                <a:rect l="l" t="t" r="r" b="b"/>
                <a:pathLst>
                  <a:path w="13705" h="13705" extrusionOk="0">
                    <a:moveTo>
                      <a:pt x="13704" y="0"/>
                    </a:moveTo>
                    <a:lnTo>
                      <a:pt x="13704" y="0"/>
                    </a:lnTo>
                    <a:cubicBezTo>
                      <a:pt x="13585" y="48"/>
                      <a:pt x="13454" y="107"/>
                      <a:pt x="13323" y="155"/>
                    </a:cubicBezTo>
                    <a:lnTo>
                      <a:pt x="155" y="13323"/>
                    </a:lnTo>
                    <a:cubicBezTo>
                      <a:pt x="107" y="13454"/>
                      <a:pt x="60" y="13585"/>
                      <a:pt x="0" y="13704"/>
                    </a:cubicBezTo>
                    <a:lnTo>
                      <a:pt x="1370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8" name="Google Shape;1438;p11"/>
              <p:cNvSpPr/>
              <p:nvPr/>
            </p:nvSpPr>
            <p:spPr>
              <a:xfrm>
                <a:off x="3518575" y="2507875"/>
                <a:ext cx="405450" cy="405425"/>
              </a:xfrm>
              <a:custGeom>
                <a:avLst/>
                <a:gdLst/>
                <a:ahLst/>
                <a:cxnLst/>
                <a:rect l="l" t="t" r="r" b="b"/>
                <a:pathLst>
                  <a:path w="16218" h="16217" extrusionOk="0">
                    <a:moveTo>
                      <a:pt x="16217" y="1"/>
                    </a:moveTo>
                    <a:lnTo>
                      <a:pt x="16217" y="1"/>
                    </a:lnTo>
                    <a:cubicBezTo>
                      <a:pt x="16110" y="24"/>
                      <a:pt x="16003" y="60"/>
                      <a:pt x="15884" y="96"/>
                    </a:cubicBezTo>
                    <a:lnTo>
                      <a:pt x="96" y="15884"/>
                    </a:lnTo>
                    <a:cubicBezTo>
                      <a:pt x="60" y="15991"/>
                      <a:pt x="37" y="16098"/>
                      <a:pt x="1" y="16217"/>
                    </a:cubicBezTo>
                    <a:lnTo>
                      <a:pt x="1621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9" name="Google Shape;1439;p11"/>
              <p:cNvSpPr/>
              <p:nvPr/>
            </p:nvSpPr>
            <p:spPr>
              <a:xfrm>
                <a:off x="3509950" y="2499250"/>
                <a:ext cx="456925" cy="456925"/>
              </a:xfrm>
              <a:custGeom>
                <a:avLst/>
                <a:gdLst/>
                <a:ahLst/>
                <a:cxnLst/>
                <a:rect l="l" t="t" r="r" b="b"/>
                <a:pathLst>
                  <a:path w="18277" h="18277" extrusionOk="0">
                    <a:moveTo>
                      <a:pt x="18277" y="0"/>
                    </a:moveTo>
                    <a:cubicBezTo>
                      <a:pt x="18181" y="12"/>
                      <a:pt x="18074" y="24"/>
                      <a:pt x="17979" y="48"/>
                    </a:cubicBezTo>
                    <a:lnTo>
                      <a:pt x="48" y="17991"/>
                    </a:lnTo>
                    <a:cubicBezTo>
                      <a:pt x="24" y="18086"/>
                      <a:pt x="12" y="18181"/>
                      <a:pt x="1" y="18276"/>
                    </a:cubicBezTo>
                    <a:lnTo>
                      <a:pt x="1827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0" name="Google Shape;1440;p11"/>
              <p:cNvSpPr/>
              <p:nvPr/>
            </p:nvSpPr>
            <p:spPr>
              <a:xfrm>
                <a:off x="3504600" y="2493600"/>
                <a:ext cx="501575" cy="501575"/>
              </a:xfrm>
              <a:custGeom>
                <a:avLst/>
                <a:gdLst/>
                <a:ahLst/>
                <a:cxnLst/>
                <a:rect l="l" t="t" r="r" b="b"/>
                <a:pathLst>
                  <a:path w="20063" h="20063" extrusionOk="0">
                    <a:moveTo>
                      <a:pt x="20062" y="0"/>
                    </a:moveTo>
                    <a:lnTo>
                      <a:pt x="20062" y="0"/>
                    </a:lnTo>
                    <a:cubicBezTo>
                      <a:pt x="19967" y="12"/>
                      <a:pt x="19872" y="24"/>
                      <a:pt x="19788" y="36"/>
                    </a:cubicBezTo>
                    <a:lnTo>
                      <a:pt x="36" y="19788"/>
                    </a:lnTo>
                    <a:cubicBezTo>
                      <a:pt x="24" y="19884"/>
                      <a:pt x="12" y="19979"/>
                      <a:pt x="0" y="20062"/>
                    </a:cubicBezTo>
                    <a:lnTo>
                      <a:pt x="2006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1" name="Google Shape;1441;p11"/>
              <p:cNvSpPr/>
              <p:nvPr/>
            </p:nvSpPr>
            <p:spPr>
              <a:xfrm>
                <a:off x="3502500" y="2491500"/>
                <a:ext cx="539675" cy="539975"/>
              </a:xfrm>
              <a:custGeom>
                <a:avLst/>
                <a:gdLst/>
                <a:ahLst/>
                <a:cxnLst/>
                <a:rect l="l" t="t" r="r" b="b"/>
                <a:pathLst>
                  <a:path w="21587" h="21599" extrusionOk="0">
                    <a:moveTo>
                      <a:pt x="21587" y="1"/>
                    </a:moveTo>
                    <a:lnTo>
                      <a:pt x="21337" y="13"/>
                    </a:lnTo>
                    <a:lnTo>
                      <a:pt x="1" y="21349"/>
                    </a:lnTo>
                    <a:lnTo>
                      <a:pt x="1" y="21599"/>
                    </a:lnTo>
                    <a:lnTo>
                      <a:pt x="2158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2" name="Google Shape;1442;p11"/>
              <p:cNvSpPr/>
              <p:nvPr/>
            </p:nvSpPr>
            <p:spPr>
              <a:xfrm>
                <a:off x="3502200" y="2491200"/>
                <a:ext cx="573925" cy="574200"/>
              </a:xfrm>
              <a:custGeom>
                <a:avLst/>
                <a:gdLst/>
                <a:ahLst/>
                <a:cxnLst/>
                <a:rect l="l" t="t" r="r" b="b"/>
                <a:pathLst>
                  <a:path w="22957" h="22968" extrusionOk="0">
                    <a:moveTo>
                      <a:pt x="22718" y="1"/>
                    </a:moveTo>
                    <a:lnTo>
                      <a:pt x="1" y="22730"/>
                    </a:lnTo>
                    <a:lnTo>
                      <a:pt x="1" y="22968"/>
                    </a:lnTo>
                    <a:lnTo>
                      <a:pt x="22956" y="13"/>
                    </a:lnTo>
                    <a:lnTo>
                      <a:pt x="2271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3" name="Google Shape;1443;p11"/>
              <p:cNvSpPr/>
              <p:nvPr/>
            </p:nvSpPr>
            <p:spPr>
              <a:xfrm>
                <a:off x="3503700" y="2493000"/>
                <a:ext cx="604575" cy="604550"/>
              </a:xfrm>
              <a:custGeom>
                <a:avLst/>
                <a:gdLst/>
                <a:ahLst/>
                <a:cxnLst/>
                <a:rect l="l" t="t" r="r" b="b"/>
                <a:pathLst>
                  <a:path w="24183" h="24182" extrusionOk="0">
                    <a:moveTo>
                      <a:pt x="23956" y="0"/>
                    </a:moveTo>
                    <a:lnTo>
                      <a:pt x="0" y="23956"/>
                    </a:lnTo>
                    <a:cubicBezTo>
                      <a:pt x="0" y="24039"/>
                      <a:pt x="0" y="24110"/>
                      <a:pt x="12" y="24182"/>
                    </a:cubicBezTo>
                    <a:lnTo>
                      <a:pt x="24182" y="24"/>
                    </a:lnTo>
                    <a:cubicBezTo>
                      <a:pt x="24111" y="0"/>
                      <a:pt x="24027" y="0"/>
                      <a:pt x="2395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4" name="Google Shape;1444;p11"/>
              <p:cNvSpPr/>
              <p:nvPr/>
            </p:nvSpPr>
            <p:spPr>
              <a:xfrm>
                <a:off x="3506975" y="2495975"/>
                <a:ext cx="631650" cy="631950"/>
              </a:xfrm>
              <a:custGeom>
                <a:avLst/>
                <a:gdLst/>
                <a:ahLst/>
                <a:cxnLst/>
                <a:rect l="l" t="t" r="r" b="b"/>
                <a:pathLst>
                  <a:path w="25266" h="25278" extrusionOk="0">
                    <a:moveTo>
                      <a:pt x="25051" y="0"/>
                    </a:moveTo>
                    <a:lnTo>
                      <a:pt x="0" y="25063"/>
                    </a:lnTo>
                    <a:cubicBezTo>
                      <a:pt x="0" y="25134"/>
                      <a:pt x="12" y="25206"/>
                      <a:pt x="24" y="25277"/>
                    </a:cubicBezTo>
                    <a:lnTo>
                      <a:pt x="25266" y="24"/>
                    </a:lnTo>
                    <a:lnTo>
                      <a:pt x="2505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5" name="Google Shape;1445;p11"/>
              <p:cNvSpPr/>
              <p:nvPr/>
            </p:nvSpPr>
            <p:spPr>
              <a:xfrm>
                <a:off x="3511450" y="2500725"/>
                <a:ext cx="656350" cy="656075"/>
              </a:xfrm>
              <a:custGeom>
                <a:avLst/>
                <a:gdLst/>
                <a:ahLst/>
                <a:cxnLst/>
                <a:rect l="l" t="t" r="r" b="b"/>
                <a:pathLst>
                  <a:path w="26254" h="26243" extrusionOk="0">
                    <a:moveTo>
                      <a:pt x="26051" y="1"/>
                    </a:moveTo>
                    <a:lnTo>
                      <a:pt x="0" y="26040"/>
                    </a:lnTo>
                    <a:cubicBezTo>
                      <a:pt x="24" y="26111"/>
                      <a:pt x="24" y="26183"/>
                      <a:pt x="48" y="26242"/>
                    </a:cubicBezTo>
                    <a:lnTo>
                      <a:pt x="26253" y="37"/>
                    </a:lnTo>
                    <a:lnTo>
                      <a:pt x="2605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6" name="Google Shape;1446;p11"/>
              <p:cNvSpPr/>
              <p:nvPr/>
            </p:nvSpPr>
            <p:spPr>
              <a:xfrm>
                <a:off x="3517400" y="2506700"/>
                <a:ext cx="678075" cy="678075"/>
              </a:xfrm>
              <a:custGeom>
                <a:avLst/>
                <a:gdLst/>
                <a:ahLst/>
                <a:cxnLst/>
                <a:rect l="l" t="t" r="r" b="b"/>
                <a:pathLst>
                  <a:path w="27123" h="27123" extrusionOk="0">
                    <a:moveTo>
                      <a:pt x="26932" y="0"/>
                    </a:moveTo>
                    <a:lnTo>
                      <a:pt x="0" y="26932"/>
                    </a:lnTo>
                    <a:cubicBezTo>
                      <a:pt x="12" y="26991"/>
                      <a:pt x="36" y="27051"/>
                      <a:pt x="48" y="27122"/>
                    </a:cubicBezTo>
                    <a:lnTo>
                      <a:pt x="27123" y="48"/>
                    </a:lnTo>
                    <a:lnTo>
                      <a:pt x="2693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7" name="Google Shape;1447;p11"/>
              <p:cNvSpPr/>
              <p:nvPr/>
            </p:nvSpPr>
            <p:spPr>
              <a:xfrm>
                <a:off x="3524525" y="2513825"/>
                <a:ext cx="697450" cy="697450"/>
              </a:xfrm>
              <a:custGeom>
                <a:avLst/>
                <a:gdLst/>
                <a:ahLst/>
                <a:cxnLst/>
                <a:rect l="l" t="t" r="r" b="b"/>
                <a:pathLst>
                  <a:path w="27898" h="27898" extrusionOk="0">
                    <a:moveTo>
                      <a:pt x="27719" y="1"/>
                    </a:moveTo>
                    <a:lnTo>
                      <a:pt x="1" y="27718"/>
                    </a:lnTo>
                    <a:cubicBezTo>
                      <a:pt x="25" y="27778"/>
                      <a:pt x="37" y="27838"/>
                      <a:pt x="60" y="27897"/>
                    </a:cubicBezTo>
                    <a:lnTo>
                      <a:pt x="27897" y="48"/>
                    </a:lnTo>
                    <a:lnTo>
                      <a:pt x="2771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8" name="Google Shape;1448;p11"/>
              <p:cNvSpPr/>
              <p:nvPr/>
            </p:nvSpPr>
            <p:spPr>
              <a:xfrm>
                <a:off x="3532875" y="2521875"/>
                <a:ext cx="714700" cy="714975"/>
              </a:xfrm>
              <a:custGeom>
                <a:avLst/>
                <a:gdLst/>
                <a:ahLst/>
                <a:cxnLst/>
                <a:rect l="l" t="t" r="r" b="b"/>
                <a:pathLst>
                  <a:path w="28588" h="28599" extrusionOk="0">
                    <a:moveTo>
                      <a:pt x="28409" y="0"/>
                    </a:moveTo>
                    <a:lnTo>
                      <a:pt x="0" y="28420"/>
                    </a:lnTo>
                    <a:cubicBezTo>
                      <a:pt x="12" y="28480"/>
                      <a:pt x="36" y="28539"/>
                      <a:pt x="60" y="28599"/>
                    </a:cubicBezTo>
                    <a:lnTo>
                      <a:pt x="28587" y="72"/>
                    </a:lnTo>
                    <a:lnTo>
                      <a:pt x="2840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9" name="Google Shape;1449;p11"/>
              <p:cNvSpPr/>
              <p:nvPr/>
            </p:nvSpPr>
            <p:spPr>
              <a:xfrm>
                <a:off x="3542100" y="2531100"/>
                <a:ext cx="730175" cy="730175"/>
              </a:xfrm>
              <a:custGeom>
                <a:avLst/>
                <a:gdLst/>
                <a:ahLst/>
                <a:cxnLst/>
                <a:rect l="l" t="t" r="r" b="b"/>
                <a:pathLst>
                  <a:path w="29207" h="29207" extrusionOk="0">
                    <a:moveTo>
                      <a:pt x="29028" y="0"/>
                    </a:moveTo>
                    <a:lnTo>
                      <a:pt x="0" y="29040"/>
                    </a:lnTo>
                    <a:cubicBezTo>
                      <a:pt x="24" y="29099"/>
                      <a:pt x="48" y="29147"/>
                      <a:pt x="72" y="29206"/>
                    </a:cubicBezTo>
                    <a:lnTo>
                      <a:pt x="29206" y="72"/>
                    </a:lnTo>
                    <a:lnTo>
                      <a:pt x="2902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0" name="Google Shape;1450;p11"/>
              <p:cNvSpPr/>
              <p:nvPr/>
            </p:nvSpPr>
            <p:spPr>
              <a:xfrm>
                <a:off x="3552225" y="2541525"/>
                <a:ext cx="743550" cy="743550"/>
              </a:xfrm>
              <a:custGeom>
                <a:avLst/>
                <a:gdLst/>
                <a:ahLst/>
                <a:cxnLst/>
                <a:rect l="l" t="t" r="r" b="b"/>
                <a:pathLst>
                  <a:path w="29742" h="29742" extrusionOk="0">
                    <a:moveTo>
                      <a:pt x="29575" y="0"/>
                    </a:moveTo>
                    <a:lnTo>
                      <a:pt x="0" y="29575"/>
                    </a:lnTo>
                    <a:cubicBezTo>
                      <a:pt x="24" y="29623"/>
                      <a:pt x="48" y="29682"/>
                      <a:pt x="72" y="29742"/>
                    </a:cubicBezTo>
                    <a:lnTo>
                      <a:pt x="29742" y="71"/>
                    </a:lnTo>
                    <a:lnTo>
                      <a:pt x="2957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1" name="Google Shape;1451;p11"/>
              <p:cNvSpPr/>
              <p:nvPr/>
            </p:nvSpPr>
            <p:spPr>
              <a:xfrm>
                <a:off x="3563225" y="2552525"/>
                <a:ext cx="755175" cy="755175"/>
              </a:xfrm>
              <a:custGeom>
                <a:avLst/>
                <a:gdLst/>
                <a:ahLst/>
                <a:cxnLst/>
                <a:rect l="l" t="t" r="r" b="b"/>
                <a:pathLst>
                  <a:path w="30207" h="30207" extrusionOk="0">
                    <a:moveTo>
                      <a:pt x="30052" y="1"/>
                    </a:moveTo>
                    <a:lnTo>
                      <a:pt x="1" y="30040"/>
                    </a:lnTo>
                    <a:cubicBezTo>
                      <a:pt x="36" y="30100"/>
                      <a:pt x="60" y="30147"/>
                      <a:pt x="84" y="30207"/>
                    </a:cubicBezTo>
                    <a:lnTo>
                      <a:pt x="30207" y="84"/>
                    </a:lnTo>
                    <a:lnTo>
                      <a:pt x="3005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2" name="Google Shape;1452;p11"/>
              <p:cNvSpPr/>
              <p:nvPr/>
            </p:nvSpPr>
            <p:spPr>
              <a:xfrm>
                <a:off x="3575125" y="2564425"/>
                <a:ext cx="765025" cy="765000"/>
              </a:xfrm>
              <a:custGeom>
                <a:avLst/>
                <a:gdLst/>
                <a:ahLst/>
                <a:cxnLst/>
                <a:rect l="l" t="t" r="r" b="b"/>
                <a:pathLst>
                  <a:path w="30601" h="30600" extrusionOk="0">
                    <a:moveTo>
                      <a:pt x="30457" y="1"/>
                    </a:moveTo>
                    <a:lnTo>
                      <a:pt x="1" y="30445"/>
                    </a:lnTo>
                    <a:cubicBezTo>
                      <a:pt x="37" y="30493"/>
                      <a:pt x="61" y="30552"/>
                      <a:pt x="96" y="30600"/>
                    </a:cubicBezTo>
                    <a:lnTo>
                      <a:pt x="30600" y="84"/>
                    </a:lnTo>
                    <a:lnTo>
                      <a:pt x="3045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3" name="Google Shape;1453;p11"/>
              <p:cNvSpPr/>
              <p:nvPr/>
            </p:nvSpPr>
            <p:spPr>
              <a:xfrm>
                <a:off x="3587925" y="2577225"/>
                <a:ext cx="773350" cy="773350"/>
              </a:xfrm>
              <a:custGeom>
                <a:avLst/>
                <a:gdLst/>
                <a:ahLst/>
                <a:cxnLst/>
                <a:rect l="l" t="t" r="r" b="b"/>
                <a:pathLst>
                  <a:path w="30934" h="30934" extrusionOk="0">
                    <a:moveTo>
                      <a:pt x="30791" y="1"/>
                    </a:moveTo>
                    <a:lnTo>
                      <a:pt x="1" y="30778"/>
                    </a:lnTo>
                    <a:lnTo>
                      <a:pt x="96" y="30933"/>
                    </a:lnTo>
                    <a:lnTo>
                      <a:pt x="30933" y="96"/>
                    </a:lnTo>
                    <a:lnTo>
                      <a:pt x="3079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4" name="Google Shape;1454;p11"/>
              <p:cNvSpPr/>
              <p:nvPr/>
            </p:nvSpPr>
            <p:spPr>
              <a:xfrm>
                <a:off x="3601625" y="2590625"/>
                <a:ext cx="780175" cy="780175"/>
              </a:xfrm>
              <a:custGeom>
                <a:avLst/>
                <a:gdLst/>
                <a:ahLst/>
                <a:cxnLst/>
                <a:rect l="l" t="t" r="r" b="b"/>
                <a:pathLst>
                  <a:path w="31207" h="31207" extrusionOk="0">
                    <a:moveTo>
                      <a:pt x="31052" y="1"/>
                    </a:moveTo>
                    <a:lnTo>
                      <a:pt x="1" y="31064"/>
                    </a:lnTo>
                    <a:lnTo>
                      <a:pt x="96" y="31207"/>
                    </a:lnTo>
                    <a:lnTo>
                      <a:pt x="31207" y="108"/>
                    </a:lnTo>
                    <a:lnTo>
                      <a:pt x="3105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5" name="Google Shape;1455;p11"/>
              <p:cNvSpPr/>
              <p:nvPr/>
            </p:nvSpPr>
            <p:spPr>
              <a:xfrm>
                <a:off x="3615925" y="2604925"/>
                <a:ext cx="784925" cy="785225"/>
              </a:xfrm>
              <a:custGeom>
                <a:avLst/>
                <a:gdLst/>
                <a:ahLst/>
                <a:cxnLst/>
                <a:rect l="l" t="t" r="r" b="b"/>
                <a:pathLst>
                  <a:path w="31397" h="31409" extrusionOk="0">
                    <a:moveTo>
                      <a:pt x="31266" y="0"/>
                    </a:moveTo>
                    <a:lnTo>
                      <a:pt x="0" y="31278"/>
                    </a:lnTo>
                    <a:cubicBezTo>
                      <a:pt x="36" y="31325"/>
                      <a:pt x="72" y="31361"/>
                      <a:pt x="107" y="31409"/>
                    </a:cubicBezTo>
                    <a:lnTo>
                      <a:pt x="31397" y="107"/>
                    </a:lnTo>
                    <a:lnTo>
                      <a:pt x="3126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6" name="Google Shape;1456;p11"/>
              <p:cNvSpPr/>
              <p:nvPr/>
            </p:nvSpPr>
            <p:spPr>
              <a:xfrm>
                <a:off x="3630800" y="2620100"/>
                <a:ext cx="789100" cy="788800"/>
              </a:xfrm>
              <a:custGeom>
                <a:avLst/>
                <a:gdLst/>
                <a:ahLst/>
                <a:cxnLst/>
                <a:rect l="l" t="t" r="r" b="b"/>
                <a:pathLst>
                  <a:path w="31564" h="31552" extrusionOk="0">
                    <a:moveTo>
                      <a:pt x="31433" y="0"/>
                    </a:moveTo>
                    <a:lnTo>
                      <a:pt x="0" y="31421"/>
                    </a:lnTo>
                    <a:cubicBezTo>
                      <a:pt x="36" y="31468"/>
                      <a:pt x="72" y="31504"/>
                      <a:pt x="108" y="31552"/>
                    </a:cubicBezTo>
                    <a:lnTo>
                      <a:pt x="31564" y="107"/>
                    </a:lnTo>
                    <a:lnTo>
                      <a:pt x="3143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7" name="Google Shape;1457;p11"/>
              <p:cNvSpPr/>
              <p:nvPr/>
            </p:nvSpPr>
            <p:spPr>
              <a:xfrm>
                <a:off x="3646575" y="2635875"/>
                <a:ext cx="791200" cy="791200"/>
              </a:xfrm>
              <a:custGeom>
                <a:avLst/>
                <a:gdLst/>
                <a:ahLst/>
                <a:cxnLst/>
                <a:rect l="l" t="t" r="r" b="b"/>
                <a:pathLst>
                  <a:path w="31648" h="31648" extrusionOk="0">
                    <a:moveTo>
                      <a:pt x="31528" y="0"/>
                    </a:moveTo>
                    <a:lnTo>
                      <a:pt x="0" y="31516"/>
                    </a:lnTo>
                    <a:lnTo>
                      <a:pt x="120" y="31647"/>
                    </a:lnTo>
                    <a:lnTo>
                      <a:pt x="31647" y="107"/>
                    </a:lnTo>
                    <a:lnTo>
                      <a:pt x="3152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8" name="Google Shape;1458;p11"/>
              <p:cNvSpPr/>
              <p:nvPr/>
            </p:nvSpPr>
            <p:spPr>
              <a:xfrm>
                <a:off x="3663250" y="2652250"/>
                <a:ext cx="792075" cy="792075"/>
              </a:xfrm>
              <a:custGeom>
                <a:avLst/>
                <a:gdLst/>
                <a:ahLst/>
                <a:cxnLst/>
                <a:rect l="l" t="t" r="r" b="b"/>
                <a:pathLst>
                  <a:path w="31683" h="31683" extrusionOk="0">
                    <a:moveTo>
                      <a:pt x="31552" y="0"/>
                    </a:moveTo>
                    <a:lnTo>
                      <a:pt x="0" y="31564"/>
                    </a:lnTo>
                    <a:cubicBezTo>
                      <a:pt x="36" y="31587"/>
                      <a:pt x="60" y="31623"/>
                      <a:pt x="95" y="31659"/>
                    </a:cubicBezTo>
                    <a:lnTo>
                      <a:pt x="119" y="31683"/>
                    </a:lnTo>
                    <a:lnTo>
                      <a:pt x="31683" y="119"/>
                    </a:lnTo>
                    <a:lnTo>
                      <a:pt x="31647" y="95"/>
                    </a:lnTo>
                    <a:cubicBezTo>
                      <a:pt x="31623" y="60"/>
                      <a:pt x="31588" y="36"/>
                      <a:pt x="3155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9" name="Google Shape;1459;p11"/>
              <p:cNvSpPr/>
              <p:nvPr/>
            </p:nvSpPr>
            <p:spPr>
              <a:xfrm>
                <a:off x="3680500" y="2669500"/>
                <a:ext cx="791200" cy="791500"/>
              </a:xfrm>
              <a:custGeom>
                <a:avLst/>
                <a:gdLst/>
                <a:ahLst/>
                <a:cxnLst/>
                <a:rect l="l" t="t" r="r" b="b"/>
                <a:pathLst>
                  <a:path w="31648" h="31660" extrusionOk="0">
                    <a:moveTo>
                      <a:pt x="31529" y="1"/>
                    </a:moveTo>
                    <a:lnTo>
                      <a:pt x="1" y="31540"/>
                    </a:lnTo>
                    <a:cubicBezTo>
                      <a:pt x="37" y="31576"/>
                      <a:pt x="72" y="31612"/>
                      <a:pt x="120" y="31659"/>
                    </a:cubicBezTo>
                    <a:lnTo>
                      <a:pt x="31648" y="120"/>
                    </a:lnTo>
                    <a:cubicBezTo>
                      <a:pt x="31612" y="84"/>
                      <a:pt x="31564" y="48"/>
                      <a:pt x="3152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0" name="Google Shape;1460;p11"/>
              <p:cNvSpPr/>
              <p:nvPr/>
            </p:nvSpPr>
            <p:spPr>
              <a:xfrm>
                <a:off x="3698375" y="2687675"/>
                <a:ext cx="789100" cy="789100"/>
              </a:xfrm>
              <a:custGeom>
                <a:avLst/>
                <a:gdLst/>
                <a:ahLst/>
                <a:cxnLst/>
                <a:rect l="l" t="t" r="r" b="b"/>
                <a:pathLst>
                  <a:path w="31564" h="31564" extrusionOk="0">
                    <a:moveTo>
                      <a:pt x="31456" y="0"/>
                    </a:moveTo>
                    <a:lnTo>
                      <a:pt x="0" y="31444"/>
                    </a:lnTo>
                    <a:lnTo>
                      <a:pt x="131" y="31563"/>
                    </a:lnTo>
                    <a:lnTo>
                      <a:pt x="31564" y="119"/>
                    </a:lnTo>
                    <a:cubicBezTo>
                      <a:pt x="31528" y="83"/>
                      <a:pt x="31492" y="36"/>
                      <a:pt x="3145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1" name="Google Shape;1461;p11"/>
              <p:cNvSpPr/>
              <p:nvPr/>
            </p:nvSpPr>
            <p:spPr>
              <a:xfrm>
                <a:off x="3717125" y="2706125"/>
                <a:ext cx="785525" cy="785525"/>
              </a:xfrm>
              <a:custGeom>
                <a:avLst/>
                <a:gdLst/>
                <a:ahLst/>
                <a:cxnLst/>
                <a:rect l="l" t="t" r="r" b="b"/>
                <a:pathLst>
                  <a:path w="31421" h="31421" extrusionOk="0">
                    <a:moveTo>
                      <a:pt x="31314" y="0"/>
                    </a:moveTo>
                    <a:lnTo>
                      <a:pt x="0" y="31325"/>
                    </a:lnTo>
                    <a:lnTo>
                      <a:pt x="131" y="31421"/>
                    </a:lnTo>
                    <a:lnTo>
                      <a:pt x="31421" y="143"/>
                    </a:lnTo>
                    <a:cubicBezTo>
                      <a:pt x="31385" y="95"/>
                      <a:pt x="31349" y="48"/>
                      <a:pt x="3131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2" name="Google Shape;1462;p11"/>
              <p:cNvSpPr/>
              <p:nvPr/>
            </p:nvSpPr>
            <p:spPr>
              <a:xfrm>
                <a:off x="3736475" y="2725750"/>
                <a:ext cx="780475" cy="780500"/>
              </a:xfrm>
              <a:custGeom>
                <a:avLst/>
                <a:gdLst/>
                <a:ahLst/>
                <a:cxnLst/>
                <a:rect l="l" t="t" r="r" b="b"/>
                <a:pathLst>
                  <a:path w="31219" h="31220" extrusionOk="0">
                    <a:moveTo>
                      <a:pt x="31123" y="1"/>
                    </a:moveTo>
                    <a:lnTo>
                      <a:pt x="0" y="31112"/>
                    </a:lnTo>
                    <a:cubicBezTo>
                      <a:pt x="48" y="31148"/>
                      <a:pt x="95" y="31183"/>
                      <a:pt x="143" y="31219"/>
                    </a:cubicBezTo>
                    <a:lnTo>
                      <a:pt x="31218" y="132"/>
                    </a:lnTo>
                    <a:cubicBezTo>
                      <a:pt x="31183" y="84"/>
                      <a:pt x="31159" y="37"/>
                      <a:pt x="3112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3" name="Google Shape;1463;p11"/>
              <p:cNvSpPr/>
              <p:nvPr/>
            </p:nvSpPr>
            <p:spPr>
              <a:xfrm>
                <a:off x="3756400" y="2745700"/>
                <a:ext cx="773950" cy="774225"/>
              </a:xfrm>
              <a:custGeom>
                <a:avLst/>
                <a:gdLst/>
                <a:ahLst/>
                <a:cxnLst/>
                <a:rect l="l" t="t" r="r" b="b"/>
                <a:pathLst>
                  <a:path w="30958" h="30969" extrusionOk="0">
                    <a:moveTo>
                      <a:pt x="30874" y="1"/>
                    </a:moveTo>
                    <a:lnTo>
                      <a:pt x="1" y="30874"/>
                    </a:lnTo>
                    <a:cubicBezTo>
                      <a:pt x="60" y="30897"/>
                      <a:pt x="108" y="30933"/>
                      <a:pt x="156" y="30969"/>
                    </a:cubicBezTo>
                    <a:lnTo>
                      <a:pt x="30957" y="144"/>
                    </a:lnTo>
                    <a:lnTo>
                      <a:pt x="3087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4" name="Google Shape;1464;p11"/>
              <p:cNvSpPr/>
              <p:nvPr/>
            </p:nvSpPr>
            <p:spPr>
              <a:xfrm>
                <a:off x="3777550" y="2766550"/>
                <a:ext cx="765875" cy="766175"/>
              </a:xfrm>
              <a:custGeom>
                <a:avLst/>
                <a:gdLst/>
                <a:ahLst/>
                <a:cxnLst/>
                <a:rect l="l" t="t" r="r" b="b"/>
                <a:pathLst>
                  <a:path w="30635" h="30647" extrusionOk="0">
                    <a:moveTo>
                      <a:pt x="30552" y="0"/>
                    </a:moveTo>
                    <a:lnTo>
                      <a:pt x="0" y="30552"/>
                    </a:lnTo>
                    <a:cubicBezTo>
                      <a:pt x="48" y="30587"/>
                      <a:pt x="95" y="30611"/>
                      <a:pt x="143" y="30647"/>
                    </a:cubicBezTo>
                    <a:lnTo>
                      <a:pt x="30635" y="155"/>
                    </a:lnTo>
                    <a:cubicBezTo>
                      <a:pt x="30611" y="107"/>
                      <a:pt x="30575" y="60"/>
                      <a:pt x="3055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5" name="Google Shape;1465;p11"/>
              <p:cNvSpPr/>
              <p:nvPr/>
            </p:nvSpPr>
            <p:spPr>
              <a:xfrm>
                <a:off x="3799275" y="2788575"/>
                <a:ext cx="756075" cy="756075"/>
              </a:xfrm>
              <a:custGeom>
                <a:avLst/>
                <a:gdLst/>
                <a:ahLst/>
                <a:cxnLst/>
                <a:rect l="l" t="t" r="r" b="b"/>
                <a:pathLst>
                  <a:path w="30243" h="30243" extrusionOk="0">
                    <a:moveTo>
                      <a:pt x="30171" y="0"/>
                    </a:moveTo>
                    <a:lnTo>
                      <a:pt x="0" y="30159"/>
                    </a:lnTo>
                    <a:lnTo>
                      <a:pt x="155" y="30242"/>
                    </a:lnTo>
                    <a:lnTo>
                      <a:pt x="30242" y="155"/>
                    </a:lnTo>
                    <a:cubicBezTo>
                      <a:pt x="30218" y="95"/>
                      <a:pt x="30195" y="48"/>
                      <a:pt x="3017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6" name="Google Shape;1466;p11"/>
              <p:cNvSpPr/>
              <p:nvPr/>
            </p:nvSpPr>
            <p:spPr>
              <a:xfrm>
                <a:off x="3821900" y="2811200"/>
                <a:ext cx="744750" cy="744750"/>
              </a:xfrm>
              <a:custGeom>
                <a:avLst/>
                <a:gdLst/>
                <a:ahLst/>
                <a:cxnLst/>
                <a:rect l="l" t="t" r="r" b="b"/>
                <a:pathLst>
                  <a:path w="29790" h="29790" extrusionOk="0">
                    <a:moveTo>
                      <a:pt x="29706" y="0"/>
                    </a:moveTo>
                    <a:lnTo>
                      <a:pt x="0" y="29706"/>
                    </a:lnTo>
                    <a:lnTo>
                      <a:pt x="167" y="29789"/>
                    </a:lnTo>
                    <a:lnTo>
                      <a:pt x="29790" y="155"/>
                    </a:lnTo>
                    <a:cubicBezTo>
                      <a:pt x="29766" y="107"/>
                      <a:pt x="29742" y="48"/>
                      <a:pt x="2970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7" name="Google Shape;1467;p11"/>
              <p:cNvSpPr/>
              <p:nvPr/>
            </p:nvSpPr>
            <p:spPr>
              <a:xfrm>
                <a:off x="3845400" y="2834700"/>
                <a:ext cx="731375" cy="731375"/>
              </a:xfrm>
              <a:custGeom>
                <a:avLst/>
                <a:gdLst/>
                <a:ahLst/>
                <a:cxnLst/>
                <a:rect l="l" t="t" r="r" b="b"/>
                <a:pathLst>
                  <a:path w="29255" h="29255" extrusionOk="0">
                    <a:moveTo>
                      <a:pt x="29183" y="1"/>
                    </a:moveTo>
                    <a:lnTo>
                      <a:pt x="1" y="29183"/>
                    </a:lnTo>
                    <a:lnTo>
                      <a:pt x="168" y="29254"/>
                    </a:lnTo>
                    <a:lnTo>
                      <a:pt x="29255" y="167"/>
                    </a:lnTo>
                    <a:cubicBezTo>
                      <a:pt x="29243" y="108"/>
                      <a:pt x="29207" y="48"/>
                      <a:pt x="2918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8" name="Google Shape;1468;p11"/>
              <p:cNvSpPr/>
              <p:nvPr/>
            </p:nvSpPr>
            <p:spPr>
              <a:xfrm>
                <a:off x="3869825" y="2859100"/>
                <a:ext cx="716475" cy="716500"/>
              </a:xfrm>
              <a:custGeom>
                <a:avLst/>
                <a:gdLst/>
                <a:ahLst/>
                <a:cxnLst/>
                <a:rect l="l" t="t" r="r" b="b"/>
                <a:pathLst>
                  <a:path w="28659" h="28660" extrusionOk="0">
                    <a:moveTo>
                      <a:pt x="28587" y="1"/>
                    </a:moveTo>
                    <a:lnTo>
                      <a:pt x="0" y="28600"/>
                    </a:lnTo>
                    <a:lnTo>
                      <a:pt x="179" y="28659"/>
                    </a:lnTo>
                    <a:lnTo>
                      <a:pt x="28659" y="168"/>
                    </a:lnTo>
                    <a:cubicBezTo>
                      <a:pt x="28635" y="108"/>
                      <a:pt x="28611" y="61"/>
                      <a:pt x="2858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9" name="Google Shape;1469;p11"/>
              <p:cNvSpPr/>
              <p:nvPr/>
            </p:nvSpPr>
            <p:spPr>
              <a:xfrm>
                <a:off x="3895425" y="2884425"/>
                <a:ext cx="699200" cy="699200"/>
              </a:xfrm>
              <a:custGeom>
                <a:avLst/>
                <a:gdLst/>
                <a:ahLst/>
                <a:cxnLst/>
                <a:rect l="l" t="t" r="r" b="b"/>
                <a:pathLst>
                  <a:path w="27968" h="27968" extrusionOk="0">
                    <a:moveTo>
                      <a:pt x="27908" y="0"/>
                    </a:moveTo>
                    <a:lnTo>
                      <a:pt x="0" y="27908"/>
                    </a:lnTo>
                    <a:lnTo>
                      <a:pt x="179" y="27968"/>
                    </a:lnTo>
                    <a:lnTo>
                      <a:pt x="27968" y="179"/>
                    </a:lnTo>
                    <a:cubicBezTo>
                      <a:pt x="27944" y="119"/>
                      <a:pt x="27920" y="60"/>
                      <a:pt x="2790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0" name="Google Shape;1470;p11"/>
              <p:cNvSpPr/>
              <p:nvPr/>
            </p:nvSpPr>
            <p:spPr>
              <a:xfrm>
                <a:off x="3921600" y="2910900"/>
                <a:ext cx="680175" cy="680175"/>
              </a:xfrm>
              <a:custGeom>
                <a:avLst/>
                <a:gdLst/>
                <a:ahLst/>
                <a:cxnLst/>
                <a:rect l="l" t="t" r="r" b="b"/>
                <a:pathLst>
                  <a:path w="27207" h="27207" extrusionOk="0">
                    <a:moveTo>
                      <a:pt x="27159" y="1"/>
                    </a:moveTo>
                    <a:lnTo>
                      <a:pt x="1" y="27147"/>
                    </a:lnTo>
                    <a:lnTo>
                      <a:pt x="191" y="27206"/>
                    </a:lnTo>
                    <a:lnTo>
                      <a:pt x="27207" y="191"/>
                    </a:lnTo>
                    <a:cubicBezTo>
                      <a:pt x="27195" y="132"/>
                      <a:pt x="27171" y="60"/>
                      <a:pt x="2715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1" name="Google Shape;1471;p11"/>
              <p:cNvSpPr/>
              <p:nvPr/>
            </p:nvSpPr>
            <p:spPr>
              <a:xfrm>
                <a:off x="3949300" y="2938575"/>
                <a:ext cx="658725" cy="658450"/>
              </a:xfrm>
              <a:custGeom>
                <a:avLst/>
                <a:gdLst/>
                <a:ahLst/>
                <a:cxnLst/>
                <a:rect l="l" t="t" r="r" b="b"/>
                <a:pathLst>
                  <a:path w="26349" h="26338" extrusionOk="0">
                    <a:moveTo>
                      <a:pt x="26301" y="1"/>
                    </a:moveTo>
                    <a:lnTo>
                      <a:pt x="0" y="26302"/>
                    </a:lnTo>
                    <a:lnTo>
                      <a:pt x="203" y="26338"/>
                    </a:lnTo>
                    <a:lnTo>
                      <a:pt x="26349" y="203"/>
                    </a:lnTo>
                    <a:cubicBezTo>
                      <a:pt x="26325" y="132"/>
                      <a:pt x="26313" y="60"/>
                      <a:pt x="2630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2" name="Google Shape;1472;p11"/>
              <p:cNvSpPr/>
              <p:nvPr/>
            </p:nvSpPr>
            <p:spPr>
              <a:xfrm>
                <a:off x="3978175" y="2967450"/>
                <a:ext cx="634625" cy="634350"/>
              </a:xfrm>
              <a:custGeom>
                <a:avLst/>
                <a:gdLst/>
                <a:ahLst/>
                <a:cxnLst/>
                <a:rect l="l" t="t" r="r" b="b"/>
                <a:pathLst>
                  <a:path w="25385" h="25374" extrusionOk="0">
                    <a:moveTo>
                      <a:pt x="25348" y="1"/>
                    </a:moveTo>
                    <a:lnTo>
                      <a:pt x="0" y="25349"/>
                    </a:lnTo>
                    <a:lnTo>
                      <a:pt x="214" y="25373"/>
                    </a:lnTo>
                    <a:lnTo>
                      <a:pt x="25384" y="215"/>
                    </a:lnTo>
                    <a:cubicBezTo>
                      <a:pt x="25372" y="144"/>
                      <a:pt x="25360" y="72"/>
                      <a:pt x="2534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3" name="Google Shape;1473;p11"/>
              <p:cNvSpPr/>
              <p:nvPr/>
            </p:nvSpPr>
            <p:spPr>
              <a:xfrm>
                <a:off x="4008525" y="2997825"/>
                <a:ext cx="607250" cy="607225"/>
              </a:xfrm>
              <a:custGeom>
                <a:avLst/>
                <a:gdLst/>
                <a:ahLst/>
                <a:cxnLst/>
                <a:rect l="l" t="t" r="r" b="b"/>
                <a:pathLst>
                  <a:path w="24290" h="24289" extrusionOk="0">
                    <a:moveTo>
                      <a:pt x="24277" y="0"/>
                    </a:moveTo>
                    <a:lnTo>
                      <a:pt x="0" y="24277"/>
                    </a:lnTo>
                    <a:cubicBezTo>
                      <a:pt x="72" y="24277"/>
                      <a:pt x="155" y="24289"/>
                      <a:pt x="227" y="24289"/>
                    </a:cubicBezTo>
                    <a:lnTo>
                      <a:pt x="24289" y="215"/>
                    </a:lnTo>
                    <a:cubicBezTo>
                      <a:pt x="24289" y="143"/>
                      <a:pt x="24289" y="72"/>
                      <a:pt x="2427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4" name="Google Shape;1474;p11"/>
              <p:cNvSpPr/>
              <p:nvPr/>
            </p:nvSpPr>
            <p:spPr>
              <a:xfrm>
                <a:off x="4040675" y="3029675"/>
                <a:ext cx="576875" cy="576875"/>
              </a:xfrm>
              <a:custGeom>
                <a:avLst/>
                <a:gdLst/>
                <a:ahLst/>
                <a:cxnLst/>
                <a:rect l="l" t="t" r="r" b="b"/>
                <a:pathLst>
                  <a:path w="23075" h="23075" extrusionOk="0">
                    <a:moveTo>
                      <a:pt x="23075" y="0"/>
                    </a:moveTo>
                    <a:lnTo>
                      <a:pt x="0" y="23075"/>
                    </a:lnTo>
                    <a:lnTo>
                      <a:pt x="238" y="23075"/>
                    </a:lnTo>
                    <a:lnTo>
                      <a:pt x="23075" y="238"/>
                    </a:lnTo>
                    <a:cubicBezTo>
                      <a:pt x="23075" y="155"/>
                      <a:pt x="23075" y="84"/>
                      <a:pt x="230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5" name="Google Shape;1475;p11"/>
              <p:cNvSpPr/>
              <p:nvPr/>
            </p:nvSpPr>
            <p:spPr>
              <a:xfrm>
                <a:off x="4074300" y="3063600"/>
                <a:ext cx="543250" cy="543250"/>
              </a:xfrm>
              <a:custGeom>
                <a:avLst/>
                <a:gdLst/>
                <a:ahLst/>
                <a:cxnLst/>
                <a:rect l="l" t="t" r="r" b="b"/>
                <a:pathLst>
                  <a:path w="21730" h="21730" extrusionOk="0">
                    <a:moveTo>
                      <a:pt x="21730" y="1"/>
                    </a:moveTo>
                    <a:lnTo>
                      <a:pt x="1" y="21729"/>
                    </a:lnTo>
                    <a:lnTo>
                      <a:pt x="239" y="21729"/>
                    </a:lnTo>
                    <a:lnTo>
                      <a:pt x="21730" y="239"/>
                    </a:lnTo>
                    <a:lnTo>
                      <a:pt x="2173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6" name="Google Shape;1476;p11"/>
              <p:cNvSpPr/>
              <p:nvPr/>
            </p:nvSpPr>
            <p:spPr>
              <a:xfrm>
                <a:off x="4110325" y="3099325"/>
                <a:ext cx="505450" cy="505450"/>
              </a:xfrm>
              <a:custGeom>
                <a:avLst/>
                <a:gdLst/>
                <a:ahLst/>
                <a:cxnLst/>
                <a:rect l="l" t="t" r="r" b="b"/>
                <a:pathLst>
                  <a:path w="20218" h="20218" extrusionOk="0">
                    <a:moveTo>
                      <a:pt x="20217" y="0"/>
                    </a:moveTo>
                    <a:lnTo>
                      <a:pt x="0" y="20217"/>
                    </a:lnTo>
                    <a:lnTo>
                      <a:pt x="262" y="20193"/>
                    </a:lnTo>
                    <a:lnTo>
                      <a:pt x="20182" y="274"/>
                    </a:lnTo>
                    <a:lnTo>
                      <a:pt x="2021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7" name="Google Shape;1477;p11"/>
              <p:cNvSpPr/>
              <p:nvPr/>
            </p:nvSpPr>
            <p:spPr>
              <a:xfrm>
                <a:off x="4149325" y="3138325"/>
                <a:ext cx="461375" cy="461375"/>
              </a:xfrm>
              <a:custGeom>
                <a:avLst/>
                <a:gdLst/>
                <a:ahLst/>
                <a:cxnLst/>
                <a:rect l="l" t="t" r="r" b="b"/>
                <a:pathLst>
                  <a:path w="18455" h="18455" extrusionOk="0">
                    <a:moveTo>
                      <a:pt x="18455" y="0"/>
                    </a:moveTo>
                    <a:lnTo>
                      <a:pt x="0" y="18455"/>
                    </a:lnTo>
                    <a:lnTo>
                      <a:pt x="0" y="18455"/>
                    </a:lnTo>
                    <a:lnTo>
                      <a:pt x="286" y="18407"/>
                    </a:lnTo>
                    <a:lnTo>
                      <a:pt x="18407" y="286"/>
                    </a:lnTo>
                    <a:lnTo>
                      <a:pt x="1845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8" name="Google Shape;1478;p11"/>
              <p:cNvSpPr/>
              <p:nvPr/>
            </p:nvSpPr>
            <p:spPr>
              <a:xfrm>
                <a:off x="4191275" y="3180575"/>
                <a:ext cx="411100" cy="410800"/>
              </a:xfrm>
              <a:custGeom>
                <a:avLst/>
                <a:gdLst/>
                <a:ahLst/>
                <a:cxnLst/>
                <a:rect l="l" t="t" r="r" b="b"/>
                <a:pathLst>
                  <a:path w="16444" h="16432" extrusionOk="0">
                    <a:moveTo>
                      <a:pt x="16443" y="1"/>
                    </a:moveTo>
                    <a:lnTo>
                      <a:pt x="1" y="16431"/>
                    </a:lnTo>
                    <a:cubicBezTo>
                      <a:pt x="120" y="16407"/>
                      <a:pt x="227" y="16384"/>
                      <a:pt x="334" y="16348"/>
                    </a:cubicBezTo>
                    <a:lnTo>
                      <a:pt x="16360" y="322"/>
                    </a:lnTo>
                    <a:cubicBezTo>
                      <a:pt x="16384" y="215"/>
                      <a:pt x="16420" y="108"/>
                      <a:pt x="1644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9" name="Google Shape;1479;p11"/>
              <p:cNvSpPr/>
              <p:nvPr/>
            </p:nvSpPr>
            <p:spPr>
              <a:xfrm>
                <a:off x="4239200" y="3228500"/>
                <a:ext cx="349175" cy="349175"/>
              </a:xfrm>
              <a:custGeom>
                <a:avLst/>
                <a:gdLst/>
                <a:ahLst/>
                <a:cxnLst/>
                <a:rect l="l" t="t" r="r" b="b"/>
                <a:pathLst>
                  <a:path w="13967" h="13967" extrusionOk="0">
                    <a:moveTo>
                      <a:pt x="13967" y="1"/>
                    </a:moveTo>
                    <a:lnTo>
                      <a:pt x="1" y="13967"/>
                    </a:lnTo>
                    <a:lnTo>
                      <a:pt x="1" y="13967"/>
                    </a:lnTo>
                    <a:lnTo>
                      <a:pt x="370" y="13836"/>
                    </a:lnTo>
                    <a:lnTo>
                      <a:pt x="13836" y="370"/>
                    </a:lnTo>
                    <a:cubicBezTo>
                      <a:pt x="13884" y="239"/>
                      <a:pt x="13919" y="120"/>
                      <a:pt x="1396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0" name="Google Shape;1480;p11"/>
              <p:cNvSpPr/>
              <p:nvPr/>
            </p:nvSpPr>
            <p:spPr>
              <a:xfrm>
                <a:off x="4295775" y="3284750"/>
                <a:ext cx="269975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799" h="10812" extrusionOk="0">
                    <a:moveTo>
                      <a:pt x="10799" y="1"/>
                    </a:moveTo>
                    <a:lnTo>
                      <a:pt x="0" y="10812"/>
                    </a:lnTo>
                    <a:cubicBezTo>
                      <a:pt x="155" y="10740"/>
                      <a:pt x="310" y="10657"/>
                      <a:pt x="476" y="10574"/>
                    </a:cubicBezTo>
                    <a:lnTo>
                      <a:pt x="10561" y="477"/>
                    </a:lnTo>
                    <a:cubicBezTo>
                      <a:pt x="10644" y="322"/>
                      <a:pt x="10728" y="168"/>
                      <a:pt x="1079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1" name="Google Shape;1481;p11"/>
              <p:cNvSpPr/>
              <p:nvPr/>
            </p:nvSpPr>
            <p:spPr>
              <a:xfrm>
                <a:off x="4375225" y="3364225"/>
                <a:ext cx="145000" cy="145300"/>
              </a:xfrm>
              <a:custGeom>
                <a:avLst/>
                <a:gdLst/>
                <a:ahLst/>
                <a:cxnLst/>
                <a:rect l="l" t="t" r="r" b="b"/>
                <a:pathLst>
                  <a:path w="5800" h="5812" extrusionOk="0">
                    <a:moveTo>
                      <a:pt x="5799" y="1"/>
                    </a:moveTo>
                    <a:lnTo>
                      <a:pt x="1" y="5811"/>
                    </a:lnTo>
                    <a:cubicBezTo>
                      <a:pt x="287" y="5609"/>
                      <a:pt x="584" y="5406"/>
                      <a:pt x="858" y="5180"/>
                    </a:cubicBezTo>
                    <a:lnTo>
                      <a:pt x="5180" y="870"/>
                    </a:lnTo>
                    <a:cubicBezTo>
                      <a:pt x="5395" y="584"/>
                      <a:pt x="5597" y="299"/>
                      <a:pt x="579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82" name="Google Shape;1482;p11"/>
            <p:cNvSpPr/>
            <p:nvPr/>
          </p:nvSpPr>
          <p:spPr>
            <a:xfrm>
              <a:off x="6300275" y="-409125"/>
              <a:ext cx="2031225" cy="2030925"/>
            </a:xfrm>
            <a:custGeom>
              <a:avLst/>
              <a:gdLst/>
              <a:ahLst/>
              <a:cxnLst/>
              <a:rect l="l" t="t" r="r" b="b"/>
              <a:pathLst>
                <a:path w="81249" h="81237" extrusionOk="0">
                  <a:moveTo>
                    <a:pt x="75784" y="56007"/>
                  </a:moveTo>
                  <a:lnTo>
                    <a:pt x="25230" y="5453"/>
                  </a:lnTo>
                  <a:cubicBezTo>
                    <a:pt x="19765" y="0"/>
                    <a:pt x="10931" y="0"/>
                    <a:pt x="5466" y="5453"/>
                  </a:cubicBezTo>
                  <a:lnTo>
                    <a:pt x="5466" y="5453"/>
                  </a:lnTo>
                  <a:cubicBezTo>
                    <a:pt x="13" y="10906"/>
                    <a:pt x="1" y="19764"/>
                    <a:pt x="5466" y="25217"/>
                  </a:cubicBezTo>
                  <a:lnTo>
                    <a:pt x="56032" y="75783"/>
                  </a:lnTo>
                  <a:cubicBezTo>
                    <a:pt x="61485" y="81236"/>
                    <a:pt x="70331" y="81236"/>
                    <a:pt x="75784" y="75771"/>
                  </a:cubicBezTo>
                  <a:cubicBezTo>
                    <a:pt x="81249" y="70318"/>
                    <a:pt x="81249" y="61472"/>
                    <a:pt x="75784" y="56007"/>
                  </a:cubicBez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11"/>
            <p:cNvSpPr/>
            <p:nvPr/>
          </p:nvSpPr>
          <p:spPr>
            <a:xfrm>
              <a:off x="7170813" y="-63662"/>
              <a:ext cx="884375" cy="884350"/>
            </a:xfrm>
            <a:custGeom>
              <a:avLst/>
              <a:gdLst/>
              <a:ahLst/>
              <a:cxnLst/>
              <a:rect l="l" t="t" r="r" b="b"/>
              <a:pathLst>
                <a:path w="35375" h="35374" extrusionOk="0">
                  <a:moveTo>
                    <a:pt x="32993" y="33004"/>
                  </a:moveTo>
                  <a:lnTo>
                    <a:pt x="32993" y="33004"/>
                  </a:lnTo>
                  <a:cubicBezTo>
                    <a:pt x="30612" y="35373"/>
                    <a:pt x="26766" y="35373"/>
                    <a:pt x="24385" y="33004"/>
                  </a:cubicBezTo>
                  <a:lnTo>
                    <a:pt x="2382" y="10989"/>
                  </a:lnTo>
                  <a:cubicBezTo>
                    <a:pt x="1" y="8608"/>
                    <a:pt x="1" y="4763"/>
                    <a:pt x="2382" y="2381"/>
                  </a:cubicBezTo>
                  <a:lnTo>
                    <a:pt x="2382" y="2381"/>
                  </a:lnTo>
                  <a:cubicBezTo>
                    <a:pt x="4751" y="0"/>
                    <a:pt x="8597" y="0"/>
                    <a:pt x="10978" y="2381"/>
                  </a:cubicBezTo>
                  <a:lnTo>
                    <a:pt x="32993" y="24396"/>
                  </a:lnTo>
                  <a:cubicBezTo>
                    <a:pt x="35374" y="26765"/>
                    <a:pt x="35374" y="30623"/>
                    <a:pt x="32993" y="33004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11"/>
            <p:cNvSpPr/>
            <p:nvPr/>
          </p:nvSpPr>
          <p:spPr>
            <a:xfrm>
              <a:off x="8045300" y="-339400"/>
              <a:ext cx="1098690" cy="1098527"/>
            </a:xfrm>
            <a:custGeom>
              <a:avLst/>
              <a:gdLst/>
              <a:ahLst/>
              <a:cxnLst/>
              <a:rect l="l" t="t" r="r" b="b"/>
              <a:pathLst>
                <a:path w="81249" h="81237" extrusionOk="0">
                  <a:moveTo>
                    <a:pt x="75784" y="56007"/>
                  </a:moveTo>
                  <a:lnTo>
                    <a:pt x="25230" y="5453"/>
                  </a:lnTo>
                  <a:cubicBezTo>
                    <a:pt x="19765" y="0"/>
                    <a:pt x="10931" y="0"/>
                    <a:pt x="5466" y="5453"/>
                  </a:cubicBezTo>
                  <a:lnTo>
                    <a:pt x="5466" y="5453"/>
                  </a:lnTo>
                  <a:cubicBezTo>
                    <a:pt x="13" y="10906"/>
                    <a:pt x="1" y="19764"/>
                    <a:pt x="5466" y="25217"/>
                  </a:cubicBezTo>
                  <a:lnTo>
                    <a:pt x="56032" y="75783"/>
                  </a:lnTo>
                  <a:cubicBezTo>
                    <a:pt x="61485" y="81236"/>
                    <a:pt x="70331" y="81236"/>
                    <a:pt x="75784" y="75771"/>
                  </a:cubicBezTo>
                  <a:cubicBezTo>
                    <a:pt x="81249" y="70318"/>
                    <a:pt x="81249" y="61472"/>
                    <a:pt x="75784" y="56007"/>
                  </a:cubicBez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11"/>
            <p:cNvSpPr/>
            <p:nvPr/>
          </p:nvSpPr>
          <p:spPr>
            <a:xfrm>
              <a:off x="6414075" y="3986513"/>
              <a:ext cx="2031225" cy="2030925"/>
            </a:xfrm>
            <a:custGeom>
              <a:avLst/>
              <a:gdLst/>
              <a:ahLst/>
              <a:cxnLst/>
              <a:rect l="l" t="t" r="r" b="b"/>
              <a:pathLst>
                <a:path w="81249" h="81237" extrusionOk="0">
                  <a:moveTo>
                    <a:pt x="75784" y="56007"/>
                  </a:moveTo>
                  <a:lnTo>
                    <a:pt x="25230" y="5453"/>
                  </a:lnTo>
                  <a:cubicBezTo>
                    <a:pt x="19765" y="0"/>
                    <a:pt x="10931" y="0"/>
                    <a:pt x="5466" y="5453"/>
                  </a:cubicBezTo>
                  <a:lnTo>
                    <a:pt x="5466" y="5453"/>
                  </a:lnTo>
                  <a:cubicBezTo>
                    <a:pt x="13" y="10906"/>
                    <a:pt x="1" y="19764"/>
                    <a:pt x="5466" y="25217"/>
                  </a:cubicBezTo>
                  <a:lnTo>
                    <a:pt x="56032" y="75783"/>
                  </a:lnTo>
                  <a:cubicBezTo>
                    <a:pt x="61485" y="81236"/>
                    <a:pt x="70331" y="81236"/>
                    <a:pt x="75784" y="75771"/>
                  </a:cubicBezTo>
                  <a:cubicBezTo>
                    <a:pt x="81249" y="70318"/>
                    <a:pt x="81249" y="61472"/>
                    <a:pt x="75784" y="56007"/>
                  </a:cubicBez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11"/>
            <p:cNvSpPr/>
            <p:nvPr/>
          </p:nvSpPr>
          <p:spPr>
            <a:xfrm>
              <a:off x="7173300" y="4259025"/>
              <a:ext cx="1351375" cy="1304575"/>
            </a:xfrm>
            <a:custGeom>
              <a:avLst/>
              <a:gdLst/>
              <a:ahLst/>
              <a:cxnLst/>
              <a:rect l="l" t="t" r="r" b="b"/>
              <a:pathLst>
                <a:path w="54055" h="52183" extrusionOk="0">
                  <a:moveTo>
                    <a:pt x="10510" y="759"/>
                  </a:moveTo>
                  <a:cubicBezTo>
                    <a:pt x="12828" y="759"/>
                    <a:pt x="15036" y="1686"/>
                    <a:pt x="16669" y="3331"/>
                  </a:cubicBezTo>
                  <a:lnTo>
                    <a:pt x="49804" y="36454"/>
                  </a:lnTo>
                  <a:cubicBezTo>
                    <a:pt x="53233" y="39883"/>
                    <a:pt x="53233" y="45431"/>
                    <a:pt x="49804" y="48860"/>
                  </a:cubicBezTo>
                  <a:cubicBezTo>
                    <a:pt x="48090" y="50575"/>
                    <a:pt x="45842" y="51432"/>
                    <a:pt x="43595" y="51432"/>
                  </a:cubicBezTo>
                  <a:cubicBezTo>
                    <a:pt x="41348" y="51432"/>
                    <a:pt x="39100" y="50575"/>
                    <a:pt x="37386" y="48860"/>
                  </a:cubicBezTo>
                  <a:lnTo>
                    <a:pt x="4263" y="15737"/>
                  </a:lnTo>
                  <a:cubicBezTo>
                    <a:pt x="1750" y="13225"/>
                    <a:pt x="1012" y="9451"/>
                    <a:pt x="2370" y="6177"/>
                  </a:cubicBezTo>
                  <a:cubicBezTo>
                    <a:pt x="3727" y="2902"/>
                    <a:pt x="6918" y="759"/>
                    <a:pt x="10466" y="759"/>
                  </a:cubicBezTo>
                  <a:cubicBezTo>
                    <a:pt x="10481" y="759"/>
                    <a:pt x="10495" y="759"/>
                    <a:pt x="10510" y="759"/>
                  </a:cubicBezTo>
                  <a:close/>
                  <a:moveTo>
                    <a:pt x="10470" y="0"/>
                  </a:moveTo>
                  <a:cubicBezTo>
                    <a:pt x="8031" y="0"/>
                    <a:pt x="5590" y="932"/>
                    <a:pt x="3727" y="2795"/>
                  </a:cubicBezTo>
                  <a:cubicBezTo>
                    <a:pt x="0" y="6510"/>
                    <a:pt x="0" y="12546"/>
                    <a:pt x="3727" y="16273"/>
                  </a:cubicBezTo>
                  <a:lnTo>
                    <a:pt x="36850" y="49396"/>
                  </a:lnTo>
                  <a:cubicBezTo>
                    <a:pt x="38626" y="51172"/>
                    <a:pt x="41037" y="52182"/>
                    <a:pt x="43545" y="52182"/>
                  </a:cubicBezTo>
                  <a:cubicBezTo>
                    <a:pt x="43560" y="52182"/>
                    <a:pt x="43574" y="52182"/>
                    <a:pt x="43589" y="52182"/>
                  </a:cubicBezTo>
                  <a:cubicBezTo>
                    <a:pt x="43604" y="52182"/>
                    <a:pt x="43618" y="52182"/>
                    <a:pt x="43633" y="52182"/>
                  </a:cubicBezTo>
                  <a:cubicBezTo>
                    <a:pt x="46153" y="52182"/>
                    <a:pt x="48552" y="51172"/>
                    <a:pt x="50340" y="49396"/>
                  </a:cubicBezTo>
                  <a:cubicBezTo>
                    <a:pt x="54055" y="45681"/>
                    <a:pt x="54055" y="39645"/>
                    <a:pt x="50340" y="35918"/>
                  </a:cubicBezTo>
                  <a:lnTo>
                    <a:pt x="17205" y="2795"/>
                  </a:lnTo>
                  <a:cubicBezTo>
                    <a:pt x="15347" y="932"/>
                    <a:pt x="12910" y="0"/>
                    <a:pt x="104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87" name="Google Shape;1487;p11"/>
            <p:cNvGrpSpPr/>
            <p:nvPr/>
          </p:nvGrpSpPr>
          <p:grpSpPr>
            <a:xfrm>
              <a:off x="6780731" y="3230465"/>
              <a:ext cx="716947" cy="717140"/>
              <a:chOff x="3502200" y="2491200"/>
              <a:chExt cx="1115350" cy="1115650"/>
            </a:xfrm>
          </p:grpSpPr>
          <p:sp>
            <p:nvSpPr>
              <p:cNvPr id="1488" name="Google Shape;1488;p11"/>
              <p:cNvSpPr/>
              <p:nvPr/>
            </p:nvSpPr>
            <p:spPr>
              <a:xfrm>
                <a:off x="3606975" y="2596575"/>
                <a:ext cx="126550" cy="126525"/>
              </a:xfrm>
              <a:custGeom>
                <a:avLst/>
                <a:gdLst/>
                <a:ahLst/>
                <a:cxnLst/>
                <a:rect l="l" t="t" r="r" b="b"/>
                <a:pathLst>
                  <a:path w="5062" h="5061" extrusionOk="0">
                    <a:moveTo>
                      <a:pt x="5061" y="1"/>
                    </a:moveTo>
                    <a:lnTo>
                      <a:pt x="5061" y="1"/>
                    </a:lnTo>
                    <a:cubicBezTo>
                      <a:pt x="4728" y="251"/>
                      <a:pt x="4382" y="501"/>
                      <a:pt x="4049" y="775"/>
                    </a:cubicBezTo>
                    <a:lnTo>
                      <a:pt x="775" y="4049"/>
                    </a:lnTo>
                    <a:cubicBezTo>
                      <a:pt x="513" y="4370"/>
                      <a:pt x="251" y="4716"/>
                      <a:pt x="1" y="5061"/>
                    </a:cubicBezTo>
                    <a:lnTo>
                      <a:pt x="506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9" name="Google Shape;1489;p11"/>
              <p:cNvSpPr/>
              <p:nvPr/>
            </p:nvSpPr>
            <p:spPr>
              <a:xfrm>
                <a:off x="3557275" y="2546575"/>
                <a:ext cx="260175" cy="260175"/>
              </a:xfrm>
              <a:custGeom>
                <a:avLst/>
                <a:gdLst/>
                <a:ahLst/>
                <a:cxnLst/>
                <a:rect l="l" t="t" r="r" b="b"/>
                <a:pathLst>
                  <a:path w="10407" h="10407" extrusionOk="0">
                    <a:moveTo>
                      <a:pt x="10407" y="0"/>
                    </a:moveTo>
                    <a:cubicBezTo>
                      <a:pt x="10264" y="72"/>
                      <a:pt x="10097" y="155"/>
                      <a:pt x="9942" y="227"/>
                    </a:cubicBezTo>
                    <a:lnTo>
                      <a:pt x="239" y="9930"/>
                    </a:lnTo>
                    <a:cubicBezTo>
                      <a:pt x="155" y="10085"/>
                      <a:pt x="84" y="10252"/>
                      <a:pt x="1" y="10406"/>
                    </a:cubicBezTo>
                    <a:lnTo>
                      <a:pt x="1040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0" name="Google Shape;1490;p11"/>
              <p:cNvSpPr/>
              <p:nvPr/>
            </p:nvSpPr>
            <p:spPr>
              <a:xfrm>
                <a:off x="3532875" y="2522175"/>
                <a:ext cx="342625" cy="342625"/>
              </a:xfrm>
              <a:custGeom>
                <a:avLst/>
                <a:gdLst/>
                <a:ahLst/>
                <a:cxnLst/>
                <a:rect l="l" t="t" r="r" b="b"/>
                <a:pathLst>
                  <a:path w="13705" h="13705" extrusionOk="0">
                    <a:moveTo>
                      <a:pt x="13704" y="0"/>
                    </a:moveTo>
                    <a:lnTo>
                      <a:pt x="13704" y="0"/>
                    </a:lnTo>
                    <a:cubicBezTo>
                      <a:pt x="13585" y="48"/>
                      <a:pt x="13454" y="107"/>
                      <a:pt x="13323" y="155"/>
                    </a:cubicBezTo>
                    <a:lnTo>
                      <a:pt x="155" y="13323"/>
                    </a:lnTo>
                    <a:cubicBezTo>
                      <a:pt x="107" y="13454"/>
                      <a:pt x="60" y="13585"/>
                      <a:pt x="0" y="13704"/>
                    </a:cubicBezTo>
                    <a:lnTo>
                      <a:pt x="1370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1" name="Google Shape;1491;p11"/>
              <p:cNvSpPr/>
              <p:nvPr/>
            </p:nvSpPr>
            <p:spPr>
              <a:xfrm>
                <a:off x="3518575" y="2507875"/>
                <a:ext cx="405450" cy="405425"/>
              </a:xfrm>
              <a:custGeom>
                <a:avLst/>
                <a:gdLst/>
                <a:ahLst/>
                <a:cxnLst/>
                <a:rect l="l" t="t" r="r" b="b"/>
                <a:pathLst>
                  <a:path w="16218" h="16217" extrusionOk="0">
                    <a:moveTo>
                      <a:pt x="16217" y="1"/>
                    </a:moveTo>
                    <a:lnTo>
                      <a:pt x="16217" y="1"/>
                    </a:lnTo>
                    <a:cubicBezTo>
                      <a:pt x="16110" y="24"/>
                      <a:pt x="16003" y="60"/>
                      <a:pt x="15884" y="96"/>
                    </a:cubicBezTo>
                    <a:lnTo>
                      <a:pt x="96" y="15884"/>
                    </a:lnTo>
                    <a:cubicBezTo>
                      <a:pt x="60" y="15991"/>
                      <a:pt x="37" y="16098"/>
                      <a:pt x="1" y="16217"/>
                    </a:cubicBezTo>
                    <a:lnTo>
                      <a:pt x="1621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2" name="Google Shape;1492;p11"/>
              <p:cNvSpPr/>
              <p:nvPr/>
            </p:nvSpPr>
            <p:spPr>
              <a:xfrm>
                <a:off x="3509950" y="2499250"/>
                <a:ext cx="456925" cy="456925"/>
              </a:xfrm>
              <a:custGeom>
                <a:avLst/>
                <a:gdLst/>
                <a:ahLst/>
                <a:cxnLst/>
                <a:rect l="l" t="t" r="r" b="b"/>
                <a:pathLst>
                  <a:path w="18277" h="18277" extrusionOk="0">
                    <a:moveTo>
                      <a:pt x="18277" y="0"/>
                    </a:moveTo>
                    <a:cubicBezTo>
                      <a:pt x="18181" y="12"/>
                      <a:pt x="18074" y="24"/>
                      <a:pt x="17979" y="48"/>
                    </a:cubicBezTo>
                    <a:lnTo>
                      <a:pt x="48" y="17991"/>
                    </a:lnTo>
                    <a:cubicBezTo>
                      <a:pt x="24" y="18086"/>
                      <a:pt x="12" y="18181"/>
                      <a:pt x="1" y="18276"/>
                    </a:cubicBezTo>
                    <a:lnTo>
                      <a:pt x="1827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3" name="Google Shape;1493;p11"/>
              <p:cNvSpPr/>
              <p:nvPr/>
            </p:nvSpPr>
            <p:spPr>
              <a:xfrm>
                <a:off x="3504600" y="2493600"/>
                <a:ext cx="501575" cy="501575"/>
              </a:xfrm>
              <a:custGeom>
                <a:avLst/>
                <a:gdLst/>
                <a:ahLst/>
                <a:cxnLst/>
                <a:rect l="l" t="t" r="r" b="b"/>
                <a:pathLst>
                  <a:path w="20063" h="20063" extrusionOk="0">
                    <a:moveTo>
                      <a:pt x="20062" y="0"/>
                    </a:moveTo>
                    <a:lnTo>
                      <a:pt x="20062" y="0"/>
                    </a:lnTo>
                    <a:cubicBezTo>
                      <a:pt x="19967" y="12"/>
                      <a:pt x="19872" y="24"/>
                      <a:pt x="19788" y="36"/>
                    </a:cubicBezTo>
                    <a:lnTo>
                      <a:pt x="36" y="19788"/>
                    </a:lnTo>
                    <a:cubicBezTo>
                      <a:pt x="24" y="19884"/>
                      <a:pt x="12" y="19979"/>
                      <a:pt x="0" y="20062"/>
                    </a:cubicBezTo>
                    <a:lnTo>
                      <a:pt x="2006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4" name="Google Shape;1494;p11"/>
              <p:cNvSpPr/>
              <p:nvPr/>
            </p:nvSpPr>
            <p:spPr>
              <a:xfrm>
                <a:off x="3502500" y="2491500"/>
                <a:ext cx="539675" cy="539975"/>
              </a:xfrm>
              <a:custGeom>
                <a:avLst/>
                <a:gdLst/>
                <a:ahLst/>
                <a:cxnLst/>
                <a:rect l="l" t="t" r="r" b="b"/>
                <a:pathLst>
                  <a:path w="21587" h="21599" extrusionOk="0">
                    <a:moveTo>
                      <a:pt x="21587" y="1"/>
                    </a:moveTo>
                    <a:lnTo>
                      <a:pt x="21337" y="13"/>
                    </a:lnTo>
                    <a:lnTo>
                      <a:pt x="1" y="21349"/>
                    </a:lnTo>
                    <a:lnTo>
                      <a:pt x="1" y="21599"/>
                    </a:lnTo>
                    <a:lnTo>
                      <a:pt x="2158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5" name="Google Shape;1495;p11"/>
              <p:cNvSpPr/>
              <p:nvPr/>
            </p:nvSpPr>
            <p:spPr>
              <a:xfrm>
                <a:off x="3502200" y="2491200"/>
                <a:ext cx="573925" cy="574200"/>
              </a:xfrm>
              <a:custGeom>
                <a:avLst/>
                <a:gdLst/>
                <a:ahLst/>
                <a:cxnLst/>
                <a:rect l="l" t="t" r="r" b="b"/>
                <a:pathLst>
                  <a:path w="22957" h="22968" extrusionOk="0">
                    <a:moveTo>
                      <a:pt x="22718" y="1"/>
                    </a:moveTo>
                    <a:lnTo>
                      <a:pt x="1" y="22730"/>
                    </a:lnTo>
                    <a:lnTo>
                      <a:pt x="1" y="22968"/>
                    </a:lnTo>
                    <a:lnTo>
                      <a:pt x="22956" y="13"/>
                    </a:lnTo>
                    <a:lnTo>
                      <a:pt x="2271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6" name="Google Shape;1496;p11"/>
              <p:cNvSpPr/>
              <p:nvPr/>
            </p:nvSpPr>
            <p:spPr>
              <a:xfrm>
                <a:off x="3503700" y="2493000"/>
                <a:ext cx="604575" cy="604550"/>
              </a:xfrm>
              <a:custGeom>
                <a:avLst/>
                <a:gdLst/>
                <a:ahLst/>
                <a:cxnLst/>
                <a:rect l="l" t="t" r="r" b="b"/>
                <a:pathLst>
                  <a:path w="24183" h="24182" extrusionOk="0">
                    <a:moveTo>
                      <a:pt x="23956" y="0"/>
                    </a:moveTo>
                    <a:lnTo>
                      <a:pt x="0" y="23956"/>
                    </a:lnTo>
                    <a:cubicBezTo>
                      <a:pt x="0" y="24039"/>
                      <a:pt x="0" y="24110"/>
                      <a:pt x="12" y="24182"/>
                    </a:cubicBezTo>
                    <a:lnTo>
                      <a:pt x="24182" y="24"/>
                    </a:lnTo>
                    <a:cubicBezTo>
                      <a:pt x="24111" y="0"/>
                      <a:pt x="24027" y="0"/>
                      <a:pt x="2395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7" name="Google Shape;1497;p11"/>
              <p:cNvSpPr/>
              <p:nvPr/>
            </p:nvSpPr>
            <p:spPr>
              <a:xfrm>
                <a:off x="3506975" y="2495975"/>
                <a:ext cx="631650" cy="631950"/>
              </a:xfrm>
              <a:custGeom>
                <a:avLst/>
                <a:gdLst/>
                <a:ahLst/>
                <a:cxnLst/>
                <a:rect l="l" t="t" r="r" b="b"/>
                <a:pathLst>
                  <a:path w="25266" h="25278" extrusionOk="0">
                    <a:moveTo>
                      <a:pt x="25051" y="0"/>
                    </a:moveTo>
                    <a:lnTo>
                      <a:pt x="0" y="25063"/>
                    </a:lnTo>
                    <a:cubicBezTo>
                      <a:pt x="0" y="25134"/>
                      <a:pt x="12" y="25206"/>
                      <a:pt x="24" y="25277"/>
                    </a:cubicBezTo>
                    <a:lnTo>
                      <a:pt x="25266" y="24"/>
                    </a:lnTo>
                    <a:lnTo>
                      <a:pt x="2505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8" name="Google Shape;1498;p11"/>
              <p:cNvSpPr/>
              <p:nvPr/>
            </p:nvSpPr>
            <p:spPr>
              <a:xfrm>
                <a:off x="3511450" y="2500725"/>
                <a:ext cx="656350" cy="656075"/>
              </a:xfrm>
              <a:custGeom>
                <a:avLst/>
                <a:gdLst/>
                <a:ahLst/>
                <a:cxnLst/>
                <a:rect l="l" t="t" r="r" b="b"/>
                <a:pathLst>
                  <a:path w="26254" h="26243" extrusionOk="0">
                    <a:moveTo>
                      <a:pt x="26051" y="1"/>
                    </a:moveTo>
                    <a:lnTo>
                      <a:pt x="0" y="26040"/>
                    </a:lnTo>
                    <a:cubicBezTo>
                      <a:pt x="24" y="26111"/>
                      <a:pt x="24" y="26183"/>
                      <a:pt x="48" y="26242"/>
                    </a:cubicBezTo>
                    <a:lnTo>
                      <a:pt x="26253" y="37"/>
                    </a:lnTo>
                    <a:lnTo>
                      <a:pt x="2605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9" name="Google Shape;1499;p11"/>
              <p:cNvSpPr/>
              <p:nvPr/>
            </p:nvSpPr>
            <p:spPr>
              <a:xfrm>
                <a:off x="3517400" y="2506700"/>
                <a:ext cx="678075" cy="678075"/>
              </a:xfrm>
              <a:custGeom>
                <a:avLst/>
                <a:gdLst/>
                <a:ahLst/>
                <a:cxnLst/>
                <a:rect l="l" t="t" r="r" b="b"/>
                <a:pathLst>
                  <a:path w="27123" h="27123" extrusionOk="0">
                    <a:moveTo>
                      <a:pt x="26932" y="0"/>
                    </a:moveTo>
                    <a:lnTo>
                      <a:pt x="0" y="26932"/>
                    </a:lnTo>
                    <a:cubicBezTo>
                      <a:pt x="12" y="26991"/>
                      <a:pt x="36" y="27051"/>
                      <a:pt x="48" y="27122"/>
                    </a:cubicBezTo>
                    <a:lnTo>
                      <a:pt x="27123" y="48"/>
                    </a:lnTo>
                    <a:lnTo>
                      <a:pt x="2693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0" name="Google Shape;1500;p11"/>
              <p:cNvSpPr/>
              <p:nvPr/>
            </p:nvSpPr>
            <p:spPr>
              <a:xfrm>
                <a:off x="3524525" y="2513825"/>
                <a:ext cx="697450" cy="697450"/>
              </a:xfrm>
              <a:custGeom>
                <a:avLst/>
                <a:gdLst/>
                <a:ahLst/>
                <a:cxnLst/>
                <a:rect l="l" t="t" r="r" b="b"/>
                <a:pathLst>
                  <a:path w="27898" h="27898" extrusionOk="0">
                    <a:moveTo>
                      <a:pt x="27719" y="1"/>
                    </a:moveTo>
                    <a:lnTo>
                      <a:pt x="1" y="27718"/>
                    </a:lnTo>
                    <a:cubicBezTo>
                      <a:pt x="25" y="27778"/>
                      <a:pt x="37" y="27838"/>
                      <a:pt x="60" y="27897"/>
                    </a:cubicBezTo>
                    <a:lnTo>
                      <a:pt x="27897" y="48"/>
                    </a:lnTo>
                    <a:lnTo>
                      <a:pt x="2771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1" name="Google Shape;1501;p11"/>
              <p:cNvSpPr/>
              <p:nvPr/>
            </p:nvSpPr>
            <p:spPr>
              <a:xfrm>
                <a:off x="3532875" y="2521875"/>
                <a:ext cx="714700" cy="714975"/>
              </a:xfrm>
              <a:custGeom>
                <a:avLst/>
                <a:gdLst/>
                <a:ahLst/>
                <a:cxnLst/>
                <a:rect l="l" t="t" r="r" b="b"/>
                <a:pathLst>
                  <a:path w="28588" h="28599" extrusionOk="0">
                    <a:moveTo>
                      <a:pt x="28409" y="0"/>
                    </a:moveTo>
                    <a:lnTo>
                      <a:pt x="0" y="28420"/>
                    </a:lnTo>
                    <a:cubicBezTo>
                      <a:pt x="12" y="28480"/>
                      <a:pt x="36" y="28539"/>
                      <a:pt x="60" y="28599"/>
                    </a:cubicBezTo>
                    <a:lnTo>
                      <a:pt x="28587" y="72"/>
                    </a:lnTo>
                    <a:lnTo>
                      <a:pt x="2840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2" name="Google Shape;1502;p11"/>
              <p:cNvSpPr/>
              <p:nvPr/>
            </p:nvSpPr>
            <p:spPr>
              <a:xfrm>
                <a:off x="3542100" y="2531100"/>
                <a:ext cx="730175" cy="730175"/>
              </a:xfrm>
              <a:custGeom>
                <a:avLst/>
                <a:gdLst/>
                <a:ahLst/>
                <a:cxnLst/>
                <a:rect l="l" t="t" r="r" b="b"/>
                <a:pathLst>
                  <a:path w="29207" h="29207" extrusionOk="0">
                    <a:moveTo>
                      <a:pt x="29028" y="0"/>
                    </a:moveTo>
                    <a:lnTo>
                      <a:pt x="0" y="29040"/>
                    </a:lnTo>
                    <a:cubicBezTo>
                      <a:pt x="24" y="29099"/>
                      <a:pt x="48" y="29147"/>
                      <a:pt x="72" y="29206"/>
                    </a:cubicBezTo>
                    <a:lnTo>
                      <a:pt x="29206" y="72"/>
                    </a:lnTo>
                    <a:lnTo>
                      <a:pt x="2902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3" name="Google Shape;1503;p11"/>
              <p:cNvSpPr/>
              <p:nvPr/>
            </p:nvSpPr>
            <p:spPr>
              <a:xfrm>
                <a:off x="3552225" y="2541525"/>
                <a:ext cx="743550" cy="743550"/>
              </a:xfrm>
              <a:custGeom>
                <a:avLst/>
                <a:gdLst/>
                <a:ahLst/>
                <a:cxnLst/>
                <a:rect l="l" t="t" r="r" b="b"/>
                <a:pathLst>
                  <a:path w="29742" h="29742" extrusionOk="0">
                    <a:moveTo>
                      <a:pt x="29575" y="0"/>
                    </a:moveTo>
                    <a:lnTo>
                      <a:pt x="0" y="29575"/>
                    </a:lnTo>
                    <a:cubicBezTo>
                      <a:pt x="24" y="29623"/>
                      <a:pt x="48" y="29682"/>
                      <a:pt x="72" y="29742"/>
                    </a:cubicBezTo>
                    <a:lnTo>
                      <a:pt x="29742" y="71"/>
                    </a:lnTo>
                    <a:lnTo>
                      <a:pt x="2957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4" name="Google Shape;1504;p11"/>
              <p:cNvSpPr/>
              <p:nvPr/>
            </p:nvSpPr>
            <p:spPr>
              <a:xfrm>
                <a:off x="3563225" y="2552525"/>
                <a:ext cx="755175" cy="755175"/>
              </a:xfrm>
              <a:custGeom>
                <a:avLst/>
                <a:gdLst/>
                <a:ahLst/>
                <a:cxnLst/>
                <a:rect l="l" t="t" r="r" b="b"/>
                <a:pathLst>
                  <a:path w="30207" h="30207" extrusionOk="0">
                    <a:moveTo>
                      <a:pt x="30052" y="1"/>
                    </a:moveTo>
                    <a:lnTo>
                      <a:pt x="1" y="30040"/>
                    </a:lnTo>
                    <a:cubicBezTo>
                      <a:pt x="36" y="30100"/>
                      <a:pt x="60" y="30147"/>
                      <a:pt x="84" y="30207"/>
                    </a:cubicBezTo>
                    <a:lnTo>
                      <a:pt x="30207" y="84"/>
                    </a:lnTo>
                    <a:lnTo>
                      <a:pt x="3005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5" name="Google Shape;1505;p11"/>
              <p:cNvSpPr/>
              <p:nvPr/>
            </p:nvSpPr>
            <p:spPr>
              <a:xfrm>
                <a:off x="3575125" y="2564425"/>
                <a:ext cx="765025" cy="765000"/>
              </a:xfrm>
              <a:custGeom>
                <a:avLst/>
                <a:gdLst/>
                <a:ahLst/>
                <a:cxnLst/>
                <a:rect l="l" t="t" r="r" b="b"/>
                <a:pathLst>
                  <a:path w="30601" h="30600" extrusionOk="0">
                    <a:moveTo>
                      <a:pt x="30457" y="1"/>
                    </a:moveTo>
                    <a:lnTo>
                      <a:pt x="1" y="30445"/>
                    </a:lnTo>
                    <a:cubicBezTo>
                      <a:pt x="37" y="30493"/>
                      <a:pt x="61" y="30552"/>
                      <a:pt x="96" y="30600"/>
                    </a:cubicBezTo>
                    <a:lnTo>
                      <a:pt x="30600" y="84"/>
                    </a:lnTo>
                    <a:lnTo>
                      <a:pt x="3045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6" name="Google Shape;1506;p11"/>
              <p:cNvSpPr/>
              <p:nvPr/>
            </p:nvSpPr>
            <p:spPr>
              <a:xfrm>
                <a:off x="3587925" y="2577225"/>
                <a:ext cx="773350" cy="773350"/>
              </a:xfrm>
              <a:custGeom>
                <a:avLst/>
                <a:gdLst/>
                <a:ahLst/>
                <a:cxnLst/>
                <a:rect l="l" t="t" r="r" b="b"/>
                <a:pathLst>
                  <a:path w="30934" h="30934" extrusionOk="0">
                    <a:moveTo>
                      <a:pt x="30791" y="1"/>
                    </a:moveTo>
                    <a:lnTo>
                      <a:pt x="1" y="30778"/>
                    </a:lnTo>
                    <a:lnTo>
                      <a:pt x="96" y="30933"/>
                    </a:lnTo>
                    <a:lnTo>
                      <a:pt x="30933" y="96"/>
                    </a:lnTo>
                    <a:lnTo>
                      <a:pt x="3079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7" name="Google Shape;1507;p11"/>
              <p:cNvSpPr/>
              <p:nvPr/>
            </p:nvSpPr>
            <p:spPr>
              <a:xfrm>
                <a:off x="3601625" y="2590625"/>
                <a:ext cx="780175" cy="780175"/>
              </a:xfrm>
              <a:custGeom>
                <a:avLst/>
                <a:gdLst/>
                <a:ahLst/>
                <a:cxnLst/>
                <a:rect l="l" t="t" r="r" b="b"/>
                <a:pathLst>
                  <a:path w="31207" h="31207" extrusionOk="0">
                    <a:moveTo>
                      <a:pt x="31052" y="1"/>
                    </a:moveTo>
                    <a:lnTo>
                      <a:pt x="1" y="31064"/>
                    </a:lnTo>
                    <a:lnTo>
                      <a:pt x="96" y="31207"/>
                    </a:lnTo>
                    <a:lnTo>
                      <a:pt x="31207" y="108"/>
                    </a:lnTo>
                    <a:lnTo>
                      <a:pt x="3105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8" name="Google Shape;1508;p11"/>
              <p:cNvSpPr/>
              <p:nvPr/>
            </p:nvSpPr>
            <p:spPr>
              <a:xfrm>
                <a:off x="3615925" y="2604925"/>
                <a:ext cx="784925" cy="785225"/>
              </a:xfrm>
              <a:custGeom>
                <a:avLst/>
                <a:gdLst/>
                <a:ahLst/>
                <a:cxnLst/>
                <a:rect l="l" t="t" r="r" b="b"/>
                <a:pathLst>
                  <a:path w="31397" h="31409" extrusionOk="0">
                    <a:moveTo>
                      <a:pt x="31266" y="0"/>
                    </a:moveTo>
                    <a:lnTo>
                      <a:pt x="0" y="31278"/>
                    </a:lnTo>
                    <a:cubicBezTo>
                      <a:pt x="36" y="31325"/>
                      <a:pt x="72" y="31361"/>
                      <a:pt x="107" y="31409"/>
                    </a:cubicBezTo>
                    <a:lnTo>
                      <a:pt x="31397" y="107"/>
                    </a:lnTo>
                    <a:lnTo>
                      <a:pt x="3126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9" name="Google Shape;1509;p11"/>
              <p:cNvSpPr/>
              <p:nvPr/>
            </p:nvSpPr>
            <p:spPr>
              <a:xfrm>
                <a:off x="3630800" y="2620100"/>
                <a:ext cx="789100" cy="788800"/>
              </a:xfrm>
              <a:custGeom>
                <a:avLst/>
                <a:gdLst/>
                <a:ahLst/>
                <a:cxnLst/>
                <a:rect l="l" t="t" r="r" b="b"/>
                <a:pathLst>
                  <a:path w="31564" h="31552" extrusionOk="0">
                    <a:moveTo>
                      <a:pt x="31433" y="0"/>
                    </a:moveTo>
                    <a:lnTo>
                      <a:pt x="0" y="31421"/>
                    </a:lnTo>
                    <a:cubicBezTo>
                      <a:pt x="36" y="31468"/>
                      <a:pt x="72" y="31504"/>
                      <a:pt x="108" y="31552"/>
                    </a:cubicBezTo>
                    <a:lnTo>
                      <a:pt x="31564" y="107"/>
                    </a:lnTo>
                    <a:lnTo>
                      <a:pt x="3143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0" name="Google Shape;1510;p11"/>
              <p:cNvSpPr/>
              <p:nvPr/>
            </p:nvSpPr>
            <p:spPr>
              <a:xfrm>
                <a:off x="3646575" y="2635875"/>
                <a:ext cx="791200" cy="791200"/>
              </a:xfrm>
              <a:custGeom>
                <a:avLst/>
                <a:gdLst/>
                <a:ahLst/>
                <a:cxnLst/>
                <a:rect l="l" t="t" r="r" b="b"/>
                <a:pathLst>
                  <a:path w="31648" h="31648" extrusionOk="0">
                    <a:moveTo>
                      <a:pt x="31528" y="0"/>
                    </a:moveTo>
                    <a:lnTo>
                      <a:pt x="0" y="31516"/>
                    </a:lnTo>
                    <a:lnTo>
                      <a:pt x="120" y="31647"/>
                    </a:lnTo>
                    <a:lnTo>
                      <a:pt x="31647" y="107"/>
                    </a:lnTo>
                    <a:lnTo>
                      <a:pt x="3152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1" name="Google Shape;1511;p11"/>
              <p:cNvSpPr/>
              <p:nvPr/>
            </p:nvSpPr>
            <p:spPr>
              <a:xfrm>
                <a:off x="3663250" y="2652250"/>
                <a:ext cx="792075" cy="792075"/>
              </a:xfrm>
              <a:custGeom>
                <a:avLst/>
                <a:gdLst/>
                <a:ahLst/>
                <a:cxnLst/>
                <a:rect l="l" t="t" r="r" b="b"/>
                <a:pathLst>
                  <a:path w="31683" h="31683" extrusionOk="0">
                    <a:moveTo>
                      <a:pt x="31552" y="0"/>
                    </a:moveTo>
                    <a:lnTo>
                      <a:pt x="0" y="31564"/>
                    </a:lnTo>
                    <a:cubicBezTo>
                      <a:pt x="36" y="31587"/>
                      <a:pt x="60" y="31623"/>
                      <a:pt x="95" y="31659"/>
                    </a:cubicBezTo>
                    <a:lnTo>
                      <a:pt x="119" y="31683"/>
                    </a:lnTo>
                    <a:lnTo>
                      <a:pt x="31683" y="119"/>
                    </a:lnTo>
                    <a:lnTo>
                      <a:pt x="31647" y="95"/>
                    </a:lnTo>
                    <a:cubicBezTo>
                      <a:pt x="31623" y="60"/>
                      <a:pt x="31588" y="36"/>
                      <a:pt x="3155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2" name="Google Shape;1512;p11"/>
              <p:cNvSpPr/>
              <p:nvPr/>
            </p:nvSpPr>
            <p:spPr>
              <a:xfrm>
                <a:off x="3680500" y="2669500"/>
                <a:ext cx="791200" cy="791500"/>
              </a:xfrm>
              <a:custGeom>
                <a:avLst/>
                <a:gdLst/>
                <a:ahLst/>
                <a:cxnLst/>
                <a:rect l="l" t="t" r="r" b="b"/>
                <a:pathLst>
                  <a:path w="31648" h="31660" extrusionOk="0">
                    <a:moveTo>
                      <a:pt x="31529" y="1"/>
                    </a:moveTo>
                    <a:lnTo>
                      <a:pt x="1" y="31540"/>
                    </a:lnTo>
                    <a:cubicBezTo>
                      <a:pt x="37" y="31576"/>
                      <a:pt x="72" y="31612"/>
                      <a:pt x="120" y="31659"/>
                    </a:cubicBezTo>
                    <a:lnTo>
                      <a:pt x="31648" y="120"/>
                    </a:lnTo>
                    <a:cubicBezTo>
                      <a:pt x="31612" y="84"/>
                      <a:pt x="31564" y="48"/>
                      <a:pt x="3152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3" name="Google Shape;1513;p11"/>
              <p:cNvSpPr/>
              <p:nvPr/>
            </p:nvSpPr>
            <p:spPr>
              <a:xfrm>
                <a:off x="3698375" y="2687675"/>
                <a:ext cx="789100" cy="789100"/>
              </a:xfrm>
              <a:custGeom>
                <a:avLst/>
                <a:gdLst/>
                <a:ahLst/>
                <a:cxnLst/>
                <a:rect l="l" t="t" r="r" b="b"/>
                <a:pathLst>
                  <a:path w="31564" h="31564" extrusionOk="0">
                    <a:moveTo>
                      <a:pt x="31456" y="0"/>
                    </a:moveTo>
                    <a:lnTo>
                      <a:pt x="0" y="31444"/>
                    </a:lnTo>
                    <a:lnTo>
                      <a:pt x="131" y="31563"/>
                    </a:lnTo>
                    <a:lnTo>
                      <a:pt x="31564" y="119"/>
                    </a:lnTo>
                    <a:cubicBezTo>
                      <a:pt x="31528" y="83"/>
                      <a:pt x="31492" y="36"/>
                      <a:pt x="3145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4" name="Google Shape;1514;p11"/>
              <p:cNvSpPr/>
              <p:nvPr/>
            </p:nvSpPr>
            <p:spPr>
              <a:xfrm>
                <a:off x="3717125" y="2706125"/>
                <a:ext cx="785525" cy="785525"/>
              </a:xfrm>
              <a:custGeom>
                <a:avLst/>
                <a:gdLst/>
                <a:ahLst/>
                <a:cxnLst/>
                <a:rect l="l" t="t" r="r" b="b"/>
                <a:pathLst>
                  <a:path w="31421" h="31421" extrusionOk="0">
                    <a:moveTo>
                      <a:pt x="31314" y="0"/>
                    </a:moveTo>
                    <a:lnTo>
                      <a:pt x="0" y="31325"/>
                    </a:lnTo>
                    <a:lnTo>
                      <a:pt x="131" y="31421"/>
                    </a:lnTo>
                    <a:lnTo>
                      <a:pt x="31421" y="143"/>
                    </a:lnTo>
                    <a:cubicBezTo>
                      <a:pt x="31385" y="95"/>
                      <a:pt x="31349" y="48"/>
                      <a:pt x="3131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5" name="Google Shape;1515;p11"/>
              <p:cNvSpPr/>
              <p:nvPr/>
            </p:nvSpPr>
            <p:spPr>
              <a:xfrm>
                <a:off x="3736475" y="2725750"/>
                <a:ext cx="780475" cy="780500"/>
              </a:xfrm>
              <a:custGeom>
                <a:avLst/>
                <a:gdLst/>
                <a:ahLst/>
                <a:cxnLst/>
                <a:rect l="l" t="t" r="r" b="b"/>
                <a:pathLst>
                  <a:path w="31219" h="31220" extrusionOk="0">
                    <a:moveTo>
                      <a:pt x="31123" y="1"/>
                    </a:moveTo>
                    <a:lnTo>
                      <a:pt x="0" y="31112"/>
                    </a:lnTo>
                    <a:cubicBezTo>
                      <a:pt x="48" y="31148"/>
                      <a:pt x="95" y="31183"/>
                      <a:pt x="143" y="31219"/>
                    </a:cubicBezTo>
                    <a:lnTo>
                      <a:pt x="31218" y="132"/>
                    </a:lnTo>
                    <a:cubicBezTo>
                      <a:pt x="31183" y="84"/>
                      <a:pt x="31159" y="37"/>
                      <a:pt x="3112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6" name="Google Shape;1516;p11"/>
              <p:cNvSpPr/>
              <p:nvPr/>
            </p:nvSpPr>
            <p:spPr>
              <a:xfrm>
                <a:off x="3756400" y="2745700"/>
                <a:ext cx="773950" cy="774225"/>
              </a:xfrm>
              <a:custGeom>
                <a:avLst/>
                <a:gdLst/>
                <a:ahLst/>
                <a:cxnLst/>
                <a:rect l="l" t="t" r="r" b="b"/>
                <a:pathLst>
                  <a:path w="30958" h="30969" extrusionOk="0">
                    <a:moveTo>
                      <a:pt x="30874" y="1"/>
                    </a:moveTo>
                    <a:lnTo>
                      <a:pt x="1" y="30874"/>
                    </a:lnTo>
                    <a:cubicBezTo>
                      <a:pt x="60" y="30897"/>
                      <a:pt x="108" y="30933"/>
                      <a:pt x="156" y="30969"/>
                    </a:cubicBezTo>
                    <a:lnTo>
                      <a:pt x="30957" y="144"/>
                    </a:lnTo>
                    <a:lnTo>
                      <a:pt x="3087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7" name="Google Shape;1517;p11"/>
              <p:cNvSpPr/>
              <p:nvPr/>
            </p:nvSpPr>
            <p:spPr>
              <a:xfrm>
                <a:off x="3777550" y="2766550"/>
                <a:ext cx="765875" cy="766175"/>
              </a:xfrm>
              <a:custGeom>
                <a:avLst/>
                <a:gdLst/>
                <a:ahLst/>
                <a:cxnLst/>
                <a:rect l="l" t="t" r="r" b="b"/>
                <a:pathLst>
                  <a:path w="30635" h="30647" extrusionOk="0">
                    <a:moveTo>
                      <a:pt x="30552" y="0"/>
                    </a:moveTo>
                    <a:lnTo>
                      <a:pt x="0" y="30552"/>
                    </a:lnTo>
                    <a:cubicBezTo>
                      <a:pt x="48" y="30587"/>
                      <a:pt x="95" y="30611"/>
                      <a:pt x="143" y="30647"/>
                    </a:cubicBezTo>
                    <a:lnTo>
                      <a:pt x="30635" y="155"/>
                    </a:lnTo>
                    <a:cubicBezTo>
                      <a:pt x="30611" y="107"/>
                      <a:pt x="30575" y="60"/>
                      <a:pt x="3055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8" name="Google Shape;1518;p11"/>
              <p:cNvSpPr/>
              <p:nvPr/>
            </p:nvSpPr>
            <p:spPr>
              <a:xfrm>
                <a:off x="3799275" y="2788575"/>
                <a:ext cx="756075" cy="756075"/>
              </a:xfrm>
              <a:custGeom>
                <a:avLst/>
                <a:gdLst/>
                <a:ahLst/>
                <a:cxnLst/>
                <a:rect l="l" t="t" r="r" b="b"/>
                <a:pathLst>
                  <a:path w="30243" h="30243" extrusionOk="0">
                    <a:moveTo>
                      <a:pt x="30171" y="0"/>
                    </a:moveTo>
                    <a:lnTo>
                      <a:pt x="0" y="30159"/>
                    </a:lnTo>
                    <a:lnTo>
                      <a:pt x="155" y="30242"/>
                    </a:lnTo>
                    <a:lnTo>
                      <a:pt x="30242" y="155"/>
                    </a:lnTo>
                    <a:cubicBezTo>
                      <a:pt x="30218" y="95"/>
                      <a:pt x="30195" y="48"/>
                      <a:pt x="3017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9" name="Google Shape;1519;p11"/>
              <p:cNvSpPr/>
              <p:nvPr/>
            </p:nvSpPr>
            <p:spPr>
              <a:xfrm>
                <a:off x="3821900" y="2811200"/>
                <a:ext cx="744750" cy="744750"/>
              </a:xfrm>
              <a:custGeom>
                <a:avLst/>
                <a:gdLst/>
                <a:ahLst/>
                <a:cxnLst/>
                <a:rect l="l" t="t" r="r" b="b"/>
                <a:pathLst>
                  <a:path w="29790" h="29790" extrusionOk="0">
                    <a:moveTo>
                      <a:pt x="29706" y="0"/>
                    </a:moveTo>
                    <a:lnTo>
                      <a:pt x="0" y="29706"/>
                    </a:lnTo>
                    <a:lnTo>
                      <a:pt x="167" y="29789"/>
                    </a:lnTo>
                    <a:lnTo>
                      <a:pt x="29790" y="155"/>
                    </a:lnTo>
                    <a:cubicBezTo>
                      <a:pt x="29766" y="107"/>
                      <a:pt x="29742" y="48"/>
                      <a:pt x="2970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0" name="Google Shape;1520;p11"/>
              <p:cNvSpPr/>
              <p:nvPr/>
            </p:nvSpPr>
            <p:spPr>
              <a:xfrm>
                <a:off x="3845400" y="2834700"/>
                <a:ext cx="731375" cy="731375"/>
              </a:xfrm>
              <a:custGeom>
                <a:avLst/>
                <a:gdLst/>
                <a:ahLst/>
                <a:cxnLst/>
                <a:rect l="l" t="t" r="r" b="b"/>
                <a:pathLst>
                  <a:path w="29255" h="29255" extrusionOk="0">
                    <a:moveTo>
                      <a:pt x="29183" y="1"/>
                    </a:moveTo>
                    <a:lnTo>
                      <a:pt x="1" y="29183"/>
                    </a:lnTo>
                    <a:lnTo>
                      <a:pt x="168" y="29254"/>
                    </a:lnTo>
                    <a:lnTo>
                      <a:pt x="29255" y="167"/>
                    </a:lnTo>
                    <a:cubicBezTo>
                      <a:pt x="29243" y="108"/>
                      <a:pt x="29207" y="48"/>
                      <a:pt x="2918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1" name="Google Shape;1521;p11"/>
              <p:cNvSpPr/>
              <p:nvPr/>
            </p:nvSpPr>
            <p:spPr>
              <a:xfrm>
                <a:off x="3869825" y="2859100"/>
                <a:ext cx="716475" cy="716500"/>
              </a:xfrm>
              <a:custGeom>
                <a:avLst/>
                <a:gdLst/>
                <a:ahLst/>
                <a:cxnLst/>
                <a:rect l="l" t="t" r="r" b="b"/>
                <a:pathLst>
                  <a:path w="28659" h="28660" extrusionOk="0">
                    <a:moveTo>
                      <a:pt x="28587" y="1"/>
                    </a:moveTo>
                    <a:lnTo>
                      <a:pt x="0" y="28600"/>
                    </a:lnTo>
                    <a:lnTo>
                      <a:pt x="179" y="28659"/>
                    </a:lnTo>
                    <a:lnTo>
                      <a:pt x="28659" y="168"/>
                    </a:lnTo>
                    <a:cubicBezTo>
                      <a:pt x="28635" y="108"/>
                      <a:pt x="28611" y="61"/>
                      <a:pt x="2858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2" name="Google Shape;1522;p11"/>
              <p:cNvSpPr/>
              <p:nvPr/>
            </p:nvSpPr>
            <p:spPr>
              <a:xfrm>
                <a:off x="3895425" y="2884425"/>
                <a:ext cx="699200" cy="699200"/>
              </a:xfrm>
              <a:custGeom>
                <a:avLst/>
                <a:gdLst/>
                <a:ahLst/>
                <a:cxnLst/>
                <a:rect l="l" t="t" r="r" b="b"/>
                <a:pathLst>
                  <a:path w="27968" h="27968" extrusionOk="0">
                    <a:moveTo>
                      <a:pt x="27908" y="0"/>
                    </a:moveTo>
                    <a:lnTo>
                      <a:pt x="0" y="27908"/>
                    </a:lnTo>
                    <a:lnTo>
                      <a:pt x="179" y="27968"/>
                    </a:lnTo>
                    <a:lnTo>
                      <a:pt x="27968" y="179"/>
                    </a:lnTo>
                    <a:cubicBezTo>
                      <a:pt x="27944" y="119"/>
                      <a:pt x="27920" y="60"/>
                      <a:pt x="2790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3" name="Google Shape;1523;p11"/>
              <p:cNvSpPr/>
              <p:nvPr/>
            </p:nvSpPr>
            <p:spPr>
              <a:xfrm>
                <a:off x="3921600" y="2910900"/>
                <a:ext cx="680175" cy="680175"/>
              </a:xfrm>
              <a:custGeom>
                <a:avLst/>
                <a:gdLst/>
                <a:ahLst/>
                <a:cxnLst/>
                <a:rect l="l" t="t" r="r" b="b"/>
                <a:pathLst>
                  <a:path w="27207" h="27207" extrusionOk="0">
                    <a:moveTo>
                      <a:pt x="27159" y="1"/>
                    </a:moveTo>
                    <a:lnTo>
                      <a:pt x="1" y="27147"/>
                    </a:lnTo>
                    <a:lnTo>
                      <a:pt x="191" y="27206"/>
                    </a:lnTo>
                    <a:lnTo>
                      <a:pt x="27207" y="191"/>
                    </a:lnTo>
                    <a:cubicBezTo>
                      <a:pt x="27195" y="132"/>
                      <a:pt x="27171" y="60"/>
                      <a:pt x="2715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4" name="Google Shape;1524;p11"/>
              <p:cNvSpPr/>
              <p:nvPr/>
            </p:nvSpPr>
            <p:spPr>
              <a:xfrm>
                <a:off x="3949300" y="2938575"/>
                <a:ext cx="658725" cy="658450"/>
              </a:xfrm>
              <a:custGeom>
                <a:avLst/>
                <a:gdLst/>
                <a:ahLst/>
                <a:cxnLst/>
                <a:rect l="l" t="t" r="r" b="b"/>
                <a:pathLst>
                  <a:path w="26349" h="26338" extrusionOk="0">
                    <a:moveTo>
                      <a:pt x="26301" y="1"/>
                    </a:moveTo>
                    <a:lnTo>
                      <a:pt x="0" y="26302"/>
                    </a:lnTo>
                    <a:lnTo>
                      <a:pt x="203" y="26338"/>
                    </a:lnTo>
                    <a:lnTo>
                      <a:pt x="26349" y="203"/>
                    </a:lnTo>
                    <a:cubicBezTo>
                      <a:pt x="26325" y="132"/>
                      <a:pt x="26313" y="60"/>
                      <a:pt x="2630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5" name="Google Shape;1525;p11"/>
              <p:cNvSpPr/>
              <p:nvPr/>
            </p:nvSpPr>
            <p:spPr>
              <a:xfrm>
                <a:off x="3978175" y="2967450"/>
                <a:ext cx="634625" cy="634350"/>
              </a:xfrm>
              <a:custGeom>
                <a:avLst/>
                <a:gdLst/>
                <a:ahLst/>
                <a:cxnLst/>
                <a:rect l="l" t="t" r="r" b="b"/>
                <a:pathLst>
                  <a:path w="25385" h="25374" extrusionOk="0">
                    <a:moveTo>
                      <a:pt x="25348" y="1"/>
                    </a:moveTo>
                    <a:lnTo>
                      <a:pt x="0" y="25349"/>
                    </a:lnTo>
                    <a:lnTo>
                      <a:pt x="214" y="25373"/>
                    </a:lnTo>
                    <a:lnTo>
                      <a:pt x="25384" y="215"/>
                    </a:lnTo>
                    <a:cubicBezTo>
                      <a:pt x="25372" y="144"/>
                      <a:pt x="25360" y="72"/>
                      <a:pt x="2534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6" name="Google Shape;1526;p11"/>
              <p:cNvSpPr/>
              <p:nvPr/>
            </p:nvSpPr>
            <p:spPr>
              <a:xfrm>
                <a:off x="4008525" y="2997825"/>
                <a:ext cx="607250" cy="607225"/>
              </a:xfrm>
              <a:custGeom>
                <a:avLst/>
                <a:gdLst/>
                <a:ahLst/>
                <a:cxnLst/>
                <a:rect l="l" t="t" r="r" b="b"/>
                <a:pathLst>
                  <a:path w="24290" h="24289" extrusionOk="0">
                    <a:moveTo>
                      <a:pt x="24277" y="0"/>
                    </a:moveTo>
                    <a:lnTo>
                      <a:pt x="0" y="24277"/>
                    </a:lnTo>
                    <a:cubicBezTo>
                      <a:pt x="72" y="24277"/>
                      <a:pt x="155" y="24289"/>
                      <a:pt x="227" y="24289"/>
                    </a:cubicBezTo>
                    <a:lnTo>
                      <a:pt x="24289" y="215"/>
                    </a:lnTo>
                    <a:cubicBezTo>
                      <a:pt x="24289" y="143"/>
                      <a:pt x="24289" y="72"/>
                      <a:pt x="2427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7" name="Google Shape;1527;p11"/>
              <p:cNvSpPr/>
              <p:nvPr/>
            </p:nvSpPr>
            <p:spPr>
              <a:xfrm>
                <a:off x="4040675" y="3029675"/>
                <a:ext cx="576875" cy="576875"/>
              </a:xfrm>
              <a:custGeom>
                <a:avLst/>
                <a:gdLst/>
                <a:ahLst/>
                <a:cxnLst/>
                <a:rect l="l" t="t" r="r" b="b"/>
                <a:pathLst>
                  <a:path w="23075" h="23075" extrusionOk="0">
                    <a:moveTo>
                      <a:pt x="23075" y="0"/>
                    </a:moveTo>
                    <a:lnTo>
                      <a:pt x="0" y="23075"/>
                    </a:lnTo>
                    <a:lnTo>
                      <a:pt x="238" y="23075"/>
                    </a:lnTo>
                    <a:lnTo>
                      <a:pt x="23075" y="238"/>
                    </a:lnTo>
                    <a:cubicBezTo>
                      <a:pt x="23075" y="155"/>
                      <a:pt x="23075" y="84"/>
                      <a:pt x="230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8" name="Google Shape;1528;p11"/>
              <p:cNvSpPr/>
              <p:nvPr/>
            </p:nvSpPr>
            <p:spPr>
              <a:xfrm>
                <a:off x="4074300" y="3063600"/>
                <a:ext cx="543250" cy="543250"/>
              </a:xfrm>
              <a:custGeom>
                <a:avLst/>
                <a:gdLst/>
                <a:ahLst/>
                <a:cxnLst/>
                <a:rect l="l" t="t" r="r" b="b"/>
                <a:pathLst>
                  <a:path w="21730" h="21730" extrusionOk="0">
                    <a:moveTo>
                      <a:pt x="21730" y="1"/>
                    </a:moveTo>
                    <a:lnTo>
                      <a:pt x="1" y="21729"/>
                    </a:lnTo>
                    <a:lnTo>
                      <a:pt x="239" y="21729"/>
                    </a:lnTo>
                    <a:lnTo>
                      <a:pt x="21730" y="239"/>
                    </a:lnTo>
                    <a:lnTo>
                      <a:pt x="2173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9" name="Google Shape;1529;p11"/>
              <p:cNvSpPr/>
              <p:nvPr/>
            </p:nvSpPr>
            <p:spPr>
              <a:xfrm>
                <a:off x="4110325" y="3099325"/>
                <a:ext cx="505450" cy="505450"/>
              </a:xfrm>
              <a:custGeom>
                <a:avLst/>
                <a:gdLst/>
                <a:ahLst/>
                <a:cxnLst/>
                <a:rect l="l" t="t" r="r" b="b"/>
                <a:pathLst>
                  <a:path w="20218" h="20218" extrusionOk="0">
                    <a:moveTo>
                      <a:pt x="20217" y="0"/>
                    </a:moveTo>
                    <a:lnTo>
                      <a:pt x="0" y="20217"/>
                    </a:lnTo>
                    <a:lnTo>
                      <a:pt x="262" y="20193"/>
                    </a:lnTo>
                    <a:lnTo>
                      <a:pt x="20182" y="274"/>
                    </a:lnTo>
                    <a:lnTo>
                      <a:pt x="2021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0" name="Google Shape;1530;p11"/>
              <p:cNvSpPr/>
              <p:nvPr/>
            </p:nvSpPr>
            <p:spPr>
              <a:xfrm>
                <a:off x="4149325" y="3138325"/>
                <a:ext cx="461375" cy="461375"/>
              </a:xfrm>
              <a:custGeom>
                <a:avLst/>
                <a:gdLst/>
                <a:ahLst/>
                <a:cxnLst/>
                <a:rect l="l" t="t" r="r" b="b"/>
                <a:pathLst>
                  <a:path w="18455" h="18455" extrusionOk="0">
                    <a:moveTo>
                      <a:pt x="18455" y="0"/>
                    </a:moveTo>
                    <a:lnTo>
                      <a:pt x="0" y="18455"/>
                    </a:lnTo>
                    <a:lnTo>
                      <a:pt x="0" y="18455"/>
                    </a:lnTo>
                    <a:lnTo>
                      <a:pt x="286" y="18407"/>
                    </a:lnTo>
                    <a:lnTo>
                      <a:pt x="18407" y="286"/>
                    </a:lnTo>
                    <a:lnTo>
                      <a:pt x="1845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1" name="Google Shape;1531;p11"/>
              <p:cNvSpPr/>
              <p:nvPr/>
            </p:nvSpPr>
            <p:spPr>
              <a:xfrm>
                <a:off x="4191275" y="3180575"/>
                <a:ext cx="411100" cy="410800"/>
              </a:xfrm>
              <a:custGeom>
                <a:avLst/>
                <a:gdLst/>
                <a:ahLst/>
                <a:cxnLst/>
                <a:rect l="l" t="t" r="r" b="b"/>
                <a:pathLst>
                  <a:path w="16444" h="16432" extrusionOk="0">
                    <a:moveTo>
                      <a:pt x="16443" y="1"/>
                    </a:moveTo>
                    <a:lnTo>
                      <a:pt x="1" y="16431"/>
                    </a:lnTo>
                    <a:cubicBezTo>
                      <a:pt x="120" y="16407"/>
                      <a:pt x="227" y="16384"/>
                      <a:pt x="334" y="16348"/>
                    </a:cubicBezTo>
                    <a:lnTo>
                      <a:pt x="16360" y="322"/>
                    </a:lnTo>
                    <a:cubicBezTo>
                      <a:pt x="16384" y="215"/>
                      <a:pt x="16420" y="108"/>
                      <a:pt x="1644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2" name="Google Shape;1532;p11"/>
              <p:cNvSpPr/>
              <p:nvPr/>
            </p:nvSpPr>
            <p:spPr>
              <a:xfrm>
                <a:off x="4239200" y="3228500"/>
                <a:ext cx="349175" cy="349175"/>
              </a:xfrm>
              <a:custGeom>
                <a:avLst/>
                <a:gdLst/>
                <a:ahLst/>
                <a:cxnLst/>
                <a:rect l="l" t="t" r="r" b="b"/>
                <a:pathLst>
                  <a:path w="13967" h="13967" extrusionOk="0">
                    <a:moveTo>
                      <a:pt x="13967" y="1"/>
                    </a:moveTo>
                    <a:lnTo>
                      <a:pt x="1" y="13967"/>
                    </a:lnTo>
                    <a:lnTo>
                      <a:pt x="1" y="13967"/>
                    </a:lnTo>
                    <a:lnTo>
                      <a:pt x="370" y="13836"/>
                    </a:lnTo>
                    <a:lnTo>
                      <a:pt x="13836" y="370"/>
                    </a:lnTo>
                    <a:cubicBezTo>
                      <a:pt x="13884" y="239"/>
                      <a:pt x="13919" y="120"/>
                      <a:pt x="1396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3" name="Google Shape;1533;p11"/>
              <p:cNvSpPr/>
              <p:nvPr/>
            </p:nvSpPr>
            <p:spPr>
              <a:xfrm>
                <a:off x="4295775" y="3284750"/>
                <a:ext cx="269975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799" h="10812" extrusionOk="0">
                    <a:moveTo>
                      <a:pt x="10799" y="1"/>
                    </a:moveTo>
                    <a:lnTo>
                      <a:pt x="0" y="10812"/>
                    </a:lnTo>
                    <a:cubicBezTo>
                      <a:pt x="155" y="10740"/>
                      <a:pt x="310" y="10657"/>
                      <a:pt x="476" y="10574"/>
                    </a:cubicBezTo>
                    <a:lnTo>
                      <a:pt x="10561" y="477"/>
                    </a:lnTo>
                    <a:cubicBezTo>
                      <a:pt x="10644" y="322"/>
                      <a:pt x="10728" y="168"/>
                      <a:pt x="1079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4" name="Google Shape;1534;p11"/>
              <p:cNvSpPr/>
              <p:nvPr/>
            </p:nvSpPr>
            <p:spPr>
              <a:xfrm>
                <a:off x="4375225" y="3364225"/>
                <a:ext cx="145000" cy="145300"/>
              </a:xfrm>
              <a:custGeom>
                <a:avLst/>
                <a:gdLst/>
                <a:ahLst/>
                <a:cxnLst/>
                <a:rect l="l" t="t" r="r" b="b"/>
                <a:pathLst>
                  <a:path w="5800" h="5812" extrusionOk="0">
                    <a:moveTo>
                      <a:pt x="5799" y="1"/>
                    </a:moveTo>
                    <a:lnTo>
                      <a:pt x="1" y="5811"/>
                    </a:lnTo>
                    <a:cubicBezTo>
                      <a:pt x="287" y="5609"/>
                      <a:pt x="584" y="5406"/>
                      <a:pt x="858" y="5180"/>
                    </a:cubicBezTo>
                    <a:lnTo>
                      <a:pt x="5180" y="870"/>
                    </a:lnTo>
                    <a:cubicBezTo>
                      <a:pt x="5395" y="584"/>
                      <a:pt x="5597" y="299"/>
                      <a:pt x="579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35" name="Google Shape;1535;p11"/>
            <p:cNvSpPr/>
            <p:nvPr/>
          </p:nvSpPr>
          <p:spPr>
            <a:xfrm>
              <a:off x="7891568" y="4010400"/>
              <a:ext cx="1406156" cy="1406117"/>
            </a:xfrm>
            <a:custGeom>
              <a:avLst/>
              <a:gdLst/>
              <a:ahLst/>
              <a:cxnLst/>
              <a:rect l="l" t="t" r="r" b="b"/>
              <a:pathLst>
                <a:path w="35375" h="35374" extrusionOk="0">
                  <a:moveTo>
                    <a:pt x="32993" y="33004"/>
                  </a:moveTo>
                  <a:lnTo>
                    <a:pt x="32993" y="33004"/>
                  </a:lnTo>
                  <a:cubicBezTo>
                    <a:pt x="30612" y="35373"/>
                    <a:pt x="26766" y="35373"/>
                    <a:pt x="24385" y="33004"/>
                  </a:cubicBezTo>
                  <a:lnTo>
                    <a:pt x="2382" y="10989"/>
                  </a:lnTo>
                  <a:cubicBezTo>
                    <a:pt x="1" y="8608"/>
                    <a:pt x="1" y="4763"/>
                    <a:pt x="2382" y="2381"/>
                  </a:cubicBezTo>
                  <a:lnTo>
                    <a:pt x="2382" y="2381"/>
                  </a:lnTo>
                  <a:cubicBezTo>
                    <a:pt x="4751" y="0"/>
                    <a:pt x="8597" y="0"/>
                    <a:pt x="10978" y="2381"/>
                  </a:cubicBezTo>
                  <a:lnTo>
                    <a:pt x="32993" y="24396"/>
                  </a:lnTo>
                  <a:cubicBezTo>
                    <a:pt x="35374" y="26765"/>
                    <a:pt x="35374" y="30623"/>
                    <a:pt x="32993" y="33004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36" name="Google Shape;1536;p11"/>
            <p:cNvGrpSpPr/>
            <p:nvPr/>
          </p:nvGrpSpPr>
          <p:grpSpPr>
            <a:xfrm>
              <a:off x="-388536" y="3564828"/>
              <a:ext cx="2129984" cy="2130557"/>
              <a:chOff x="3502200" y="2491200"/>
              <a:chExt cx="1115350" cy="1115650"/>
            </a:xfrm>
          </p:grpSpPr>
          <p:sp>
            <p:nvSpPr>
              <p:cNvPr id="1537" name="Google Shape;1537;p11"/>
              <p:cNvSpPr/>
              <p:nvPr/>
            </p:nvSpPr>
            <p:spPr>
              <a:xfrm>
                <a:off x="3606975" y="2596575"/>
                <a:ext cx="126550" cy="126525"/>
              </a:xfrm>
              <a:custGeom>
                <a:avLst/>
                <a:gdLst/>
                <a:ahLst/>
                <a:cxnLst/>
                <a:rect l="l" t="t" r="r" b="b"/>
                <a:pathLst>
                  <a:path w="5062" h="5061" extrusionOk="0">
                    <a:moveTo>
                      <a:pt x="5061" y="1"/>
                    </a:moveTo>
                    <a:lnTo>
                      <a:pt x="5061" y="1"/>
                    </a:lnTo>
                    <a:cubicBezTo>
                      <a:pt x="4728" y="251"/>
                      <a:pt x="4382" y="501"/>
                      <a:pt x="4049" y="775"/>
                    </a:cubicBezTo>
                    <a:lnTo>
                      <a:pt x="775" y="4049"/>
                    </a:lnTo>
                    <a:cubicBezTo>
                      <a:pt x="513" y="4370"/>
                      <a:pt x="251" y="4716"/>
                      <a:pt x="1" y="5061"/>
                    </a:cubicBezTo>
                    <a:lnTo>
                      <a:pt x="506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8" name="Google Shape;1538;p11"/>
              <p:cNvSpPr/>
              <p:nvPr/>
            </p:nvSpPr>
            <p:spPr>
              <a:xfrm>
                <a:off x="3557275" y="2546575"/>
                <a:ext cx="260175" cy="260175"/>
              </a:xfrm>
              <a:custGeom>
                <a:avLst/>
                <a:gdLst/>
                <a:ahLst/>
                <a:cxnLst/>
                <a:rect l="l" t="t" r="r" b="b"/>
                <a:pathLst>
                  <a:path w="10407" h="10407" extrusionOk="0">
                    <a:moveTo>
                      <a:pt x="10407" y="0"/>
                    </a:moveTo>
                    <a:cubicBezTo>
                      <a:pt x="10264" y="72"/>
                      <a:pt x="10097" y="155"/>
                      <a:pt x="9942" y="227"/>
                    </a:cubicBezTo>
                    <a:lnTo>
                      <a:pt x="239" y="9930"/>
                    </a:lnTo>
                    <a:cubicBezTo>
                      <a:pt x="155" y="10085"/>
                      <a:pt x="84" y="10252"/>
                      <a:pt x="1" y="10406"/>
                    </a:cubicBezTo>
                    <a:lnTo>
                      <a:pt x="1040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9" name="Google Shape;1539;p11"/>
              <p:cNvSpPr/>
              <p:nvPr/>
            </p:nvSpPr>
            <p:spPr>
              <a:xfrm>
                <a:off x="3532875" y="2522175"/>
                <a:ext cx="342625" cy="342625"/>
              </a:xfrm>
              <a:custGeom>
                <a:avLst/>
                <a:gdLst/>
                <a:ahLst/>
                <a:cxnLst/>
                <a:rect l="l" t="t" r="r" b="b"/>
                <a:pathLst>
                  <a:path w="13705" h="13705" extrusionOk="0">
                    <a:moveTo>
                      <a:pt x="13704" y="0"/>
                    </a:moveTo>
                    <a:lnTo>
                      <a:pt x="13704" y="0"/>
                    </a:lnTo>
                    <a:cubicBezTo>
                      <a:pt x="13585" y="48"/>
                      <a:pt x="13454" y="107"/>
                      <a:pt x="13323" y="155"/>
                    </a:cubicBezTo>
                    <a:lnTo>
                      <a:pt x="155" y="13323"/>
                    </a:lnTo>
                    <a:cubicBezTo>
                      <a:pt x="107" y="13454"/>
                      <a:pt x="60" y="13585"/>
                      <a:pt x="0" y="13704"/>
                    </a:cubicBezTo>
                    <a:lnTo>
                      <a:pt x="1370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0" name="Google Shape;1540;p11"/>
              <p:cNvSpPr/>
              <p:nvPr/>
            </p:nvSpPr>
            <p:spPr>
              <a:xfrm>
                <a:off x="3518575" y="2507875"/>
                <a:ext cx="405450" cy="405425"/>
              </a:xfrm>
              <a:custGeom>
                <a:avLst/>
                <a:gdLst/>
                <a:ahLst/>
                <a:cxnLst/>
                <a:rect l="l" t="t" r="r" b="b"/>
                <a:pathLst>
                  <a:path w="16218" h="16217" extrusionOk="0">
                    <a:moveTo>
                      <a:pt x="16217" y="1"/>
                    </a:moveTo>
                    <a:lnTo>
                      <a:pt x="16217" y="1"/>
                    </a:lnTo>
                    <a:cubicBezTo>
                      <a:pt x="16110" y="24"/>
                      <a:pt x="16003" y="60"/>
                      <a:pt x="15884" y="96"/>
                    </a:cubicBezTo>
                    <a:lnTo>
                      <a:pt x="96" y="15884"/>
                    </a:lnTo>
                    <a:cubicBezTo>
                      <a:pt x="60" y="15991"/>
                      <a:pt x="37" y="16098"/>
                      <a:pt x="1" y="16217"/>
                    </a:cubicBezTo>
                    <a:lnTo>
                      <a:pt x="1621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11"/>
              <p:cNvSpPr/>
              <p:nvPr/>
            </p:nvSpPr>
            <p:spPr>
              <a:xfrm>
                <a:off x="3509950" y="2499250"/>
                <a:ext cx="456925" cy="456925"/>
              </a:xfrm>
              <a:custGeom>
                <a:avLst/>
                <a:gdLst/>
                <a:ahLst/>
                <a:cxnLst/>
                <a:rect l="l" t="t" r="r" b="b"/>
                <a:pathLst>
                  <a:path w="18277" h="18277" extrusionOk="0">
                    <a:moveTo>
                      <a:pt x="18277" y="0"/>
                    </a:moveTo>
                    <a:cubicBezTo>
                      <a:pt x="18181" y="12"/>
                      <a:pt x="18074" y="24"/>
                      <a:pt x="17979" y="48"/>
                    </a:cubicBezTo>
                    <a:lnTo>
                      <a:pt x="48" y="17991"/>
                    </a:lnTo>
                    <a:cubicBezTo>
                      <a:pt x="24" y="18086"/>
                      <a:pt x="12" y="18181"/>
                      <a:pt x="1" y="18276"/>
                    </a:cubicBezTo>
                    <a:lnTo>
                      <a:pt x="1827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2" name="Google Shape;1542;p11"/>
              <p:cNvSpPr/>
              <p:nvPr/>
            </p:nvSpPr>
            <p:spPr>
              <a:xfrm>
                <a:off x="3504600" y="2493600"/>
                <a:ext cx="501575" cy="501575"/>
              </a:xfrm>
              <a:custGeom>
                <a:avLst/>
                <a:gdLst/>
                <a:ahLst/>
                <a:cxnLst/>
                <a:rect l="l" t="t" r="r" b="b"/>
                <a:pathLst>
                  <a:path w="20063" h="20063" extrusionOk="0">
                    <a:moveTo>
                      <a:pt x="20062" y="0"/>
                    </a:moveTo>
                    <a:lnTo>
                      <a:pt x="20062" y="0"/>
                    </a:lnTo>
                    <a:cubicBezTo>
                      <a:pt x="19967" y="12"/>
                      <a:pt x="19872" y="24"/>
                      <a:pt x="19788" y="36"/>
                    </a:cubicBezTo>
                    <a:lnTo>
                      <a:pt x="36" y="19788"/>
                    </a:lnTo>
                    <a:cubicBezTo>
                      <a:pt x="24" y="19884"/>
                      <a:pt x="12" y="19979"/>
                      <a:pt x="0" y="20062"/>
                    </a:cubicBezTo>
                    <a:lnTo>
                      <a:pt x="2006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3" name="Google Shape;1543;p11"/>
              <p:cNvSpPr/>
              <p:nvPr/>
            </p:nvSpPr>
            <p:spPr>
              <a:xfrm>
                <a:off x="3502500" y="2491500"/>
                <a:ext cx="539675" cy="539975"/>
              </a:xfrm>
              <a:custGeom>
                <a:avLst/>
                <a:gdLst/>
                <a:ahLst/>
                <a:cxnLst/>
                <a:rect l="l" t="t" r="r" b="b"/>
                <a:pathLst>
                  <a:path w="21587" h="21599" extrusionOk="0">
                    <a:moveTo>
                      <a:pt x="21587" y="1"/>
                    </a:moveTo>
                    <a:lnTo>
                      <a:pt x="21337" y="13"/>
                    </a:lnTo>
                    <a:lnTo>
                      <a:pt x="1" y="21349"/>
                    </a:lnTo>
                    <a:lnTo>
                      <a:pt x="1" y="21599"/>
                    </a:lnTo>
                    <a:lnTo>
                      <a:pt x="2158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4" name="Google Shape;1544;p11"/>
              <p:cNvSpPr/>
              <p:nvPr/>
            </p:nvSpPr>
            <p:spPr>
              <a:xfrm>
                <a:off x="3502200" y="2491200"/>
                <a:ext cx="573925" cy="574200"/>
              </a:xfrm>
              <a:custGeom>
                <a:avLst/>
                <a:gdLst/>
                <a:ahLst/>
                <a:cxnLst/>
                <a:rect l="l" t="t" r="r" b="b"/>
                <a:pathLst>
                  <a:path w="22957" h="22968" extrusionOk="0">
                    <a:moveTo>
                      <a:pt x="22718" y="1"/>
                    </a:moveTo>
                    <a:lnTo>
                      <a:pt x="1" y="22730"/>
                    </a:lnTo>
                    <a:lnTo>
                      <a:pt x="1" y="22968"/>
                    </a:lnTo>
                    <a:lnTo>
                      <a:pt x="22956" y="13"/>
                    </a:lnTo>
                    <a:lnTo>
                      <a:pt x="2271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5" name="Google Shape;1545;p11"/>
              <p:cNvSpPr/>
              <p:nvPr/>
            </p:nvSpPr>
            <p:spPr>
              <a:xfrm>
                <a:off x="3503700" y="2493000"/>
                <a:ext cx="604575" cy="604550"/>
              </a:xfrm>
              <a:custGeom>
                <a:avLst/>
                <a:gdLst/>
                <a:ahLst/>
                <a:cxnLst/>
                <a:rect l="l" t="t" r="r" b="b"/>
                <a:pathLst>
                  <a:path w="24183" h="24182" extrusionOk="0">
                    <a:moveTo>
                      <a:pt x="23956" y="0"/>
                    </a:moveTo>
                    <a:lnTo>
                      <a:pt x="0" y="23956"/>
                    </a:lnTo>
                    <a:cubicBezTo>
                      <a:pt x="0" y="24039"/>
                      <a:pt x="0" y="24110"/>
                      <a:pt x="12" y="24182"/>
                    </a:cubicBezTo>
                    <a:lnTo>
                      <a:pt x="24182" y="24"/>
                    </a:lnTo>
                    <a:cubicBezTo>
                      <a:pt x="24111" y="0"/>
                      <a:pt x="24027" y="0"/>
                      <a:pt x="2395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6" name="Google Shape;1546;p11"/>
              <p:cNvSpPr/>
              <p:nvPr/>
            </p:nvSpPr>
            <p:spPr>
              <a:xfrm>
                <a:off x="3506975" y="2495975"/>
                <a:ext cx="631650" cy="631950"/>
              </a:xfrm>
              <a:custGeom>
                <a:avLst/>
                <a:gdLst/>
                <a:ahLst/>
                <a:cxnLst/>
                <a:rect l="l" t="t" r="r" b="b"/>
                <a:pathLst>
                  <a:path w="25266" h="25278" extrusionOk="0">
                    <a:moveTo>
                      <a:pt x="25051" y="0"/>
                    </a:moveTo>
                    <a:lnTo>
                      <a:pt x="0" y="25063"/>
                    </a:lnTo>
                    <a:cubicBezTo>
                      <a:pt x="0" y="25134"/>
                      <a:pt x="12" y="25206"/>
                      <a:pt x="24" y="25277"/>
                    </a:cubicBezTo>
                    <a:lnTo>
                      <a:pt x="25266" y="24"/>
                    </a:lnTo>
                    <a:lnTo>
                      <a:pt x="2505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7" name="Google Shape;1547;p11"/>
              <p:cNvSpPr/>
              <p:nvPr/>
            </p:nvSpPr>
            <p:spPr>
              <a:xfrm>
                <a:off x="3511450" y="2500725"/>
                <a:ext cx="656350" cy="656075"/>
              </a:xfrm>
              <a:custGeom>
                <a:avLst/>
                <a:gdLst/>
                <a:ahLst/>
                <a:cxnLst/>
                <a:rect l="l" t="t" r="r" b="b"/>
                <a:pathLst>
                  <a:path w="26254" h="26243" extrusionOk="0">
                    <a:moveTo>
                      <a:pt x="26051" y="1"/>
                    </a:moveTo>
                    <a:lnTo>
                      <a:pt x="0" y="26040"/>
                    </a:lnTo>
                    <a:cubicBezTo>
                      <a:pt x="24" y="26111"/>
                      <a:pt x="24" y="26183"/>
                      <a:pt x="48" y="26242"/>
                    </a:cubicBezTo>
                    <a:lnTo>
                      <a:pt x="26253" y="37"/>
                    </a:lnTo>
                    <a:lnTo>
                      <a:pt x="2605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8" name="Google Shape;1548;p11"/>
              <p:cNvSpPr/>
              <p:nvPr/>
            </p:nvSpPr>
            <p:spPr>
              <a:xfrm>
                <a:off x="3517400" y="2506700"/>
                <a:ext cx="678075" cy="678075"/>
              </a:xfrm>
              <a:custGeom>
                <a:avLst/>
                <a:gdLst/>
                <a:ahLst/>
                <a:cxnLst/>
                <a:rect l="l" t="t" r="r" b="b"/>
                <a:pathLst>
                  <a:path w="27123" h="27123" extrusionOk="0">
                    <a:moveTo>
                      <a:pt x="26932" y="0"/>
                    </a:moveTo>
                    <a:lnTo>
                      <a:pt x="0" y="26932"/>
                    </a:lnTo>
                    <a:cubicBezTo>
                      <a:pt x="12" y="26991"/>
                      <a:pt x="36" y="27051"/>
                      <a:pt x="48" y="27122"/>
                    </a:cubicBezTo>
                    <a:lnTo>
                      <a:pt x="27123" y="48"/>
                    </a:lnTo>
                    <a:lnTo>
                      <a:pt x="2693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9" name="Google Shape;1549;p11"/>
              <p:cNvSpPr/>
              <p:nvPr/>
            </p:nvSpPr>
            <p:spPr>
              <a:xfrm>
                <a:off x="3524525" y="2513825"/>
                <a:ext cx="697450" cy="697450"/>
              </a:xfrm>
              <a:custGeom>
                <a:avLst/>
                <a:gdLst/>
                <a:ahLst/>
                <a:cxnLst/>
                <a:rect l="l" t="t" r="r" b="b"/>
                <a:pathLst>
                  <a:path w="27898" h="27898" extrusionOk="0">
                    <a:moveTo>
                      <a:pt x="27719" y="1"/>
                    </a:moveTo>
                    <a:lnTo>
                      <a:pt x="1" y="27718"/>
                    </a:lnTo>
                    <a:cubicBezTo>
                      <a:pt x="25" y="27778"/>
                      <a:pt x="37" y="27838"/>
                      <a:pt x="60" y="27897"/>
                    </a:cubicBezTo>
                    <a:lnTo>
                      <a:pt x="27897" y="48"/>
                    </a:lnTo>
                    <a:lnTo>
                      <a:pt x="2771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0" name="Google Shape;1550;p11"/>
              <p:cNvSpPr/>
              <p:nvPr/>
            </p:nvSpPr>
            <p:spPr>
              <a:xfrm>
                <a:off x="3532875" y="2521875"/>
                <a:ext cx="714700" cy="714975"/>
              </a:xfrm>
              <a:custGeom>
                <a:avLst/>
                <a:gdLst/>
                <a:ahLst/>
                <a:cxnLst/>
                <a:rect l="l" t="t" r="r" b="b"/>
                <a:pathLst>
                  <a:path w="28588" h="28599" extrusionOk="0">
                    <a:moveTo>
                      <a:pt x="28409" y="0"/>
                    </a:moveTo>
                    <a:lnTo>
                      <a:pt x="0" y="28420"/>
                    </a:lnTo>
                    <a:cubicBezTo>
                      <a:pt x="12" y="28480"/>
                      <a:pt x="36" y="28539"/>
                      <a:pt x="60" y="28599"/>
                    </a:cubicBezTo>
                    <a:lnTo>
                      <a:pt x="28587" y="72"/>
                    </a:lnTo>
                    <a:lnTo>
                      <a:pt x="2840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1" name="Google Shape;1551;p11"/>
              <p:cNvSpPr/>
              <p:nvPr/>
            </p:nvSpPr>
            <p:spPr>
              <a:xfrm>
                <a:off x="3542100" y="2531100"/>
                <a:ext cx="730175" cy="730175"/>
              </a:xfrm>
              <a:custGeom>
                <a:avLst/>
                <a:gdLst/>
                <a:ahLst/>
                <a:cxnLst/>
                <a:rect l="l" t="t" r="r" b="b"/>
                <a:pathLst>
                  <a:path w="29207" h="29207" extrusionOk="0">
                    <a:moveTo>
                      <a:pt x="29028" y="0"/>
                    </a:moveTo>
                    <a:lnTo>
                      <a:pt x="0" y="29040"/>
                    </a:lnTo>
                    <a:cubicBezTo>
                      <a:pt x="24" y="29099"/>
                      <a:pt x="48" y="29147"/>
                      <a:pt x="72" y="29206"/>
                    </a:cubicBezTo>
                    <a:lnTo>
                      <a:pt x="29206" y="72"/>
                    </a:lnTo>
                    <a:lnTo>
                      <a:pt x="2902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2" name="Google Shape;1552;p11"/>
              <p:cNvSpPr/>
              <p:nvPr/>
            </p:nvSpPr>
            <p:spPr>
              <a:xfrm>
                <a:off x="3552225" y="2541525"/>
                <a:ext cx="743550" cy="743550"/>
              </a:xfrm>
              <a:custGeom>
                <a:avLst/>
                <a:gdLst/>
                <a:ahLst/>
                <a:cxnLst/>
                <a:rect l="l" t="t" r="r" b="b"/>
                <a:pathLst>
                  <a:path w="29742" h="29742" extrusionOk="0">
                    <a:moveTo>
                      <a:pt x="29575" y="0"/>
                    </a:moveTo>
                    <a:lnTo>
                      <a:pt x="0" y="29575"/>
                    </a:lnTo>
                    <a:cubicBezTo>
                      <a:pt x="24" y="29623"/>
                      <a:pt x="48" y="29682"/>
                      <a:pt x="72" y="29742"/>
                    </a:cubicBezTo>
                    <a:lnTo>
                      <a:pt x="29742" y="71"/>
                    </a:lnTo>
                    <a:lnTo>
                      <a:pt x="2957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3" name="Google Shape;1553;p11"/>
              <p:cNvSpPr/>
              <p:nvPr/>
            </p:nvSpPr>
            <p:spPr>
              <a:xfrm>
                <a:off x="3563225" y="2552525"/>
                <a:ext cx="755175" cy="755175"/>
              </a:xfrm>
              <a:custGeom>
                <a:avLst/>
                <a:gdLst/>
                <a:ahLst/>
                <a:cxnLst/>
                <a:rect l="l" t="t" r="r" b="b"/>
                <a:pathLst>
                  <a:path w="30207" h="30207" extrusionOk="0">
                    <a:moveTo>
                      <a:pt x="30052" y="1"/>
                    </a:moveTo>
                    <a:lnTo>
                      <a:pt x="1" y="30040"/>
                    </a:lnTo>
                    <a:cubicBezTo>
                      <a:pt x="36" y="30100"/>
                      <a:pt x="60" y="30147"/>
                      <a:pt x="84" y="30207"/>
                    </a:cubicBezTo>
                    <a:lnTo>
                      <a:pt x="30207" y="84"/>
                    </a:lnTo>
                    <a:lnTo>
                      <a:pt x="3005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4" name="Google Shape;1554;p11"/>
              <p:cNvSpPr/>
              <p:nvPr/>
            </p:nvSpPr>
            <p:spPr>
              <a:xfrm>
                <a:off x="3575125" y="2564425"/>
                <a:ext cx="765025" cy="765000"/>
              </a:xfrm>
              <a:custGeom>
                <a:avLst/>
                <a:gdLst/>
                <a:ahLst/>
                <a:cxnLst/>
                <a:rect l="l" t="t" r="r" b="b"/>
                <a:pathLst>
                  <a:path w="30601" h="30600" extrusionOk="0">
                    <a:moveTo>
                      <a:pt x="30457" y="1"/>
                    </a:moveTo>
                    <a:lnTo>
                      <a:pt x="1" y="30445"/>
                    </a:lnTo>
                    <a:cubicBezTo>
                      <a:pt x="37" y="30493"/>
                      <a:pt x="61" y="30552"/>
                      <a:pt x="96" y="30600"/>
                    </a:cubicBezTo>
                    <a:lnTo>
                      <a:pt x="30600" y="84"/>
                    </a:lnTo>
                    <a:lnTo>
                      <a:pt x="3045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5" name="Google Shape;1555;p11"/>
              <p:cNvSpPr/>
              <p:nvPr/>
            </p:nvSpPr>
            <p:spPr>
              <a:xfrm>
                <a:off x="3587925" y="2577225"/>
                <a:ext cx="773350" cy="773350"/>
              </a:xfrm>
              <a:custGeom>
                <a:avLst/>
                <a:gdLst/>
                <a:ahLst/>
                <a:cxnLst/>
                <a:rect l="l" t="t" r="r" b="b"/>
                <a:pathLst>
                  <a:path w="30934" h="30934" extrusionOk="0">
                    <a:moveTo>
                      <a:pt x="30791" y="1"/>
                    </a:moveTo>
                    <a:lnTo>
                      <a:pt x="1" y="30778"/>
                    </a:lnTo>
                    <a:lnTo>
                      <a:pt x="96" y="30933"/>
                    </a:lnTo>
                    <a:lnTo>
                      <a:pt x="30933" y="96"/>
                    </a:lnTo>
                    <a:lnTo>
                      <a:pt x="3079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6" name="Google Shape;1556;p11"/>
              <p:cNvSpPr/>
              <p:nvPr/>
            </p:nvSpPr>
            <p:spPr>
              <a:xfrm>
                <a:off x="3601625" y="2590625"/>
                <a:ext cx="780175" cy="780175"/>
              </a:xfrm>
              <a:custGeom>
                <a:avLst/>
                <a:gdLst/>
                <a:ahLst/>
                <a:cxnLst/>
                <a:rect l="l" t="t" r="r" b="b"/>
                <a:pathLst>
                  <a:path w="31207" h="31207" extrusionOk="0">
                    <a:moveTo>
                      <a:pt x="31052" y="1"/>
                    </a:moveTo>
                    <a:lnTo>
                      <a:pt x="1" y="31064"/>
                    </a:lnTo>
                    <a:lnTo>
                      <a:pt x="96" y="31207"/>
                    </a:lnTo>
                    <a:lnTo>
                      <a:pt x="31207" y="108"/>
                    </a:lnTo>
                    <a:lnTo>
                      <a:pt x="3105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7" name="Google Shape;1557;p11"/>
              <p:cNvSpPr/>
              <p:nvPr/>
            </p:nvSpPr>
            <p:spPr>
              <a:xfrm>
                <a:off x="3615925" y="2604925"/>
                <a:ext cx="784925" cy="785225"/>
              </a:xfrm>
              <a:custGeom>
                <a:avLst/>
                <a:gdLst/>
                <a:ahLst/>
                <a:cxnLst/>
                <a:rect l="l" t="t" r="r" b="b"/>
                <a:pathLst>
                  <a:path w="31397" h="31409" extrusionOk="0">
                    <a:moveTo>
                      <a:pt x="31266" y="0"/>
                    </a:moveTo>
                    <a:lnTo>
                      <a:pt x="0" y="31278"/>
                    </a:lnTo>
                    <a:cubicBezTo>
                      <a:pt x="36" y="31325"/>
                      <a:pt x="72" y="31361"/>
                      <a:pt x="107" y="31409"/>
                    </a:cubicBezTo>
                    <a:lnTo>
                      <a:pt x="31397" y="107"/>
                    </a:lnTo>
                    <a:lnTo>
                      <a:pt x="3126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8" name="Google Shape;1558;p11"/>
              <p:cNvSpPr/>
              <p:nvPr/>
            </p:nvSpPr>
            <p:spPr>
              <a:xfrm>
                <a:off x="3630800" y="2620100"/>
                <a:ext cx="789100" cy="788800"/>
              </a:xfrm>
              <a:custGeom>
                <a:avLst/>
                <a:gdLst/>
                <a:ahLst/>
                <a:cxnLst/>
                <a:rect l="l" t="t" r="r" b="b"/>
                <a:pathLst>
                  <a:path w="31564" h="31552" extrusionOk="0">
                    <a:moveTo>
                      <a:pt x="31433" y="0"/>
                    </a:moveTo>
                    <a:lnTo>
                      <a:pt x="0" y="31421"/>
                    </a:lnTo>
                    <a:cubicBezTo>
                      <a:pt x="36" y="31468"/>
                      <a:pt x="72" y="31504"/>
                      <a:pt x="108" y="31552"/>
                    </a:cubicBezTo>
                    <a:lnTo>
                      <a:pt x="31564" y="107"/>
                    </a:lnTo>
                    <a:lnTo>
                      <a:pt x="3143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9" name="Google Shape;1559;p11"/>
              <p:cNvSpPr/>
              <p:nvPr/>
            </p:nvSpPr>
            <p:spPr>
              <a:xfrm>
                <a:off x="3646575" y="2635875"/>
                <a:ext cx="791200" cy="791200"/>
              </a:xfrm>
              <a:custGeom>
                <a:avLst/>
                <a:gdLst/>
                <a:ahLst/>
                <a:cxnLst/>
                <a:rect l="l" t="t" r="r" b="b"/>
                <a:pathLst>
                  <a:path w="31648" h="31648" extrusionOk="0">
                    <a:moveTo>
                      <a:pt x="31528" y="0"/>
                    </a:moveTo>
                    <a:lnTo>
                      <a:pt x="0" y="31516"/>
                    </a:lnTo>
                    <a:lnTo>
                      <a:pt x="120" y="31647"/>
                    </a:lnTo>
                    <a:lnTo>
                      <a:pt x="31647" y="107"/>
                    </a:lnTo>
                    <a:lnTo>
                      <a:pt x="3152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0" name="Google Shape;1560;p11"/>
              <p:cNvSpPr/>
              <p:nvPr/>
            </p:nvSpPr>
            <p:spPr>
              <a:xfrm>
                <a:off x="3663250" y="2652250"/>
                <a:ext cx="792075" cy="792075"/>
              </a:xfrm>
              <a:custGeom>
                <a:avLst/>
                <a:gdLst/>
                <a:ahLst/>
                <a:cxnLst/>
                <a:rect l="l" t="t" r="r" b="b"/>
                <a:pathLst>
                  <a:path w="31683" h="31683" extrusionOk="0">
                    <a:moveTo>
                      <a:pt x="31552" y="0"/>
                    </a:moveTo>
                    <a:lnTo>
                      <a:pt x="0" y="31564"/>
                    </a:lnTo>
                    <a:cubicBezTo>
                      <a:pt x="36" y="31587"/>
                      <a:pt x="60" y="31623"/>
                      <a:pt x="95" y="31659"/>
                    </a:cubicBezTo>
                    <a:lnTo>
                      <a:pt x="119" y="31683"/>
                    </a:lnTo>
                    <a:lnTo>
                      <a:pt x="31683" y="119"/>
                    </a:lnTo>
                    <a:lnTo>
                      <a:pt x="31647" y="95"/>
                    </a:lnTo>
                    <a:cubicBezTo>
                      <a:pt x="31623" y="60"/>
                      <a:pt x="31588" y="36"/>
                      <a:pt x="3155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1" name="Google Shape;1561;p11"/>
              <p:cNvSpPr/>
              <p:nvPr/>
            </p:nvSpPr>
            <p:spPr>
              <a:xfrm>
                <a:off x="3680500" y="2669500"/>
                <a:ext cx="791200" cy="791500"/>
              </a:xfrm>
              <a:custGeom>
                <a:avLst/>
                <a:gdLst/>
                <a:ahLst/>
                <a:cxnLst/>
                <a:rect l="l" t="t" r="r" b="b"/>
                <a:pathLst>
                  <a:path w="31648" h="31660" extrusionOk="0">
                    <a:moveTo>
                      <a:pt x="31529" y="1"/>
                    </a:moveTo>
                    <a:lnTo>
                      <a:pt x="1" y="31540"/>
                    </a:lnTo>
                    <a:cubicBezTo>
                      <a:pt x="37" y="31576"/>
                      <a:pt x="72" y="31612"/>
                      <a:pt x="120" y="31659"/>
                    </a:cubicBezTo>
                    <a:lnTo>
                      <a:pt x="31648" y="120"/>
                    </a:lnTo>
                    <a:cubicBezTo>
                      <a:pt x="31612" y="84"/>
                      <a:pt x="31564" y="48"/>
                      <a:pt x="3152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2" name="Google Shape;1562;p11"/>
              <p:cNvSpPr/>
              <p:nvPr/>
            </p:nvSpPr>
            <p:spPr>
              <a:xfrm>
                <a:off x="3698375" y="2687675"/>
                <a:ext cx="789100" cy="789100"/>
              </a:xfrm>
              <a:custGeom>
                <a:avLst/>
                <a:gdLst/>
                <a:ahLst/>
                <a:cxnLst/>
                <a:rect l="l" t="t" r="r" b="b"/>
                <a:pathLst>
                  <a:path w="31564" h="31564" extrusionOk="0">
                    <a:moveTo>
                      <a:pt x="31456" y="0"/>
                    </a:moveTo>
                    <a:lnTo>
                      <a:pt x="0" y="31444"/>
                    </a:lnTo>
                    <a:lnTo>
                      <a:pt x="131" y="31563"/>
                    </a:lnTo>
                    <a:lnTo>
                      <a:pt x="31564" y="119"/>
                    </a:lnTo>
                    <a:cubicBezTo>
                      <a:pt x="31528" y="83"/>
                      <a:pt x="31492" y="36"/>
                      <a:pt x="3145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3" name="Google Shape;1563;p11"/>
              <p:cNvSpPr/>
              <p:nvPr/>
            </p:nvSpPr>
            <p:spPr>
              <a:xfrm>
                <a:off x="3717125" y="2706125"/>
                <a:ext cx="785525" cy="785525"/>
              </a:xfrm>
              <a:custGeom>
                <a:avLst/>
                <a:gdLst/>
                <a:ahLst/>
                <a:cxnLst/>
                <a:rect l="l" t="t" r="r" b="b"/>
                <a:pathLst>
                  <a:path w="31421" h="31421" extrusionOk="0">
                    <a:moveTo>
                      <a:pt x="31314" y="0"/>
                    </a:moveTo>
                    <a:lnTo>
                      <a:pt x="0" y="31325"/>
                    </a:lnTo>
                    <a:lnTo>
                      <a:pt x="131" y="31421"/>
                    </a:lnTo>
                    <a:lnTo>
                      <a:pt x="31421" y="143"/>
                    </a:lnTo>
                    <a:cubicBezTo>
                      <a:pt x="31385" y="95"/>
                      <a:pt x="31349" y="48"/>
                      <a:pt x="3131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4" name="Google Shape;1564;p11"/>
              <p:cNvSpPr/>
              <p:nvPr/>
            </p:nvSpPr>
            <p:spPr>
              <a:xfrm>
                <a:off x="3736475" y="2725750"/>
                <a:ext cx="780475" cy="780500"/>
              </a:xfrm>
              <a:custGeom>
                <a:avLst/>
                <a:gdLst/>
                <a:ahLst/>
                <a:cxnLst/>
                <a:rect l="l" t="t" r="r" b="b"/>
                <a:pathLst>
                  <a:path w="31219" h="31220" extrusionOk="0">
                    <a:moveTo>
                      <a:pt x="31123" y="1"/>
                    </a:moveTo>
                    <a:lnTo>
                      <a:pt x="0" y="31112"/>
                    </a:lnTo>
                    <a:cubicBezTo>
                      <a:pt x="48" y="31148"/>
                      <a:pt x="95" y="31183"/>
                      <a:pt x="143" y="31219"/>
                    </a:cubicBezTo>
                    <a:lnTo>
                      <a:pt x="31218" y="132"/>
                    </a:lnTo>
                    <a:cubicBezTo>
                      <a:pt x="31183" y="84"/>
                      <a:pt x="31159" y="37"/>
                      <a:pt x="3112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5" name="Google Shape;1565;p11"/>
              <p:cNvSpPr/>
              <p:nvPr/>
            </p:nvSpPr>
            <p:spPr>
              <a:xfrm>
                <a:off x="3756400" y="2745700"/>
                <a:ext cx="773950" cy="774225"/>
              </a:xfrm>
              <a:custGeom>
                <a:avLst/>
                <a:gdLst/>
                <a:ahLst/>
                <a:cxnLst/>
                <a:rect l="l" t="t" r="r" b="b"/>
                <a:pathLst>
                  <a:path w="30958" h="30969" extrusionOk="0">
                    <a:moveTo>
                      <a:pt x="30874" y="1"/>
                    </a:moveTo>
                    <a:lnTo>
                      <a:pt x="1" y="30874"/>
                    </a:lnTo>
                    <a:cubicBezTo>
                      <a:pt x="60" y="30897"/>
                      <a:pt x="108" y="30933"/>
                      <a:pt x="156" y="30969"/>
                    </a:cubicBezTo>
                    <a:lnTo>
                      <a:pt x="30957" y="144"/>
                    </a:lnTo>
                    <a:lnTo>
                      <a:pt x="3087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6" name="Google Shape;1566;p11"/>
              <p:cNvSpPr/>
              <p:nvPr/>
            </p:nvSpPr>
            <p:spPr>
              <a:xfrm>
                <a:off x="3777550" y="2766550"/>
                <a:ext cx="765875" cy="766175"/>
              </a:xfrm>
              <a:custGeom>
                <a:avLst/>
                <a:gdLst/>
                <a:ahLst/>
                <a:cxnLst/>
                <a:rect l="l" t="t" r="r" b="b"/>
                <a:pathLst>
                  <a:path w="30635" h="30647" extrusionOk="0">
                    <a:moveTo>
                      <a:pt x="30552" y="0"/>
                    </a:moveTo>
                    <a:lnTo>
                      <a:pt x="0" y="30552"/>
                    </a:lnTo>
                    <a:cubicBezTo>
                      <a:pt x="48" y="30587"/>
                      <a:pt x="95" y="30611"/>
                      <a:pt x="143" y="30647"/>
                    </a:cubicBezTo>
                    <a:lnTo>
                      <a:pt x="30635" y="155"/>
                    </a:lnTo>
                    <a:cubicBezTo>
                      <a:pt x="30611" y="107"/>
                      <a:pt x="30575" y="60"/>
                      <a:pt x="3055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7" name="Google Shape;1567;p11"/>
              <p:cNvSpPr/>
              <p:nvPr/>
            </p:nvSpPr>
            <p:spPr>
              <a:xfrm>
                <a:off x="3799275" y="2788575"/>
                <a:ext cx="756075" cy="756075"/>
              </a:xfrm>
              <a:custGeom>
                <a:avLst/>
                <a:gdLst/>
                <a:ahLst/>
                <a:cxnLst/>
                <a:rect l="l" t="t" r="r" b="b"/>
                <a:pathLst>
                  <a:path w="30243" h="30243" extrusionOk="0">
                    <a:moveTo>
                      <a:pt x="30171" y="0"/>
                    </a:moveTo>
                    <a:lnTo>
                      <a:pt x="0" y="30159"/>
                    </a:lnTo>
                    <a:lnTo>
                      <a:pt x="155" y="30242"/>
                    </a:lnTo>
                    <a:lnTo>
                      <a:pt x="30242" y="155"/>
                    </a:lnTo>
                    <a:cubicBezTo>
                      <a:pt x="30218" y="95"/>
                      <a:pt x="30195" y="48"/>
                      <a:pt x="3017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8" name="Google Shape;1568;p11"/>
              <p:cNvSpPr/>
              <p:nvPr/>
            </p:nvSpPr>
            <p:spPr>
              <a:xfrm>
                <a:off x="3821900" y="2811200"/>
                <a:ext cx="744750" cy="744750"/>
              </a:xfrm>
              <a:custGeom>
                <a:avLst/>
                <a:gdLst/>
                <a:ahLst/>
                <a:cxnLst/>
                <a:rect l="l" t="t" r="r" b="b"/>
                <a:pathLst>
                  <a:path w="29790" h="29790" extrusionOk="0">
                    <a:moveTo>
                      <a:pt x="29706" y="0"/>
                    </a:moveTo>
                    <a:lnTo>
                      <a:pt x="0" y="29706"/>
                    </a:lnTo>
                    <a:lnTo>
                      <a:pt x="167" y="29789"/>
                    </a:lnTo>
                    <a:lnTo>
                      <a:pt x="29790" y="155"/>
                    </a:lnTo>
                    <a:cubicBezTo>
                      <a:pt x="29766" y="107"/>
                      <a:pt x="29742" y="48"/>
                      <a:pt x="2970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9" name="Google Shape;1569;p11"/>
              <p:cNvSpPr/>
              <p:nvPr/>
            </p:nvSpPr>
            <p:spPr>
              <a:xfrm>
                <a:off x="3845400" y="2834700"/>
                <a:ext cx="731375" cy="731375"/>
              </a:xfrm>
              <a:custGeom>
                <a:avLst/>
                <a:gdLst/>
                <a:ahLst/>
                <a:cxnLst/>
                <a:rect l="l" t="t" r="r" b="b"/>
                <a:pathLst>
                  <a:path w="29255" h="29255" extrusionOk="0">
                    <a:moveTo>
                      <a:pt x="29183" y="1"/>
                    </a:moveTo>
                    <a:lnTo>
                      <a:pt x="1" y="29183"/>
                    </a:lnTo>
                    <a:lnTo>
                      <a:pt x="168" y="29254"/>
                    </a:lnTo>
                    <a:lnTo>
                      <a:pt x="29255" y="167"/>
                    </a:lnTo>
                    <a:cubicBezTo>
                      <a:pt x="29243" y="108"/>
                      <a:pt x="29207" y="48"/>
                      <a:pt x="2918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0" name="Google Shape;1570;p11"/>
              <p:cNvSpPr/>
              <p:nvPr/>
            </p:nvSpPr>
            <p:spPr>
              <a:xfrm>
                <a:off x="3869825" y="2859100"/>
                <a:ext cx="716475" cy="716500"/>
              </a:xfrm>
              <a:custGeom>
                <a:avLst/>
                <a:gdLst/>
                <a:ahLst/>
                <a:cxnLst/>
                <a:rect l="l" t="t" r="r" b="b"/>
                <a:pathLst>
                  <a:path w="28659" h="28660" extrusionOk="0">
                    <a:moveTo>
                      <a:pt x="28587" y="1"/>
                    </a:moveTo>
                    <a:lnTo>
                      <a:pt x="0" y="28600"/>
                    </a:lnTo>
                    <a:lnTo>
                      <a:pt x="179" y="28659"/>
                    </a:lnTo>
                    <a:lnTo>
                      <a:pt x="28659" y="168"/>
                    </a:lnTo>
                    <a:cubicBezTo>
                      <a:pt x="28635" y="108"/>
                      <a:pt x="28611" y="61"/>
                      <a:pt x="2858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1" name="Google Shape;1571;p11"/>
              <p:cNvSpPr/>
              <p:nvPr/>
            </p:nvSpPr>
            <p:spPr>
              <a:xfrm>
                <a:off x="3895425" y="2884425"/>
                <a:ext cx="699200" cy="699200"/>
              </a:xfrm>
              <a:custGeom>
                <a:avLst/>
                <a:gdLst/>
                <a:ahLst/>
                <a:cxnLst/>
                <a:rect l="l" t="t" r="r" b="b"/>
                <a:pathLst>
                  <a:path w="27968" h="27968" extrusionOk="0">
                    <a:moveTo>
                      <a:pt x="27908" y="0"/>
                    </a:moveTo>
                    <a:lnTo>
                      <a:pt x="0" y="27908"/>
                    </a:lnTo>
                    <a:lnTo>
                      <a:pt x="179" y="27968"/>
                    </a:lnTo>
                    <a:lnTo>
                      <a:pt x="27968" y="179"/>
                    </a:lnTo>
                    <a:cubicBezTo>
                      <a:pt x="27944" y="119"/>
                      <a:pt x="27920" y="60"/>
                      <a:pt x="2790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2" name="Google Shape;1572;p11"/>
              <p:cNvSpPr/>
              <p:nvPr/>
            </p:nvSpPr>
            <p:spPr>
              <a:xfrm>
                <a:off x="3921600" y="2910900"/>
                <a:ext cx="680175" cy="680175"/>
              </a:xfrm>
              <a:custGeom>
                <a:avLst/>
                <a:gdLst/>
                <a:ahLst/>
                <a:cxnLst/>
                <a:rect l="l" t="t" r="r" b="b"/>
                <a:pathLst>
                  <a:path w="27207" h="27207" extrusionOk="0">
                    <a:moveTo>
                      <a:pt x="27159" y="1"/>
                    </a:moveTo>
                    <a:lnTo>
                      <a:pt x="1" y="27147"/>
                    </a:lnTo>
                    <a:lnTo>
                      <a:pt x="191" y="27206"/>
                    </a:lnTo>
                    <a:lnTo>
                      <a:pt x="27207" y="191"/>
                    </a:lnTo>
                    <a:cubicBezTo>
                      <a:pt x="27195" y="132"/>
                      <a:pt x="27171" y="60"/>
                      <a:pt x="2715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3" name="Google Shape;1573;p11"/>
              <p:cNvSpPr/>
              <p:nvPr/>
            </p:nvSpPr>
            <p:spPr>
              <a:xfrm>
                <a:off x="3949300" y="2938575"/>
                <a:ext cx="658725" cy="658450"/>
              </a:xfrm>
              <a:custGeom>
                <a:avLst/>
                <a:gdLst/>
                <a:ahLst/>
                <a:cxnLst/>
                <a:rect l="l" t="t" r="r" b="b"/>
                <a:pathLst>
                  <a:path w="26349" h="26338" extrusionOk="0">
                    <a:moveTo>
                      <a:pt x="26301" y="1"/>
                    </a:moveTo>
                    <a:lnTo>
                      <a:pt x="0" y="26302"/>
                    </a:lnTo>
                    <a:lnTo>
                      <a:pt x="203" y="26338"/>
                    </a:lnTo>
                    <a:lnTo>
                      <a:pt x="26349" y="203"/>
                    </a:lnTo>
                    <a:cubicBezTo>
                      <a:pt x="26325" y="132"/>
                      <a:pt x="26313" y="60"/>
                      <a:pt x="2630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4" name="Google Shape;1574;p11"/>
              <p:cNvSpPr/>
              <p:nvPr/>
            </p:nvSpPr>
            <p:spPr>
              <a:xfrm>
                <a:off x="3978175" y="2967450"/>
                <a:ext cx="634625" cy="634350"/>
              </a:xfrm>
              <a:custGeom>
                <a:avLst/>
                <a:gdLst/>
                <a:ahLst/>
                <a:cxnLst/>
                <a:rect l="l" t="t" r="r" b="b"/>
                <a:pathLst>
                  <a:path w="25385" h="25374" extrusionOk="0">
                    <a:moveTo>
                      <a:pt x="25348" y="1"/>
                    </a:moveTo>
                    <a:lnTo>
                      <a:pt x="0" y="25349"/>
                    </a:lnTo>
                    <a:lnTo>
                      <a:pt x="214" y="25373"/>
                    </a:lnTo>
                    <a:lnTo>
                      <a:pt x="25384" y="215"/>
                    </a:lnTo>
                    <a:cubicBezTo>
                      <a:pt x="25372" y="144"/>
                      <a:pt x="25360" y="72"/>
                      <a:pt x="2534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5" name="Google Shape;1575;p11"/>
              <p:cNvSpPr/>
              <p:nvPr/>
            </p:nvSpPr>
            <p:spPr>
              <a:xfrm>
                <a:off x="4008525" y="2997825"/>
                <a:ext cx="607250" cy="607225"/>
              </a:xfrm>
              <a:custGeom>
                <a:avLst/>
                <a:gdLst/>
                <a:ahLst/>
                <a:cxnLst/>
                <a:rect l="l" t="t" r="r" b="b"/>
                <a:pathLst>
                  <a:path w="24290" h="24289" extrusionOk="0">
                    <a:moveTo>
                      <a:pt x="24277" y="0"/>
                    </a:moveTo>
                    <a:lnTo>
                      <a:pt x="0" y="24277"/>
                    </a:lnTo>
                    <a:cubicBezTo>
                      <a:pt x="72" y="24277"/>
                      <a:pt x="155" y="24289"/>
                      <a:pt x="227" y="24289"/>
                    </a:cubicBezTo>
                    <a:lnTo>
                      <a:pt x="24289" y="215"/>
                    </a:lnTo>
                    <a:cubicBezTo>
                      <a:pt x="24289" y="143"/>
                      <a:pt x="24289" y="72"/>
                      <a:pt x="2427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6" name="Google Shape;1576;p11"/>
              <p:cNvSpPr/>
              <p:nvPr/>
            </p:nvSpPr>
            <p:spPr>
              <a:xfrm>
                <a:off x="4040675" y="3029675"/>
                <a:ext cx="576875" cy="576875"/>
              </a:xfrm>
              <a:custGeom>
                <a:avLst/>
                <a:gdLst/>
                <a:ahLst/>
                <a:cxnLst/>
                <a:rect l="l" t="t" r="r" b="b"/>
                <a:pathLst>
                  <a:path w="23075" h="23075" extrusionOk="0">
                    <a:moveTo>
                      <a:pt x="23075" y="0"/>
                    </a:moveTo>
                    <a:lnTo>
                      <a:pt x="0" y="23075"/>
                    </a:lnTo>
                    <a:lnTo>
                      <a:pt x="238" y="23075"/>
                    </a:lnTo>
                    <a:lnTo>
                      <a:pt x="23075" y="238"/>
                    </a:lnTo>
                    <a:cubicBezTo>
                      <a:pt x="23075" y="155"/>
                      <a:pt x="23075" y="84"/>
                      <a:pt x="230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7" name="Google Shape;1577;p11"/>
              <p:cNvSpPr/>
              <p:nvPr/>
            </p:nvSpPr>
            <p:spPr>
              <a:xfrm>
                <a:off x="4074300" y="3063600"/>
                <a:ext cx="543250" cy="543250"/>
              </a:xfrm>
              <a:custGeom>
                <a:avLst/>
                <a:gdLst/>
                <a:ahLst/>
                <a:cxnLst/>
                <a:rect l="l" t="t" r="r" b="b"/>
                <a:pathLst>
                  <a:path w="21730" h="21730" extrusionOk="0">
                    <a:moveTo>
                      <a:pt x="21730" y="1"/>
                    </a:moveTo>
                    <a:lnTo>
                      <a:pt x="1" y="21729"/>
                    </a:lnTo>
                    <a:lnTo>
                      <a:pt x="239" y="21729"/>
                    </a:lnTo>
                    <a:lnTo>
                      <a:pt x="21730" y="239"/>
                    </a:lnTo>
                    <a:lnTo>
                      <a:pt x="2173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8" name="Google Shape;1578;p11"/>
              <p:cNvSpPr/>
              <p:nvPr/>
            </p:nvSpPr>
            <p:spPr>
              <a:xfrm>
                <a:off x="4110325" y="3099325"/>
                <a:ext cx="505450" cy="505450"/>
              </a:xfrm>
              <a:custGeom>
                <a:avLst/>
                <a:gdLst/>
                <a:ahLst/>
                <a:cxnLst/>
                <a:rect l="l" t="t" r="r" b="b"/>
                <a:pathLst>
                  <a:path w="20218" h="20218" extrusionOk="0">
                    <a:moveTo>
                      <a:pt x="20217" y="0"/>
                    </a:moveTo>
                    <a:lnTo>
                      <a:pt x="0" y="20217"/>
                    </a:lnTo>
                    <a:lnTo>
                      <a:pt x="262" y="20193"/>
                    </a:lnTo>
                    <a:lnTo>
                      <a:pt x="20182" y="274"/>
                    </a:lnTo>
                    <a:lnTo>
                      <a:pt x="2021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9" name="Google Shape;1579;p11"/>
              <p:cNvSpPr/>
              <p:nvPr/>
            </p:nvSpPr>
            <p:spPr>
              <a:xfrm>
                <a:off x="4149325" y="3138325"/>
                <a:ext cx="461375" cy="461375"/>
              </a:xfrm>
              <a:custGeom>
                <a:avLst/>
                <a:gdLst/>
                <a:ahLst/>
                <a:cxnLst/>
                <a:rect l="l" t="t" r="r" b="b"/>
                <a:pathLst>
                  <a:path w="18455" h="18455" extrusionOk="0">
                    <a:moveTo>
                      <a:pt x="18455" y="0"/>
                    </a:moveTo>
                    <a:lnTo>
                      <a:pt x="0" y="18455"/>
                    </a:lnTo>
                    <a:lnTo>
                      <a:pt x="0" y="18455"/>
                    </a:lnTo>
                    <a:lnTo>
                      <a:pt x="286" y="18407"/>
                    </a:lnTo>
                    <a:lnTo>
                      <a:pt x="18407" y="286"/>
                    </a:lnTo>
                    <a:lnTo>
                      <a:pt x="1845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0" name="Google Shape;1580;p11"/>
              <p:cNvSpPr/>
              <p:nvPr/>
            </p:nvSpPr>
            <p:spPr>
              <a:xfrm>
                <a:off x="4191275" y="3180575"/>
                <a:ext cx="411100" cy="410800"/>
              </a:xfrm>
              <a:custGeom>
                <a:avLst/>
                <a:gdLst/>
                <a:ahLst/>
                <a:cxnLst/>
                <a:rect l="l" t="t" r="r" b="b"/>
                <a:pathLst>
                  <a:path w="16444" h="16432" extrusionOk="0">
                    <a:moveTo>
                      <a:pt x="16443" y="1"/>
                    </a:moveTo>
                    <a:lnTo>
                      <a:pt x="1" y="16431"/>
                    </a:lnTo>
                    <a:cubicBezTo>
                      <a:pt x="120" y="16407"/>
                      <a:pt x="227" y="16384"/>
                      <a:pt x="334" y="16348"/>
                    </a:cubicBezTo>
                    <a:lnTo>
                      <a:pt x="16360" y="322"/>
                    </a:lnTo>
                    <a:cubicBezTo>
                      <a:pt x="16384" y="215"/>
                      <a:pt x="16420" y="108"/>
                      <a:pt x="1644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1" name="Google Shape;1581;p11"/>
              <p:cNvSpPr/>
              <p:nvPr/>
            </p:nvSpPr>
            <p:spPr>
              <a:xfrm>
                <a:off x="4239200" y="3228500"/>
                <a:ext cx="349175" cy="349175"/>
              </a:xfrm>
              <a:custGeom>
                <a:avLst/>
                <a:gdLst/>
                <a:ahLst/>
                <a:cxnLst/>
                <a:rect l="l" t="t" r="r" b="b"/>
                <a:pathLst>
                  <a:path w="13967" h="13967" extrusionOk="0">
                    <a:moveTo>
                      <a:pt x="13967" y="1"/>
                    </a:moveTo>
                    <a:lnTo>
                      <a:pt x="1" y="13967"/>
                    </a:lnTo>
                    <a:lnTo>
                      <a:pt x="1" y="13967"/>
                    </a:lnTo>
                    <a:lnTo>
                      <a:pt x="370" y="13836"/>
                    </a:lnTo>
                    <a:lnTo>
                      <a:pt x="13836" y="370"/>
                    </a:lnTo>
                    <a:cubicBezTo>
                      <a:pt x="13884" y="239"/>
                      <a:pt x="13919" y="120"/>
                      <a:pt x="1396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2" name="Google Shape;1582;p11"/>
              <p:cNvSpPr/>
              <p:nvPr/>
            </p:nvSpPr>
            <p:spPr>
              <a:xfrm>
                <a:off x="4295775" y="3284750"/>
                <a:ext cx="269975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799" h="10812" extrusionOk="0">
                    <a:moveTo>
                      <a:pt x="10799" y="1"/>
                    </a:moveTo>
                    <a:lnTo>
                      <a:pt x="0" y="10812"/>
                    </a:lnTo>
                    <a:cubicBezTo>
                      <a:pt x="155" y="10740"/>
                      <a:pt x="310" y="10657"/>
                      <a:pt x="476" y="10574"/>
                    </a:cubicBezTo>
                    <a:lnTo>
                      <a:pt x="10561" y="477"/>
                    </a:lnTo>
                    <a:cubicBezTo>
                      <a:pt x="10644" y="322"/>
                      <a:pt x="10728" y="168"/>
                      <a:pt x="1079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3" name="Google Shape;1583;p11"/>
              <p:cNvSpPr/>
              <p:nvPr/>
            </p:nvSpPr>
            <p:spPr>
              <a:xfrm>
                <a:off x="4375225" y="3364225"/>
                <a:ext cx="145000" cy="145300"/>
              </a:xfrm>
              <a:custGeom>
                <a:avLst/>
                <a:gdLst/>
                <a:ahLst/>
                <a:cxnLst/>
                <a:rect l="l" t="t" r="r" b="b"/>
                <a:pathLst>
                  <a:path w="5800" h="5812" extrusionOk="0">
                    <a:moveTo>
                      <a:pt x="5799" y="1"/>
                    </a:moveTo>
                    <a:lnTo>
                      <a:pt x="1" y="5811"/>
                    </a:lnTo>
                    <a:cubicBezTo>
                      <a:pt x="287" y="5609"/>
                      <a:pt x="584" y="5406"/>
                      <a:pt x="858" y="5180"/>
                    </a:cubicBezTo>
                    <a:lnTo>
                      <a:pt x="5180" y="870"/>
                    </a:lnTo>
                    <a:cubicBezTo>
                      <a:pt x="5395" y="584"/>
                      <a:pt x="5597" y="299"/>
                      <a:pt x="579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84" name="Google Shape;1584;p11"/>
            <p:cNvSpPr/>
            <p:nvPr/>
          </p:nvSpPr>
          <p:spPr>
            <a:xfrm>
              <a:off x="996002" y="4207489"/>
              <a:ext cx="1589230" cy="1588996"/>
            </a:xfrm>
            <a:custGeom>
              <a:avLst/>
              <a:gdLst/>
              <a:ahLst/>
              <a:cxnLst/>
              <a:rect l="l" t="t" r="r" b="b"/>
              <a:pathLst>
                <a:path w="81249" h="81237" extrusionOk="0">
                  <a:moveTo>
                    <a:pt x="75784" y="56007"/>
                  </a:moveTo>
                  <a:lnTo>
                    <a:pt x="25230" y="5453"/>
                  </a:lnTo>
                  <a:cubicBezTo>
                    <a:pt x="19765" y="0"/>
                    <a:pt x="10931" y="0"/>
                    <a:pt x="5466" y="5453"/>
                  </a:cubicBezTo>
                  <a:lnTo>
                    <a:pt x="5466" y="5453"/>
                  </a:lnTo>
                  <a:cubicBezTo>
                    <a:pt x="13" y="10906"/>
                    <a:pt x="1" y="19764"/>
                    <a:pt x="5466" y="25217"/>
                  </a:cubicBezTo>
                  <a:lnTo>
                    <a:pt x="56032" y="75783"/>
                  </a:lnTo>
                  <a:cubicBezTo>
                    <a:pt x="61485" y="81236"/>
                    <a:pt x="70331" y="81236"/>
                    <a:pt x="75784" y="75771"/>
                  </a:cubicBezTo>
                  <a:cubicBezTo>
                    <a:pt x="81249" y="70318"/>
                    <a:pt x="81249" y="61472"/>
                    <a:pt x="75784" y="56007"/>
                  </a:cubicBez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85" name="Google Shape;1585;p11"/>
            <p:cNvGrpSpPr/>
            <p:nvPr/>
          </p:nvGrpSpPr>
          <p:grpSpPr>
            <a:xfrm>
              <a:off x="-578087" y="298039"/>
              <a:ext cx="1758795" cy="1759268"/>
              <a:chOff x="3502200" y="2491200"/>
              <a:chExt cx="1115350" cy="1115650"/>
            </a:xfrm>
          </p:grpSpPr>
          <p:sp>
            <p:nvSpPr>
              <p:cNvPr id="1586" name="Google Shape;1586;p11"/>
              <p:cNvSpPr/>
              <p:nvPr/>
            </p:nvSpPr>
            <p:spPr>
              <a:xfrm>
                <a:off x="3606975" y="2596575"/>
                <a:ext cx="126550" cy="126525"/>
              </a:xfrm>
              <a:custGeom>
                <a:avLst/>
                <a:gdLst/>
                <a:ahLst/>
                <a:cxnLst/>
                <a:rect l="l" t="t" r="r" b="b"/>
                <a:pathLst>
                  <a:path w="5062" h="5061" extrusionOk="0">
                    <a:moveTo>
                      <a:pt x="5061" y="1"/>
                    </a:moveTo>
                    <a:lnTo>
                      <a:pt x="5061" y="1"/>
                    </a:lnTo>
                    <a:cubicBezTo>
                      <a:pt x="4728" y="251"/>
                      <a:pt x="4382" y="501"/>
                      <a:pt x="4049" y="775"/>
                    </a:cubicBezTo>
                    <a:lnTo>
                      <a:pt x="775" y="4049"/>
                    </a:lnTo>
                    <a:cubicBezTo>
                      <a:pt x="513" y="4370"/>
                      <a:pt x="251" y="4716"/>
                      <a:pt x="1" y="5061"/>
                    </a:cubicBezTo>
                    <a:lnTo>
                      <a:pt x="506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7" name="Google Shape;1587;p11"/>
              <p:cNvSpPr/>
              <p:nvPr/>
            </p:nvSpPr>
            <p:spPr>
              <a:xfrm>
                <a:off x="3557275" y="2546575"/>
                <a:ext cx="260175" cy="260175"/>
              </a:xfrm>
              <a:custGeom>
                <a:avLst/>
                <a:gdLst/>
                <a:ahLst/>
                <a:cxnLst/>
                <a:rect l="l" t="t" r="r" b="b"/>
                <a:pathLst>
                  <a:path w="10407" h="10407" extrusionOk="0">
                    <a:moveTo>
                      <a:pt x="10407" y="0"/>
                    </a:moveTo>
                    <a:cubicBezTo>
                      <a:pt x="10264" y="72"/>
                      <a:pt x="10097" y="155"/>
                      <a:pt x="9942" y="227"/>
                    </a:cubicBezTo>
                    <a:lnTo>
                      <a:pt x="239" y="9930"/>
                    </a:lnTo>
                    <a:cubicBezTo>
                      <a:pt x="155" y="10085"/>
                      <a:pt x="84" y="10252"/>
                      <a:pt x="1" y="10406"/>
                    </a:cubicBezTo>
                    <a:lnTo>
                      <a:pt x="1040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8" name="Google Shape;1588;p11"/>
              <p:cNvSpPr/>
              <p:nvPr/>
            </p:nvSpPr>
            <p:spPr>
              <a:xfrm>
                <a:off x="3532875" y="2522175"/>
                <a:ext cx="342625" cy="342625"/>
              </a:xfrm>
              <a:custGeom>
                <a:avLst/>
                <a:gdLst/>
                <a:ahLst/>
                <a:cxnLst/>
                <a:rect l="l" t="t" r="r" b="b"/>
                <a:pathLst>
                  <a:path w="13705" h="13705" extrusionOk="0">
                    <a:moveTo>
                      <a:pt x="13704" y="0"/>
                    </a:moveTo>
                    <a:lnTo>
                      <a:pt x="13704" y="0"/>
                    </a:lnTo>
                    <a:cubicBezTo>
                      <a:pt x="13585" y="48"/>
                      <a:pt x="13454" y="107"/>
                      <a:pt x="13323" y="155"/>
                    </a:cubicBezTo>
                    <a:lnTo>
                      <a:pt x="155" y="13323"/>
                    </a:lnTo>
                    <a:cubicBezTo>
                      <a:pt x="107" y="13454"/>
                      <a:pt x="60" y="13585"/>
                      <a:pt x="0" y="13704"/>
                    </a:cubicBezTo>
                    <a:lnTo>
                      <a:pt x="1370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9" name="Google Shape;1589;p11"/>
              <p:cNvSpPr/>
              <p:nvPr/>
            </p:nvSpPr>
            <p:spPr>
              <a:xfrm>
                <a:off x="3518575" y="2507875"/>
                <a:ext cx="405450" cy="405425"/>
              </a:xfrm>
              <a:custGeom>
                <a:avLst/>
                <a:gdLst/>
                <a:ahLst/>
                <a:cxnLst/>
                <a:rect l="l" t="t" r="r" b="b"/>
                <a:pathLst>
                  <a:path w="16218" h="16217" extrusionOk="0">
                    <a:moveTo>
                      <a:pt x="16217" y="1"/>
                    </a:moveTo>
                    <a:lnTo>
                      <a:pt x="16217" y="1"/>
                    </a:lnTo>
                    <a:cubicBezTo>
                      <a:pt x="16110" y="24"/>
                      <a:pt x="16003" y="60"/>
                      <a:pt x="15884" y="96"/>
                    </a:cubicBezTo>
                    <a:lnTo>
                      <a:pt x="96" y="15884"/>
                    </a:lnTo>
                    <a:cubicBezTo>
                      <a:pt x="60" y="15991"/>
                      <a:pt x="37" y="16098"/>
                      <a:pt x="1" y="16217"/>
                    </a:cubicBezTo>
                    <a:lnTo>
                      <a:pt x="1621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0" name="Google Shape;1590;p11"/>
              <p:cNvSpPr/>
              <p:nvPr/>
            </p:nvSpPr>
            <p:spPr>
              <a:xfrm>
                <a:off x="3509950" y="2499250"/>
                <a:ext cx="456925" cy="456925"/>
              </a:xfrm>
              <a:custGeom>
                <a:avLst/>
                <a:gdLst/>
                <a:ahLst/>
                <a:cxnLst/>
                <a:rect l="l" t="t" r="r" b="b"/>
                <a:pathLst>
                  <a:path w="18277" h="18277" extrusionOk="0">
                    <a:moveTo>
                      <a:pt x="18277" y="0"/>
                    </a:moveTo>
                    <a:cubicBezTo>
                      <a:pt x="18181" y="12"/>
                      <a:pt x="18074" y="24"/>
                      <a:pt x="17979" y="48"/>
                    </a:cubicBezTo>
                    <a:lnTo>
                      <a:pt x="48" y="17991"/>
                    </a:lnTo>
                    <a:cubicBezTo>
                      <a:pt x="24" y="18086"/>
                      <a:pt x="12" y="18181"/>
                      <a:pt x="1" y="18276"/>
                    </a:cubicBezTo>
                    <a:lnTo>
                      <a:pt x="1827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1" name="Google Shape;1591;p11"/>
              <p:cNvSpPr/>
              <p:nvPr/>
            </p:nvSpPr>
            <p:spPr>
              <a:xfrm>
                <a:off x="3504600" y="2493600"/>
                <a:ext cx="501575" cy="501575"/>
              </a:xfrm>
              <a:custGeom>
                <a:avLst/>
                <a:gdLst/>
                <a:ahLst/>
                <a:cxnLst/>
                <a:rect l="l" t="t" r="r" b="b"/>
                <a:pathLst>
                  <a:path w="20063" h="20063" extrusionOk="0">
                    <a:moveTo>
                      <a:pt x="20062" y="0"/>
                    </a:moveTo>
                    <a:lnTo>
                      <a:pt x="20062" y="0"/>
                    </a:lnTo>
                    <a:cubicBezTo>
                      <a:pt x="19967" y="12"/>
                      <a:pt x="19872" y="24"/>
                      <a:pt x="19788" y="36"/>
                    </a:cubicBezTo>
                    <a:lnTo>
                      <a:pt x="36" y="19788"/>
                    </a:lnTo>
                    <a:cubicBezTo>
                      <a:pt x="24" y="19884"/>
                      <a:pt x="12" y="19979"/>
                      <a:pt x="0" y="20062"/>
                    </a:cubicBezTo>
                    <a:lnTo>
                      <a:pt x="2006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2" name="Google Shape;1592;p11"/>
              <p:cNvSpPr/>
              <p:nvPr/>
            </p:nvSpPr>
            <p:spPr>
              <a:xfrm>
                <a:off x="3502500" y="2491500"/>
                <a:ext cx="539675" cy="539975"/>
              </a:xfrm>
              <a:custGeom>
                <a:avLst/>
                <a:gdLst/>
                <a:ahLst/>
                <a:cxnLst/>
                <a:rect l="l" t="t" r="r" b="b"/>
                <a:pathLst>
                  <a:path w="21587" h="21599" extrusionOk="0">
                    <a:moveTo>
                      <a:pt x="21587" y="1"/>
                    </a:moveTo>
                    <a:lnTo>
                      <a:pt x="21337" y="13"/>
                    </a:lnTo>
                    <a:lnTo>
                      <a:pt x="1" y="21349"/>
                    </a:lnTo>
                    <a:lnTo>
                      <a:pt x="1" y="21599"/>
                    </a:lnTo>
                    <a:lnTo>
                      <a:pt x="2158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3" name="Google Shape;1593;p11"/>
              <p:cNvSpPr/>
              <p:nvPr/>
            </p:nvSpPr>
            <p:spPr>
              <a:xfrm>
                <a:off x="3502200" y="2491200"/>
                <a:ext cx="573925" cy="574200"/>
              </a:xfrm>
              <a:custGeom>
                <a:avLst/>
                <a:gdLst/>
                <a:ahLst/>
                <a:cxnLst/>
                <a:rect l="l" t="t" r="r" b="b"/>
                <a:pathLst>
                  <a:path w="22957" h="22968" extrusionOk="0">
                    <a:moveTo>
                      <a:pt x="22718" y="1"/>
                    </a:moveTo>
                    <a:lnTo>
                      <a:pt x="1" y="22730"/>
                    </a:lnTo>
                    <a:lnTo>
                      <a:pt x="1" y="22968"/>
                    </a:lnTo>
                    <a:lnTo>
                      <a:pt x="22956" y="13"/>
                    </a:lnTo>
                    <a:lnTo>
                      <a:pt x="2271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4" name="Google Shape;1594;p11"/>
              <p:cNvSpPr/>
              <p:nvPr/>
            </p:nvSpPr>
            <p:spPr>
              <a:xfrm>
                <a:off x="3503700" y="2493000"/>
                <a:ext cx="604575" cy="604550"/>
              </a:xfrm>
              <a:custGeom>
                <a:avLst/>
                <a:gdLst/>
                <a:ahLst/>
                <a:cxnLst/>
                <a:rect l="l" t="t" r="r" b="b"/>
                <a:pathLst>
                  <a:path w="24183" h="24182" extrusionOk="0">
                    <a:moveTo>
                      <a:pt x="23956" y="0"/>
                    </a:moveTo>
                    <a:lnTo>
                      <a:pt x="0" y="23956"/>
                    </a:lnTo>
                    <a:cubicBezTo>
                      <a:pt x="0" y="24039"/>
                      <a:pt x="0" y="24110"/>
                      <a:pt x="12" y="24182"/>
                    </a:cubicBezTo>
                    <a:lnTo>
                      <a:pt x="24182" y="24"/>
                    </a:lnTo>
                    <a:cubicBezTo>
                      <a:pt x="24111" y="0"/>
                      <a:pt x="24027" y="0"/>
                      <a:pt x="2395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5" name="Google Shape;1595;p11"/>
              <p:cNvSpPr/>
              <p:nvPr/>
            </p:nvSpPr>
            <p:spPr>
              <a:xfrm>
                <a:off x="3506975" y="2495975"/>
                <a:ext cx="631650" cy="631950"/>
              </a:xfrm>
              <a:custGeom>
                <a:avLst/>
                <a:gdLst/>
                <a:ahLst/>
                <a:cxnLst/>
                <a:rect l="l" t="t" r="r" b="b"/>
                <a:pathLst>
                  <a:path w="25266" h="25278" extrusionOk="0">
                    <a:moveTo>
                      <a:pt x="25051" y="0"/>
                    </a:moveTo>
                    <a:lnTo>
                      <a:pt x="0" y="25063"/>
                    </a:lnTo>
                    <a:cubicBezTo>
                      <a:pt x="0" y="25134"/>
                      <a:pt x="12" y="25206"/>
                      <a:pt x="24" y="25277"/>
                    </a:cubicBezTo>
                    <a:lnTo>
                      <a:pt x="25266" y="24"/>
                    </a:lnTo>
                    <a:lnTo>
                      <a:pt x="2505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6" name="Google Shape;1596;p11"/>
              <p:cNvSpPr/>
              <p:nvPr/>
            </p:nvSpPr>
            <p:spPr>
              <a:xfrm>
                <a:off x="3511450" y="2500725"/>
                <a:ext cx="656350" cy="656075"/>
              </a:xfrm>
              <a:custGeom>
                <a:avLst/>
                <a:gdLst/>
                <a:ahLst/>
                <a:cxnLst/>
                <a:rect l="l" t="t" r="r" b="b"/>
                <a:pathLst>
                  <a:path w="26254" h="26243" extrusionOk="0">
                    <a:moveTo>
                      <a:pt x="26051" y="1"/>
                    </a:moveTo>
                    <a:lnTo>
                      <a:pt x="0" y="26040"/>
                    </a:lnTo>
                    <a:cubicBezTo>
                      <a:pt x="24" y="26111"/>
                      <a:pt x="24" y="26183"/>
                      <a:pt x="48" y="26242"/>
                    </a:cubicBezTo>
                    <a:lnTo>
                      <a:pt x="26253" y="37"/>
                    </a:lnTo>
                    <a:lnTo>
                      <a:pt x="2605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7" name="Google Shape;1597;p11"/>
              <p:cNvSpPr/>
              <p:nvPr/>
            </p:nvSpPr>
            <p:spPr>
              <a:xfrm>
                <a:off x="3517400" y="2506700"/>
                <a:ext cx="678075" cy="678075"/>
              </a:xfrm>
              <a:custGeom>
                <a:avLst/>
                <a:gdLst/>
                <a:ahLst/>
                <a:cxnLst/>
                <a:rect l="l" t="t" r="r" b="b"/>
                <a:pathLst>
                  <a:path w="27123" h="27123" extrusionOk="0">
                    <a:moveTo>
                      <a:pt x="26932" y="0"/>
                    </a:moveTo>
                    <a:lnTo>
                      <a:pt x="0" y="26932"/>
                    </a:lnTo>
                    <a:cubicBezTo>
                      <a:pt x="12" y="26991"/>
                      <a:pt x="36" y="27051"/>
                      <a:pt x="48" y="27122"/>
                    </a:cubicBezTo>
                    <a:lnTo>
                      <a:pt x="27123" y="48"/>
                    </a:lnTo>
                    <a:lnTo>
                      <a:pt x="2693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8" name="Google Shape;1598;p11"/>
              <p:cNvSpPr/>
              <p:nvPr/>
            </p:nvSpPr>
            <p:spPr>
              <a:xfrm>
                <a:off x="3524525" y="2513825"/>
                <a:ext cx="697450" cy="697450"/>
              </a:xfrm>
              <a:custGeom>
                <a:avLst/>
                <a:gdLst/>
                <a:ahLst/>
                <a:cxnLst/>
                <a:rect l="l" t="t" r="r" b="b"/>
                <a:pathLst>
                  <a:path w="27898" h="27898" extrusionOk="0">
                    <a:moveTo>
                      <a:pt x="27719" y="1"/>
                    </a:moveTo>
                    <a:lnTo>
                      <a:pt x="1" y="27718"/>
                    </a:lnTo>
                    <a:cubicBezTo>
                      <a:pt x="25" y="27778"/>
                      <a:pt x="37" y="27838"/>
                      <a:pt x="60" y="27897"/>
                    </a:cubicBezTo>
                    <a:lnTo>
                      <a:pt x="27897" y="48"/>
                    </a:lnTo>
                    <a:lnTo>
                      <a:pt x="2771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9" name="Google Shape;1599;p11"/>
              <p:cNvSpPr/>
              <p:nvPr/>
            </p:nvSpPr>
            <p:spPr>
              <a:xfrm>
                <a:off x="3532875" y="2521875"/>
                <a:ext cx="714700" cy="714975"/>
              </a:xfrm>
              <a:custGeom>
                <a:avLst/>
                <a:gdLst/>
                <a:ahLst/>
                <a:cxnLst/>
                <a:rect l="l" t="t" r="r" b="b"/>
                <a:pathLst>
                  <a:path w="28588" h="28599" extrusionOk="0">
                    <a:moveTo>
                      <a:pt x="28409" y="0"/>
                    </a:moveTo>
                    <a:lnTo>
                      <a:pt x="0" y="28420"/>
                    </a:lnTo>
                    <a:cubicBezTo>
                      <a:pt x="12" y="28480"/>
                      <a:pt x="36" y="28539"/>
                      <a:pt x="60" y="28599"/>
                    </a:cubicBezTo>
                    <a:lnTo>
                      <a:pt x="28587" y="72"/>
                    </a:lnTo>
                    <a:lnTo>
                      <a:pt x="2840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0" name="Google Shape;1600;p11"/>
              <p:cNvSpPr/>
              <p:nvPr/>
            </p:nvSpPr>
            <p:spPr>
              <a:xfrm>
                <a:off x="3542100" y="2531100"/>
                <a:ext cx="730175" cy="730175"/>
              </a:xfrm>
              <a:custGeom>
                <a:avLst/>
                <a:gdLst/>
                <a:ahLst/>
                <a:cxnLst/>
                <a:rect l="l" t="t" r="r" b="b"/>
                <a:pathLst>
                  <a:path w="29207" h="29207" extrusionOk="0">
                    <a:moveTo>
                      <a:pt x="29028" y="0"/>
                    </a:moveTo>
                    <a:lnTo>
                      <a:pt x="0" y="29040"/>
                    </a:lnTo>
                    <a:cubicBezTo>
                      <a:pt x="24" y="29099"/>
                      <a:pt x="48" y="29147"/>
                      <a:pt x="72" y="29206"/>
                    </a:cubicBezTo>
                    <a:lnTo>
                      <a:pt x="29206" y="72"/>
                    </a:lnTo>
                    <a:lnTo>
                      <a:pt x="2902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1" name="Google Shape;1601;p11"/>
              <p:cNvSpPr/>
              <p:nvPr/>
            </p:nvSpPr>
            <p:spPr>
              <a:xfrm>
                <a:off x="3552225" y="2541525"/>
                <a:ext cx="743550" cy="743550"/>
              </a:xfrm>
              <a:custGeom>
                <a:avLst/>
                <a:gdLst/>
                <a:ahLst/>
                <a:cxnLst/>
                <a:rect l="l" t="t" r="r" b="b"/>
                <a:pathLst>
                  <a:path w="29742" h="29742" extrusionOk="0">
                    <a:moveTo>
                      <a:pt x="29575" y="0"/>
                    </a:moveTo>
                    <a:lnTo>
                      <a:pt x="0" y="29575"/>
                    </a:lnTo>
                    <a:cubicBezTo>
                      <a:pt x="24" y="29623"/>
                      <a:pt x="48" y="29682"/>
                      <a:pt x="72" y="29742"/>
                    </a:cubicBezTo>
                    <a:lnTo>
                      <a:pt x="29742" y="71"/>
                    </a:lnTo>
                    <a:lnTo>
                      <a:pt x="2957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2" name="Google Shape;1602;p11"/>
              <p:cNvSpPr/>
              <p:nvPr/>
            </p:nvSpPr>
            <p:spPr>
              <a:xfrm>
                <a:off x="3563225" y="2552525"/>
                <a:ext cx="755175" cy="755175"/>
              </a:xfrm>
              <a:custGeom>
                <a:avLst/>
                <a:gdLst/>
                <a:ahLst/>
                <a:cxnLst/>
                <a:rect l="l" t="t" r="r" b="b"/>
                <a:pathLst>
                  <a:path w="30207" h="30207" extrusionOk="0">
                    <a:moveTo>
                      <a:pt x="30052" y="1"/>
                    </a:moveTo>
                    <a:lnTo>
                      <a:pt x="1" y="30040"/>
                    </a:lnTo>
                    <a:cubicBezTo>
                      <a:pt x="36" y="30100"/>
                      <a:pt x="60" y="30147"/>
                      <a:pt x="84" y="30207"/>
                    </a:cubicBezTo>
                    <a:lnTo>
                      <a:pt x="30207" y="84"/>
                    </a:lnTo>
                    <a:lnTo>
                      <a:pt x="3005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3" name="Google Shape;1603;p11"/>
              <p:cNvSpPr/>
              <p:nvPr/>
            </p:nvSpPr>
            <p:spPr>
              <a:xfrm>
                <a:off x="3575125" y="2564425"/>
                <a:ext cx="765025" cy="765000"/>
              </a:xfrm>
              <a:custGeom>
                <a:avLst/>
                <a:gdLst/>
                <a:ahLst/>
                <a:cxnLst/>
                <a:rect l="l" t="t" r="r" b="b"/>
                <a:pathLst>
                  <a:path w="30601" h="30600" extrusionOk="0">
                    <a:moveTo>
                      <a:pt x="30457" y="1"/>
                    </a:moveTo>
                    <a:lnTo>
                      <a:pt x="1" y="30445"/>
                    </a:lnTo>
                    <a:cubicBezTo>
                      <a:pt x="37" y="30493"/>
                      <a:pt x="61" y="30552"/>
                      <a:pt x="96" y="30600"/>
                    </a:cubicBezTo>
                    <a:lnTo>
                      <a:pt x="30600" y="84"/>
                    </a:lnTo>
                    <a:lnTo>
                      <a:pt x="3045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4" name="Google Shape;1604;p11"/>
              <p:cNvSpPr/>
              <p:nvPr/>
            </p:nvSpPr>
            <p:spPr>
              <a:xfrm>
                <a:off x="3587925" y="2577225"/>
                <a:ext cx="773350" cy="773350"/>
              </a:xfrm>
              <a:custGeom>
                <a:avLst/>
                <a:gdLst/>
                <a:ahLst/>
                <a:cxnLst/>
                <a:rect l="l" t="t" r="r" b="b"/>
                <a:pathLst>
                  <a:path w="30934" h="30934" extrusionOk="0">
                    <a:moveTo>
                      <a:pt x="30791" y="1"/>
                    </a:moveTo>
                    <a:lnTo>
                      <a:pt x="1" y="30778"/>
                    </a:lnTo>
                    <a:lnTo>
                      <a:pt x="96" y="30933"/>
                    </a:lnTo>
                    <a:lnTo>
                      <a:pt x="30933" y="96"/>
                    </a:lnTo>
                    <a:lnTo>
                      <a:pt x="3079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5" name="Google Shape;1605;p11"/>
              <p:cNvSpPr/>
              <p:nvPr/>
            </p:nvSpPr>
            <p:spPr>
              <a:xfrm>
                <a:off x="3601625" y="2590625"/>
                <a:ext cx="780175" cy="780175"/>
              </a:xfrm>
              <a:custGeom>
                <a:avLst/>
                <a:gdLst/>
                <a:ahLst/>
                <a:cxnLst/>
                <a:rect l="l" t="t" r="r" b="b"/>
                <a:pathLst>
                  <a:path w="31207" h="31207" extrusionOk="0">
                    <a:moveTo>
                      <a:pt x="31052" y="1"/>
                    </a:moveTo>
                    <a:lnTo>
                      <a:pt x="1" y="31064"/>
                    </a:lnTo>
                    <a:lnTo>
                      <a:pt x="96" y="31207"/>
                    </a:lnTo>
                    <a:lnTo>
                      <a:pt x="31207" y="108"/>
                    </a:lnTo>
                    <a:lnTo>
                      <a:pt x="3105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6" name="Google Shape;1606;p11"/>
              <p:cNvSpPr/>
              <p:nvPr/>
            </p:nvSpPr>
            <p:spPr>
              <a:xfrm>
                <a:off x="3615925" y="2604925"/>
                <a:ext cx="784925" cy="785225"/>
              </a:xfrm>
              <a:custGeom>
                <a:avLst/>
                <a:gdLst/>
                <a:ahLst/>
                <a:cxnLst/>
                <a:rect l="l" t="t" r="r" b="b"/>
                <a:pathLst>
                  <a:path w="31397" h="31409" extrusionOk="0">
                    <a:moveTo>
                      <a:pt x="31266" y="0"/>
                    </a:moveTo>
                    <a:lnTo>
                      <a:pt x="0" y="31278"/>
                    </a:lnTo>
                    <a:cubicBezTo>
                      <a:pt x="36" y="31325"/>
                      <a:pt x="72" y="31361"/>
                      <a:pt x="107" y="31409"/>
                    </a:cubicBezTo>
                    <a:lnTo>
                      <a:pt x="31397" y="107"/>
                    </a:lnTo>
                    <a:lnTo>
                      <a:pt x="3126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7" name="Google Shape;1607;p11"/>
              <p:cNvSpPr/>
              <p:nvPr/>
            </p:nvSpPr>
            <p:spPr>
              <a:xfrm>
                <a:off x="3630800" y="2620100"/>
                <a:ext cx="789100" cy="788800"/>
              </a:xfrm>
              <a:custGeom>
                <a:avLst/>
                <a:gdLst/>
                <a:ahLst/>
                <a:cxnLst/>
                <a:rect l="l" t="t" r="r" b="b"/>
                <a:pathLst>
                  <a:path w="31564" h="31552" extrusionOk="0">
                    <a:moveTo>
                      <a:pt x="31433" y="0"/>
                    </a:moveTo>
                    <a:lnTo>
                      <a:pt x="0" y="31421"/>
                    </a:lnTo>
                    <a:cubicBezTo>
                      <a:pt x="36" y="31468"/>
                      <a:pt x="72" y="31504"/>
                      <a:pt x="108" y="31552"/>
                    </a:cubicBezTo>
                    <a:lnTo>
                      <a:pt x="31564" y="107"/>
                    </a:lnTo>
                    <a:lnTo>
                      <a:pt x="3143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8" name="Google Shape;1608;p11"/>
              <p:cNvSpPr/>
              <p:nvPr/>
            </p:nvSpPr>
            <p:spPr>
              <a:xfrm>
                <a:off x="3646575" y="2635875"/>
                <a:ext cx="791200" cy="791200"/>
              </a:xfrm>
              <a:custGeom>
                <a:avLst/>
                <a:gdLst/>
                <a:ahLst/>
                <a:cxnLst/>
                <a:rect l="l" t="t" r="r" b="b"/>
                <a:pathLst>
                  <a:path w="31648" h="31648" extrusionOk="0">
                    <a:moveTo>
                      <a:pt x="31528" y="0"/>
                    </a:moveTo>
                    <a:lnTo>
                      <a:pt x="0" y="31516"/>
                    </a:lnTo>
                    <a:lnTo>
                      <a:pt x="120" y="31647"/>
                    </a:lnTo>
                    <a:lnTo>
                      <a:pt x="31647" y="107"/>
                    </a:lnTo>
                    <a:lnTo>
                      <a:pt x="3152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9" name="Google Shape;1609;p11"/>
              <p:cNvSpPr/>
              <p:nvPr/>
            </p:nvSpPr>
            <p:spPr>
              <a:xfrm>
                <a:off x="3663250" y="2652250"/>
                <a:ext cx="792075" cy="792075"/>
              </a:xfrm>
              <a:custGeom>
                <a:avLst/>
                <a:gdLst/>
                <a:ahLst/>
                <a:cxnLst/>
                <a:rect l="l" t="t" r="r" b="b"/>
                <a:pathLst>
                  <a:path w="31683" h="31683" extrusionOk="0">
                    <a:moveTo>
                      <a:pt x="31552" y="0"/>
                    </a:moveTo>
                    <a:lnTo>
                      <a:pt x="0" y="31564"/>
                    </a:lnTo>
                    <a:cubicBezTo>
                      <a:pt x="36" y="31587"/>
                      <a:pt x="60" y="31623"/>
                      <a:pt x="95" y="31659"/>
                    </a:cubicBezTo>
                    <a:lnTo>
                      <a:pt x="119" y="31683"/>
                    </a:lnTo>
                    <a:lnTo>
                      <a:pt x="31683" y="119"/>
                    </a:lnTo>
                    <a:lnTo>
                      <a:pt x="31647" y="95"/>
                    </a:lnTo>
                    <a:cubicBezTo>
                      <a:pt x="31623" y="60"/>
                      <a:pt x="31588" y="36"/>
                      <a:pt x="3155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0" name="Google Shape;1610;p11"/>
              <p:cNvSpPr/>
              <p:nvPr/>
            </p:nvSpPr>
            <p:spPr>
              <a:xfrm>
                <a:off x="3680500" y="2669500"/>
                <a:ext cx="791200" cy="791500"/>
              </a:xfrm>
              <a:custGeom>
                <a:avLst/>
                <a:gdLst/>
                <a:ahLst/>
                <a:cxnLst/>
                <a:rect l="l" t="t" r="r" b="b"/>
                <a:pathLst>
                  <a:path w="31648" h="31660" extrusionOk="0">
                    <a:moveTo>
                      <a:pt x="31529" y="1"/>
                    </a:moveTo>
                    <a:lnTo>
                      <a:pt x="1" y="31540"/>
                    </a:lnTo>
                    <a:cubicBezTo>
                      <a:pt x="37" y="31576"/>
                      <a:pt x="72" y="31612"/>
                      <a:pt x="120" y="31659"/>
                    </a:cubicBezTo>
                    <a:lnTo>
                      <a:pt x="31648" y="120"/>
                    </a:lnTo>
                    <a:cubicBezTo>
                      <a:pt x="31612" y="84"/>
                      <a:pt x="31564" y="48"/>
                      <a:pt x="3152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1" name="Google Shape;1611;p11"/>
              <p:cNvSpPr/>
              <p:nvPr/>
            </p:nvSpPr>
            <p:spPr>
              <a:xfrm>
                <a:off x="3698375" y="2687675"/>
                <a:ext cx="789100" cy="789100"/>
              </a:xfrm>
              <a:custGeom>
                <a:avLst/>
                <a:gdLst/>
                <a:ahLst/>
                <a:cxnLst/>
                <a:rect l="l" t="t" r="r" b="b"/>
                <a:pathLst>
                  <a:path w="31564" h="31564" extrusionOk="0">
                    <a:moveTo>
                      <a:pt x="31456" y="0"/>
                    </a:moveTo>
                    <a:lnTo>
                      <a:pt x="0" y="31444"/>
                    </a:lnTo>
                    <a:lnTo>
                      <a:pt x="131" y="31563"/>
                    </a:lnTo>
                    <a:lnTo>
                      <a:pt x="31564" y="119"/>
                    </a:lnTo>
                    <a:cubicBezTo>
                      <a:pt x="31528" y="83"/>
                      <a:pt x="31492" y="36"/>
                      <a:pt x="3145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2" name="Google Shape;1612;p11"/>
              <p:cNvSpPr/>
              <p:nvPr/>
            </p:nvSpPr>
            <p:spPr>
              <a:xfrm>
                <a:off x="3717125" y="2706125"/>
                <a:ext cx="785525" cy="785525"/>
              </a:xfrm>
              <a:custGeom>
                <a:avLst/>
                <a:gdLst/>
                <a:ahLst/>
                <a:cxnLst/>
                <a:rect l="l" t="t" r="r" b="b"/>
                <a:pathLst>
                  <a:path w="31421" h="31421" extrusionOk="0">
                    <a:moveTo>
                      <a:pt x="31314" y="0"/>
                    </a:moveTo>
                    <a:lnTo>
                      <a:pt x="0" y="31325"/>
                    </a:lnTo>
                    <a:lnTo>
                      <a:pt x="131" y="31421"/>
                    </a:lnTo>
                    <a:lnTo>
                      <a:pt x="31421" y="143"/>
                    </a:lnTo>
                    <a:cubicBezTo>
                      <a:pt x="31385" y="95"/>
                      <a:pt x="31349" y="48"/>
                      <a:pt x="3131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3" name="Google Shape;1613;p11"/>
              <p:cNvSpPr/>
              <p:nvPr/>
            </p:nvSpPr>
            <p:spPr>
              <a:xfrm>
                <a:off x="3736475" y="2725750"/>
                <a:ext cx="780475" cy="780500"/>
              </a:xfrm>
              <a:custGeom>
                <a:avLst/>
                <a:gdLst/>
                <a:ahLst/>
                <a:cxnLst/>
                <a:rect l="l" t="t" r="r" b="b"/>
                <a:pathLst>
                  <a:path w="31219" h="31220" extrusionOk="0">
                    <a:moveTo>
                      <a:pt x="31123" y="1"/>
                    </a:moveTo>
                    <a:lnTo>
                      <a:pt x="0" y="31112"/>
                    </a:lnTo>
                    <a:cubicBezTo>
                      <a:pt x="48" y="31148"/>
                      <a:pt x="95" y="31183"/>
                      <a:pt x="143" y="31219"/>
                    </a:cubicBezTo>
                    <a:lnTo>
                      <a:pt x="31218" y="132"/>
                    </a:lnTo>
                    <a:cubicBezTo>
                      <a:pt x="31183" y="84"/>
                      <a:pt x="31159" y="37"/>
                      <a:pt x="3112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4" name="Google Shape;1614;p11"/>
              <p:cNvSpPr/>
              <p:nvPr/>
            </p:nvSpPr>
            <p:spPr>
              <a:xfrm>
                <a:off x="3756400" y="2745700"/>
                <a:ext cx="773950" cy="774225"/>
              </a:xfrm>
              <a:custGeom>
                <a:avLst/>
                <a:gdLst/>
                <a:ahLst/>
                <a:cxnLst/>
                <a:rect l="l" t="t" r="r" b="b"/>
                <a:pathLst>
                  <a:path w="30958" h="30969" extrusionOk="0">
                    <a:moveTo>
                      <a:pt x="30874" y="1"/>
                    </a:moveTo>
                    <a:lnTo>
                      <a:pt x="1" y="30874"/>
                    </a:lnTo>
                    <a:cubicBezTo>
                      <a:pt x="60" y="30897"/>
                      <a:pt x="108" y="30933"/>
                      <a:pt x="156" y="30969"/>
                    </a:cubicBezTo>
                    <a:lnTo>
                      <a:pt x="30957" y="144"/>
                    </a:lnTo>
                    <a:lnTo>
                      <a:pt x="3087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5" name="Google Shape;1615;p11"/>
              <p:cNvSpPr/>
              <p:nvPr/>
            </p:nvSpPr>
            <p:spPr>
              <a:xfrm>
                <a:off x="3777550" y="2766550"/>
                <a:ext cx="765875" cy="766175"/>
              </a:xfrm>
              <a:custGeom>
                <a:avLst/>
                <a:gdLst/>
                <a:ahLst/>
                <a:cxnLst/>
                <a:rect l="l" t="t" r="r" b="b"/>
                <a:pathLst>
                  <a:path w="30635" h="30647" extrusionOk="0">
                    <a:moveTo>
                      <a:pt x="30552" y="0"/>
                    </a:moveTo>
                    <a:lnTo>
                      <a:pt x="0" y="30552"/>
                    </a:lnTo>
                    <a:cubicBezTo>
                      <a:pt x="48" y="30587"/>
                      <a:pt x="95" y="30611"/>
                      <a:pt x="143" y="30647"/>
                    </a:cubicBezTo>
                    <a:lnTo>
                      <a:pt x="30635" y="155"/>
                    </a:lnTo>
                    <a:cubicBezTo>
                      <a:pt x="30611" y="107"/>
                      <a:pt x="30575" y="60"/>
                      <a:pt x="3055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6" name="Google Shape;1616;p11"/>
              <p:cNvSpPr/>
              <p:nvPr/>
            </p:nvSpPr>
            <p:spPr>
              <a:xfrm>
                <a:off x="3799275" y="2788575"/>
                <a:ext cx="756075" cy="756075"/>
              </a:xfrm>
              <a:custGeom>
                <a:avLst/>
                <a:gdLst/>
                <a:ahLst/>
                <a:cxnLst/>
                <a:rect l="l" t="t" r="r" b="b"/>
                <a:pathLst>
                  <a:path w="30243" h="30243" extrusionOk="0">
                    <a:moveTo>
                      <a:pt x="30171" y="0"/>
                    </a:moveTo>
                    <a:lnTo>
                      <a:pt x="0" y="30159"/>
                    </a:lnTo>
                    <a:lnTo>
                      <a:pt x="155" y="30242"/>
                    </a:lnTo>
                    <a:lnTo>
                      <a:pt x="30242" y="155"/>
                    </a:lnTo>
                    <a:cubicBezTo>
                      <a:pt x="30218" y="95"/>
                      <a:pt x="30195" y="48"/>
                      <a:pt x="3017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7" name="Google Shape;1617;p11"/>
              <p:cNvSpPr/>
              <p:nvPr/>
            </p:nvSpPr>
            <p:spPr>
              <a:xfrm>
                <a:off x="3821900" y="2811200"/>
                <a:ext cx="744750" cy="744750"/>
              </a:xfrm>
              <a:custGeom>
                <a:avLst/>
                <a:gdLst/>
                <a:ahLst/>
                <a:cxnLst/>
                <a:rect l="l" t="t" r="r" b="b"/>
                <a:pathLst>
                  <a:path w="29790" h="29790" extrusionOk="0">
                    <a:moveTo>
                      <a:pt x="29706" y="0"/>
                    </a:moveTo>
                    <a:lnTo>
                      <a:pt x="0" y="29706"/>
                    </a:lnTo>
                    <a:lnTo>
                      <a:pt x="167" y="29789"/>
                    </a:lnTo>
                    <a:lnTo>
                      <a:pt x="29790" y="155"/>
                    </a:lnTo>
                    <a:cubicBezTo>
                      <a:pt x="29766" y="107"/>
                      <a:pt x="29742" y="48"/>
                      <a:pt x="2970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8" name="Google Shape;1618;p11"/>
              <p:cNvSpPr/>
              <p:nvPr/>
            </p:nvSpPr>
            <p:spPr>
              <a:xfrm>
                <a:off x="3845400" y="2834700"/>
                <a:ext cx="731375" cy="731375"/>
              </a:xfrm>
              <a:custGeom>
                <a:avLst/>
                <a:gdLst/>
                <a:ahLst/>
                <a:cxnLst/>
                <a:rect l="l" t="t" r="r" b="b"/>
                <a:pathLst>
                  <a:path w="29255" h="29255" extrusionOk="0">
                    <a:moveTo>
                      <a:pt x="29183" y="1"/>
                    </a:moveTo>
                    <a:lnTo>
                      <a:pt x="1" y="29183"/>
                    </a:lnTo>
                    <a:lnTo>
                      <a:pt x="168" y="29254"/>
                    </a:lnTo>
                    <a:lnTo>
                      <a:pt x="29255" y="167"/>
                    </a:lnTo>
                    <a:cubicBezTo>
                      <a:pt x="29243" y="108"/>
                      <a:pt x="29207" y="48"/>
                      <a:pt x="2918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9" name="Google Shape;1619;p11"/>
              <p:cNvSpPr/>
              <p:nvPr/>
            </p:nvSpPr>
            <p:spPr>
              <a:xfrm>
                <a:off x="3869825" y="2859100"/>
                <a:ext cx="716475" cy="716500"/>
              </a:xfrm>
              <a:custGeom>
                <a:avLst/>
                <a:gdLst/>
                <a:ahLst/>
                <a:cxnLst/>
                <a:rect l="l" t="t" r="r" b="b"/>
                <a:pathLst>
                  <a:path w="28659" h="28660" extrusionOk="0">
                    <a:moveTo>
                      <a:pt x="28587" y="1"/>
                    </a:moveTo>
                    <a:lnTo>
                      <a:pt x="0" y="28600"/>
                    </a:lnTo>
                    <a:lnTo>
                      <a:pt x="179" y="28659"/>
                    </a:lnTo>
                    <a:lnTo>
                      <a:pt x="28659" y="168"/>
                    </a:lnTo>
                    <a:cubicBezTo>
                      <a:pt x="28635" y="108"/>
                      <a:pt x="28611" y="61"/>
                      <a:pt x="2858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0" name="Google Shape;1620;p11"/>
              <p:cNvSpPr/>
              <p:nvPr/>
            </p:nvSpPr>
            <p:spPr>
              <a:xfrm>
                <a:off x="3895425" y="2884425"/>
                <a:ext cx="699200" cy="699200"/>
              </a:xfrm>
              <a:custGeom>
                <a:avLst/>
                <a:gdLst/>
                <a:ahLst/>
                <a:cxnLst/>
                <a:rect l="l" t="t" r="r" b="b"/>
                <a:pathLst>
                  <a:path w="27968" h="27968" extrusionOk="0">
                    <a:moveTo>
                      <a:pt x="27908" y="0"/>
                    </a:moveTo>
                    <a:lnTo>
                      <a:pt x="0" y="27908"/>
                    </a:lnTo>
                    <a:lnTo>
                      <a:pt x="179" y="27968"/>
                    </a:lnTo>
                    <a:lnTo>
                      <a:pt x="27968" y="179"/>
                    </a:lnTo>
                    <a:cubicBezTo>
                      <a:pt x="27944" y="119"/>
                      <a:pt x="27920" y="60"/>
                      <a:pt x="2790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1" name="Google Shape;1621;p11"/>
              <p:cNvSpPr/>
              <p:nvPr/>
            </p:nvSpPr>
            <p:spPr>
              <a:xfrm>
                <a:off x="3921600" y="2910900"/>
                <a:ext cx="680175" cy="680175"/>
              </a:xfrm>
              <a:custGeom>
                <a:avLst/>
                <a:gdLst/>
                <a:ahLst/>
                <a:cxnLst/>
                <a:rect l="l" t="t" r="r" b="b"/>
                <a:pathLst>
                  <a:path w="27207" h="27207" extrusionOk="0">
                    <a:moveTo>
                      <a:pt x="27159" y="1"/>
                    </a:moveTo>
                    <a:lnTo>
                      <a:pt x="1" y="27147"/>
                    </a:lnTo>
                    <a:lnTo>
                      <a:pt x="191" y="27206"/>
                    </a:lnTo>
                    <a:lnTo>
                      <a:pt x="27207" y="191"/>
                    </a:lnTo>
                    <a:cubicBezTo>
                      <a:pt x="27195" y="132"/>
                      <a:pt x="27171" y="60"/>
                      <a:pt x="2715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2" name="Google Shape;1622;p11"/>
              <p:cNvSpPr/>
              <p:nvPr/>
            </p:nvSpPr>
            <p:spPr>
              <a:xfrm>
                <a:off x="3949300" y="2938575"/>
                <a:ext cx="658725" cy="658450"/>
              </a:xfrm>
              <a:custGeom>
                <a:avLst/>
                <a:gdLst/>
                <a:ahLst/>
                <a:cxnLst/>
                <a:rect l="l" t="t" r="r" b="b"/>
                <a:pathLst>
                  <a:path w="26349" h="26338" extrusionOk="0">
                    <a:moveTo>
                      <a:pt x="26301" y="1"/>
                    </a:moveTo>
                    <a:lnTo>
                      <a:pt x="0" y="26302"/>
                    </a:lnTo>
                    <a:lnTo>
                      <a:pt x="203" y="26338"/>
                    </a:lnTo>
                    <a:lnTo>
                      <a:pt x="26349" y="203"/>
                    </a:lnTo>
                    <a:cubicBezTo>
                      <a:pt x="26325" y="132"/>
                      <a:pt x="26313" y="60"/>
                      <a:pt x="2630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3" name="Google Shape;1623;p11"/>
              <p:cNvSpPr/>
              <p:nvPr/>
            </p:nvSpPr>
            <p:spPr>
              <a:xfrm>
                <a:off x="3978175" y="2967450"/>
                <a:ext cx="634625" cy="634350"/>
              </a:xfrm>
              <a:custGeom>
                <a:avLst/>
                <a:gdLst/>
                <a:ahLst/>
                <a:cxnLst/>
                <a:rect l="l" t="t" r="r" b="b"/>
                <a:pathLst>
                  <a:path w="25385" h="25374" extrusionOk="0">
                    <a:moveTo>
                      <a:pt x="25348" y="1"/>
                    </a:moveTo>
                    <a:lnTo>
                      <a:pt x="0" y="25349"/>
                    </a:lnTo>
                    <a:lnTo>
                      <a:pt x="214" y="25373"/>
                    </a:lnTo>
                    <a:lnTo>
                      <a:pt x="25384" y="215"/>
                    </a:lnTo>
                    <a:cubicBezTo>
                      <a:pt x="25372" y="144"/>
                      <a:pt x="25360" y="72"/>
                      <a:pt x="2534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4" name="Google Shape;1624;p11"/>
              <p:cNvSpPr/>
              <p:nvPr/>
            </p:nvSpPr>
            <p:spPr>
              <a:xfrm>
                <a:off x="4008525" y="2997825"/>
                <a:ext cx="607250" cy="607225"/>
              </a:xfrm>
              <a:custGeom>
                <a:avLst/>
                <a:gdLst/>
                <a:ahLst/>
                <a:cxnLst/>
                <a:rect l="l" t="t" r="r" b="b"/>
                <a:pathLst>
                  <a:path w="24290" h="24289" extrusionOk="0">
                    <a:moveTo>
                      <a:pt x="24277" y="0"/>
                    </a:moveTo>
                    <a:lnTo>
                      <a:pt x="0" y="24277"/>
                    </a:lnTo>
                    <a:cubicBezTo>
                      <a:pt x="72" y="24277"/>
                      <a:pt x="155" y="24289"/>
                      <a:pt x="227" y="24289"/>
                    </a:cubicBezTo>
                    <a:lnTo>
                      <a:pt x="24289" y="215"/>
                    </a:lnTo>
                    <a:cubicBezTo>
                      <a:pt x="24289" y="143"/>
                      <a:pt x="24289" y="72"/>
                      <a:pt x="2427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5" name="Google Shape;1625;p11"/>
              <p:cNvSpPr/>
              <p:nvPr/>
            </p:nvSpPr>
            <p:spPr>
              <a:xfrm>
                <a:off x="4040675" y="3029675"/>
                <a:ext cx="576875" cy="576875"/>
              </a:xfrm>
              <a:custGeom>
                <a:avLst/>
                <a:gdLst/>
                <a:ahLst/>
                <a:cxnLst/>
                <a:rect l="l" t="t" r="r" b="b"/>
                <a:pathLst>
                  <a:path w="23075" h="23075" extrusionOk="0">
                    <a:moveTo>
                      <a:pt x="23075" y="0"/>
                    </a:moveTo>
                    <a:lnTo>
                      <a:pt x="0" y="23075"/>
                    </a:lnTo>
                    <a:lnTo>
                      <a:pt x="238" y="23075"/>
                    </a:lnTo>
                    <a:lnTo>
                      <a:pt x="23075" y="238"/>
                    </a:lnTo>
                    <a:cubicBezTo>
                      <a:pt x="23075" y="155"/>
                      <a:pt x="23075" y="84"/>
                      <a:pt x="230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6" name="Google Shape;1626;p11"/>
              <p:cNvSpPr/>
              <p:nvPr/>
            </p:nvSpPr>
            <p:spPr>
              <a:xfrm>
                <a:off x="4074300" y="3063600"/>
                <a:ext cx="543250" cy="543250"/>
              </a:xfrm>
              <a:custGeom>
                <a:avLst/>
                <a:gdLst/>
                <a:ahLst/>
                <a:cxnLst/>
                <a:rect l="l" t="t" r="r" b="b"/>
                <a:pathLst>
                  <a:path w="21730" h="21730" extrusionOk="0">
                    <a:moveTo>
                      <a:pt x="21730" y="1"/>
                    </a:moveTo>
                    <a:lnTo>
                      <a:pt x="1" y="21729"/>
                    </a:lnTo>
                    <a:lnTo>
                      <a:pt x="239" y="21729"/>
                    </a:lnTo>
                    <a:lnTo>
                      <a:pt x="21730" y="239"/>
                    </a:lnTo>
                    <a:lnTo>
                      <a:pt x="2173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7" name="Google Shape;1627;p11"/>
              <p:cNvSpPr/>
              <p:nvPr/>
            </p:nvSpPr>
            <p:spPr>
              <a:xfrm>
                <a:off x="4110325" y="3099325"/>
                <a:ext cx="505450" cy="505450"/>
              </a:xfrm>
              <a:custGeom>
                <a:avLst/>
                <a:gdLst/>
                <a:ahLst/>
                <a:cxnLst/>
                <a:rect l="l" t="t" r="r" b="b"/>
                <a:pathLst>
                  <a:path w="20218" h="20218" extrusionOk="0">
                    <a:moveTo>
                      <a:pt x="20217" y="0"/>
                    </a:moveTo>
                    <a:lnTo>
                      <a:pt x="0" y="20217"/>
                    </a:lnTo>
                    <a:lnTo>
                      <a:pt x="262" y="20193"/>
                    </a:lnTo>
                    <a:lnTo>
                      <a:pt x="20182" y="274"/>
                    </a:lnTo>
                    <a:lnTo>
                      <a:pt x="2021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8" name="Google Shape;1628;p11"/>
              <p:cNvSpPr/>
              <p:nvPr/>
            </p:nvSpPr>
            <p:spPr>
              <a:xfrm>
                <a:off x="4149325" y="3138325"/>
                <a:ext cx="461375" cy="461375"/>
              </a:xfrm>
              <a:custGeom>
                <a:avLst/>
                <a:gdLst/>
                <a:ahLst/>
                <a:cxnLst/>
                <a:rect l="l" t="t" r="r" b="b"/>
                <a:pathLst>
                  <a:path w="18455" h="18455" extrusionOk="0">
                    <a:moveTo>
                      <a:pt x="18455" y="0"/>
                    </a:moveTo>
                    <a:lnTo>
                      <a:pt x="0" y="18455"/>
                    </a:lnTo>
                    <a:lnTo>
                      <a:pt x="0" y="18455"/>
                    </a:lnTo>
                    <a:lnTo>
                      <a:pt x="286" y="18407"/>
                    </a:lnTo>
                    <a:lnTo>
                      <a:pt x="18407" y="286"/>
                    </a:lnTo>
                    <a:lnTo>
                      <a:pt x="1845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9" name="Google Shape;1629;p11"/>
              <p:cNvSpPr/>
              <p:nvPr/>
            </p:nvSpPr>
            <p:spPr>
              <a:xfrm>
                <a:off x="4191275" y="3180575"/>
                <a:ext cx="411100" cy="410800"/>
              </a:xfrm>
              <a:custGeom>
                <a:avLst/>
                <a:gdLst/>
                <a:ahLst/>
                <a:cxnLst/>
                <a:rect l="l" t="t" r="r" b="b"/>
                <a:pathLst>
                  <a:path w="16444" h="16432" extrusionOk="0">
                    <a:moveTo>
                      <a:pt x="16443" y="1"/>
                    </a:moveTo>
                    <a:lnTo>
                      <a:pt x="1" y="16431"/>
                    </a:lnTo>
                    <a:cubicBezTo>
                      <a:pt x="120" y="16407"/>
                      <a:pt x="227" y="16384"/>
                      <a:pt x="334" y="16348"/>
                    </a:cubicBezTo>
                    <a:lnTo>
                      <a:pt x="16360" y="322"/>
                    </a:lnTo>
                    <a:cubicBezTo>
                      <a:pt x="16384" y="215"/>
                      <a:pt x="16420" y="108"/>
                      <a:pt x="1644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0" name="Google Shape;1630;p11"/>
              <p:cNvSpPr/>
              <p:nvPr/>
            </p:nvSpPr>
            <p:spPr>
              <a:xfrm>
                <a:off x="4239200" y="3228500"/>
                <a:ext cx="349175" cy="349175"/>
              </a:xfrm>
              <a:custGeom>
                <a:avLst/>
                <a:gdLst/>
                <a:ahLst/>
                <a:cxnLst/>
                <a:rect l="l" t="t" r="r" b="b"/>
                <a:pathLst>
                  <a:path w="13967" h="13967" extrusionOk="0">
                    <a:moveTo>
                      <a:pt x="13967" y="1"/>
                    </a:moveTo>
                    <a:lnTo>
                      <a:pt x="1" y="13967"/>
                    </a:lnTo>
                    <a:lnTo>
                      <a:pt x="1" y="13967"/>
                    </a:lnTo>
                    <a:lnTo>
                      <a:pt x="370" y="13836"/>
                    </a:lnTo>
                    <a:lnTo>
                      <a:pt x="13836" y="370"/>
                    </a:lnTo>
                    <a:cubicBezTo>
                      <a:pt x="13884" y="239"/>
                      <a:pt x="13919" y="120"/>
                      <a:pt x="1396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1" name="Google Shape;1631;p11"/>
              <p:cNvSpPr/>
              <p:nvPr/>
            </p:nvSpPr>
            <p:spPr>
              <a:xfrm>
                <a:off x="4295775" y="3284750"/>
                <a:ext cx="269975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799" h="10812" extrusionOk="0">
                    <a:moveTo>
                      <a:pt x="10799" y="1"/>
                    </a:moveTo>
                    <a:lnTo>
                      <a:pt x="0" y="10812"/>
                    </a:lnTo>
                    <a:cubicBezTo>
                      <a:pt x="155" y="10740"/>
                      <a:pt x="310" y="10657"/>
                      <a:pt x="476" y="10574"/>
                    </a:cubicBezTo>
                    <a:lnTo>
                      <a:pt x="10561" y="477"/>
                    </a:lnTo>
                    <a:cubicBezTo>
                      <a:pt x="10644" y="322"/>
                      <a:pt x="10728" y="168"/>
                      <a:pt x="1079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2" name="Google Shape;1632;p11"/>
              <p:cNvSpPr/>
              <p:nvPr/>
            </p:nvSpPr>
            <p:spPr>
              <a:xfrm>
                <a:off x="4375225" y="3364225"/>
                <a:ext cx="145000" cy="145300"/>
              </a:xfrm>
              <a:custGeom>
                <a:avLst/>
                <a:gdLst/>
                <a:ahLst/>
                <a:cxnLst/>
                <a:rect l="l" t="t" r="r" b="b"/>
                <a:pathLst>
                  <a:path w="5800" h="5812" extrusionOk="0">
                    <a:moveTo>
                      <a:pt x="5799" y="1"/>
                    </a:moveTo>
                    <a:lnTo>
                      <a:pt x="1" y="5811"/>
                    </a:lnTo>
                    <a:cubicBezTo>
                      <a:pt x="287" y="5609"/>
                      <a:pt x="584" y="5406"/>
                      <a:pt x="858" y="5180"/>
                    </a:cubicBezTo>
                    <a:lnTo>
                      <a:pt x="5180" y="870"/>
                    </a:lnTo>
                    <a:cubicBezTo>
                      <a:pt x="5395" y="584"/>
                      <a:pt x="5597" y="299"/>
                      <a:pt x="579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33" name="Google Shape;1633;p11"/>
            <p:cNvSpPr/>
            <p:nvPr/>
          </p:nvSpPr>
          <p:spPr>
            <a:xfrm>
              <a:off x="234275" y="735500"/>
              <a:ext cx="884375" cy="884350"/>
            </a:xfrm>
            <a:custGeom>
              <a:avLst/>
              <a:gdLst/>
              <a:ahLst/>
              <a:cxnLst/>
              <a:rect l="l" t="t" r="r" b="b"/>
              <a:pathLst>
                <a:path w="35375" h="35374" extrusionOk="0">
                  <a:moveTo>
                    <a:pt x="32993" y="33004"/>
                  </a:moveTo>
                  <a:lnTo>
                    <a:pt x="32993" y="33004"/>
                  </a:lnTo>
                  <a:cubicBezTo>
                    <a:pt x="30612" y="35373"/>
                    <a:pt x="26766" y="35373"/>
                    <a:pt x="24385" y="33004"/>
                  </a:cubicBezTo>
                  <a:lnTo>
                    <a:pt x="2382" y="10989"/>
                  </a:lnTo>
                  <a:cubicBezTo>
                    <a:pt x="1" y="8608"/>
                    <a:pt x="1" y="4763"/>
                    <a:pt x="2382" y="2381"/>
                  </a:cubicBezTo>
                  <a:lnTo>
                    <a:pt x="2382" y="2381"/>
                  </a:lnTo>
                  <a:cubicBezTo>
                    <a:pt x="4751" y="0"/>
                    <a:pt x="8597" y="0"/>
                    <a:pt x="10978" y="2381"/>
                  </a:cubicBezTo>
                  <a:lnTo>
                    <a:pt x="32993" y="24396"/>
                  </a:lnTo>
                  <a:cubicBezTo>
                    <a:pt x="35374" y="26765"/>
                    <a:pt x="35374" y="30623"/>
                    <a:pt x="32993" y="33004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11"/>
            <p:cNvSpPr/>
            <p:nvPr/>
          </p:nvSpPr>
          <p:spPr>
            <a:xfrm>
              <a:off x="-388537" y="-1062762"/>
              <a:ext cx="2031225" cy="2030925"/>
            </a:xfrm>
            <a:custGeom>
              <a:avLst/>
              <a:gdLst/>
              <a:ahLst/>
              <a:cxnLst/>
              <a:rect l="l" t="t" r="r" b="b"/>
              <a:pathLst>
                <a:path w="81249" h="81237" extrusionOk="0">
                  <a:moveTo>
                    <a:pt x="75784" y="56007"/>
                  </a:moveTo>
                  <a:lnTo>
                    <a:pt x="25230" y="5453"/>
                  </a:lnTo>
                  <a:cubicBezTo>
                    <a:pt x="19765" y="0"/>
                    <a:pt x="10931" y="0"/>
                    <a:pt x="5466" y="5453"/>
                  </a:cubicBezTo>
                  <a:lnTo>
                    <a:pt x="5466" y="5453"/>
                  </a:lnTo>
                  <a:cubicBezTo>
                    <a:pt x="13" y="10906"/>
                    <a:pt x="1" y="19764"/>
                    <a:pt x="5466" y="25217"/>
                  </a:cubicBezTo>
                  <a:lnTo>
                    <a:pt x="56032" y="75783"/>
                  </a:lnTo>
                  <a:cubicBezTo>
                    <a:pt x="61485" y="81236"/>
                    <a:pt x="70331" y="81236"/>
                    <a:pt x="75784" y="75771"/>
                  </a:cubicBezTo>
                  <a:cubicBezTo>
                    <a:pt x="81249" y="70318"/>
                    <a:pt x="81249" y="61472"/>
                    <a:pt x="75784" y="56007"/>
                  </a:cubicBez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11"/>
            <p:cNvSpPr/>
            <p:nvPr/>
          </p:nvSpPr>
          <p:spPr>
            <a:xfrm>
              <a:off x="633763" y="-518625"/>
              <a:ext cx="1351375" cy="1304575"/>
            </a:xfrm>
            <a:custGeom>
              <a:avLst/>
              <a:gdLst/>
              <a:ahLst/>
              <a:cxnLst/>
              <a:rect l="l" t="t" r="r" b="b"/>
              <a:pathLst>
                <a:path w="54055" h="52183" extrusionOk="0">
                  <a:moveTo>
                    <a:pt x="10510" y="759"/>
                  </a:moveTo>
                  <a:cubicBezTo>
                    <a:pt x="12828" y="759"/>
                    <a:pt x="15036" y="1686"/>
                    <a:pt x="16669" y="3331"/>
                  </a:cubicBezTo>
                  <a:lnTo>
                    <a:pt x="49804" y="36454"/>
                  </a:lnTo>
                  <a:cubicBezTo>
                    <a:pt x="53233" y="39883"/>
                    <a:pt x="53233" y="45431"/>
                    <a:pt x="49804" y="48860"/>
                  </a:cubicBezTo>
                  <a:cubicBezTo>
                    <a:pt x="48090" y="50575"/>
                    <a:pt x="45842" y="51432"/>
                    <a:pt x="43595" y="51432"/>
                  </a:cubicBezTo>
                  <a:cubicBezTo>
                    <a:pt x="41348" y="51432"/>
                    <a:pt x="39100" y="50575"/>
                    <a:pt x="37386" y="48860"/>
                  </a:cubicBezTo>
                  <a:lnTo>
                    <a:pt x="4263" y="15737"/>
                  </a:lnTo>
                  <a:cubicBezTo>
                    <a:pt x="1750" y="13225"/>
                    <a:pt x="1012" y="9451"/>
                    <a:pt x="2370" y="6177"/>
                  </a:cubicBezTo>
                  <a:cubicBezTo>
                    <a:pt x="3727" y="2902"/>
                    <a:pt x="6918" y="759"/>
                    <a:pt x="10466" y="759"/>
                  </a:cubicBezTo>
                  <a:cubicBezTo>
                    <a:pt x="10481" y="759"/>
                    <a:pt x="10495" y="759"/>
                    <a:pt x="10510" y="759"/>
                  </a:cubicBezTo>
                  <a:close/>
                  <a:moveTo>
                    <a:pt x="10470" y="0"/>
                  </a:moveTo>
                  <a:cubicBezTo>
                    <a:pt x="8031" y="0"/>
                    <a:pt x="5590" y="932"/>
                    <a:pt x="3727" y="2795"/>
                  </a:cubicBezTo>
                  <a:cubicBezTo>
                    <a:pt x="0" y="6510"/>
                    <a:pt x="0" y="12546"/>
                    <a:pt x="3727" y="16273"/>
                  </a:cubicBezTo>
                  <a:lnTo>
                    <a:pt x="36850" y="49396"/>
                  </a:lnTo>
                  <a:cubicBezTo>
                    <a:pt x="38626" y="51172"/>
                    <a:pt x="41037" y="52182"/>
                    <a:pt x="43545" y="52182"/>
                  </a:cubicBezTo>
                  <a:cubicBezTo>
                    <a:pt x="43560" y="52182"/>
                    <a:pt x="43574" y="52182"/>
                    <a:pt x="43589" y="52182"/>
                  </a:cubicBezTo>
                  <a:cubicBezTo>
                    <a:pt x="43604" y="52182"/>
                    <a:pt x="43618" y="52182"/>
                    <a:pt x="43633" y="52182"/>
                  </a:cubicBezTo>
                  <a:cubicBezTo>
                    <a:pt x="46153" y="52182"/>
                    <a:pt x="48552" y="51172"/>
                    <a:pt x="50340" y="49396"/>
                  </a:cubicBezTo>
                  <a:cubicBezTo>
                    <a:pt x="54055" y="45681"/>
                    <a:pt x="54055" y="39645"/>
                    <a:pt x="50340" y="35918"/>
                  </a:cubicBezTo>
                  <a:lnTo>
                    <a:pt x="17205" y="2795"/>
                  </a:lnTo>
                  <a:cubicBezTo>
                    <a:pt x="15347" y="932"/>
                    <a:pt x="12910" y="0"/>
                    <a:pt x="104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11"/>
            <p:cNvSpPr/>
            <p:nvPr/>
          </p:nvSpPr>
          <p:spPr>
            <a:xfrm>
              <a:off x="112073" y="4010400"/>
              <a:ext cx="1918953" cy="1852497"/>
            </a:xfrm>
            <a:custGeom>
              <a:avLst/>
              <a:gdLst/>
              <a:ahLst/>
              <a:cxnLst/>
              <a:rect l="l" t="t" r="r" b="b"/>
              <a:pathLst>
                <a:path w="54055" h="52183" extrusionOk="0">
                  <a:moveTo>
                    <a:pt x="10510" y="759"/>
                  </a:moveTo>
                  <a:cubicBezTo>
                    <a:pt x="12828" y="759"/>
                    <a:pt x="15036" y="1686"/>
                    <a:pt x="16669" y="3331"/>
                  </a:cubicBezTo>
                  <a:lnTo>
                    <a:pt x="49804" y="36454"/>
                  </a:lnTo>
                  <a:cubicBezTo>
                    <a:pt x="53233" y="39883"/>
                    <a:pt x="53233" y="45431"/>
                    <a:pt x="49804" y="48860"/>
                  </a:cubicBezTo>
                  <a:cubicBezTo>
                    <a:pt x="48090" y="50575"/>
                    <a:pt x="45842" y="51432"/>
                    <a:pt x="43595" y="51432"/>
                  </a:cubicBezTo>
                  <a:cubicBezTo>
                    <a:pt x="41348" y="51432"/>
                    <a:pt x="39100" y="50575"/>
                    <a:pt x="37386" y="48860"/>
                  </a:cubicBezTo>
                  <a:lnTo>
                    <a:pt x="4263" y="15737"/>
                  </a:lnTo>
                  <a:cubicBezTo>
                    <a:pt x="1750" y="13225"/>
                    <a:pt x="1012" y="9451"/>
                    <a:pt x="2370" y="6177"/>
                  </a:cubicBezTo>
                  <a:cubicBezTo>
                    <a:pt x="3727" y="2902"/>
                    <a:pt x="6918" y="759"/>
                    <a:pt x="10466" y="759"/>
                  </a:cubicBezTo>
                  <a:cubicBezTo>
                    <a:pt x="10481" y="759"/>
                    <a:pt x="10495" y="759"/>
                    <a:pt x="10510" y="759"/>
                  </a:cubicBezTo>
                  <a:close/>
                  <a:moveTo>
                    <a:pt x="10470" y="0"/>
                  </a:moveTo>
                  <a:cubicBezTo>
                    <a:pt x="8031" y="0"/>
                    <a:pt x="5590" y="932"/>
                    <a:pt x="3727" y="2795"/>
                  </a:cubicBezTo>
                  <a:cubicBezTo>
                    <a:pt x="0" y="6510"/>
                    <a:pt x="0" y="12546"/>
                    <a:pt x="3727" y="16273"/>
                  </a:cubicBezTo>
                  <a:lnTo>
                    <a:pt x="36850" y="49396"/>
                  </a:lnTo>
                  <a:cubicBezTo>
                    <a:pt x="38626" y="51172"/>
                    <a:pt x="41037" y="52182"/>
                    <a:pt x="43545" y="52182"/>
                  </a:cubicBezTo>
                  <a:cubicBezTo>
                    <a:pt x="43560" y="52182"/>
                    <a:pt x="43574" y="52182"/>
                    <a:pt x="43589" y="52182"/>
                  </a:cubicBezTo>
                  <a:cubicBezTo>
                    <a:pt x="43604" y="52182"/>
                    <a:pt x="43618" y="52182"/>
                    <a:pt x="43633" y="52182"/>
                  </a:cubicBezTo>
                  <a:cubicBezTo>
                    <a:pt x="46153" y="52182"/>
                    <a:pt x="48552" y="51172"/>
                    <a:pt x="50340" y="49396"/>
                  </a:cubicBezTo>
                  <a:cubicBezTo>
                    <a:pt x="54055" y="45681"/>
                    <a:pt x="54055" y="39645"/>
                    <a:pt x="50340" y="35918"/>
                  </a:cubicBezTo>
                  <a:lnTo>
                    <a:pt x="17205" y="2795"/>
                  </a:lnTo>
                  <a:cubicBezTo>
                    <a:pt x="15347" y="932"/>
                    <a:pt x="12910" y="0"/>
                    <a:pt x="104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11"/>
            <p:cNvSpPr/>
            <p:nvPr/>
          </p:nvSpPr>
          <p:spPr>
            <a:xfrm>
              <a:off x="-578073" y="3838415"/>
              <a:ext cx="1497419" cy="1497198"/>
            </a:xfrm>
            <a:custGeom>
              <a:avLst/>
              <a:gdLst/>
              <a:ahLst/>
              <a:cxnLst/>
              <a:rect l="l" t="t" r="r" b="b"/>
              <a:pathLst>
                <a:path w="81249" h="81237" extrusionOk="0">
                  <a:moveTo>
                    <a:pt x="75784" y="56007"/>
                  </a:moveTo>
                  <a:lnTo>
                    <a:pt x="25230" y="5453"/>
                  </a:lnTo>
                  <a:cubicBezTo>
                    <a:pt x="19765" y="0"/>
                    <a:pt x="10931" y="0"/>
                    <a:pt x="5466" y="5453"/>
                  </a:cubicBezTo>
                  <a:lnTo>
                    <a:pt x="5466" y="5453"/>
                  </a:lnTo>
                  <a:cubicBezTo>
                    <a:pt x="13" y="10906"/>
                    <a:pt x="1" y="19764"/>
                    <a:pt x="5466" y="25217"/>
                  </a:cubicBezTo>
                  <a:lnTo>
                    <a:pt x="56032" y="75783"/>
                  </a:lnTo>
                  <a:cubicBezTo>
                    <a:pt x="61485" y="81236"/>
                    <a:pt x="70331" y="81236"/>
                    <a:pt x="75784" y="75771"/>
                  </a:cubicBezTo>
                  <a:cubicBezTo>
                    <a:pt x="81249" y="70318"/>
                    <a:pt x="81249" y="61472"/>
                    <a:pt x="75784" y="56007"/>
                  </a:cubicBez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08963428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chnological App 2">
  <p:cSld name="Technological App 2">
    <p:spTree>
      <p:nvGrpSpPr>
        <p:cNvPr id="1" name="Shape 3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4" name="Google Shape;3164;p23"/>
          <p:cNvSpPr txBox="1">
            <a:spLocks noGrp="1"/>
          </p:cNvSpPr>
          <p:nvPr>
            <p:ph type="title"/>
          </p:nvPr>
        </p:nvSpPr>
        <p:spPr>
          <a:xfrm>
            <a:off x="1445852" y="474925"/>
            <a:ext cx="6252300" cy="43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165" name="Google Shape;3165;p23"/>
          <p:cNvSpPr txBox="1">
            <a:spLocks noGrp="1"/>
          </p:cNvSpPr>
          <p:nvPr>
            <p:ph type="subTitle" idx="1"/>
          </p:nvPr>
        </p:nvSpPr>
        <p:spPr>
          <a:xfrm>
            <a:off x="1018200" y="1894975"/>
            <a:ext cx="2578800" cy="128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3166" name="Google Shape;3166;p23"/>
          <p:cNvGrpSpPr/>
          <p:nvPr/>
        </p:nvGrpSpPr>
        <p:grpSpPr>
          <a:xfrm>
            <a:off x="-1226734" y="-1114300"/>
            <a:ext cx="11366940" cy="7355285"/>
            <a:chOff x="-1226734" y="-1114300"/>
            <a:chExt cx="11366940" cy="7355285"/>
          </a:xfrm>
        </p:grpSpPr>
        <p:sp>
          <p:nvSpPr>
            <p:cNvPr id="3167" name="Google Shape;3167;p23"/>
            <p:cNvSpPr/>
            <p:nvPr/>
          </p:nvSpPr>
          <p:spPr>
            <a:xfrm>
              <a:off x="-1226734" y="-954139"/>
              <a:ext cx="2084472" cy="2084413"/>
            </a:xfrm>
            <a:custGeom>
              <a:avLst/>
              <a:gdLst/>
              <a:ahLst/>
              <a:cxnLst/>
              <a:rect l="l" t="t" r="r" b="b"/>
              <a:pathLst>
                <a:path w="35375" h="35374" extrusionOk="0">
                  <a:moveTo>
                    <a:pt x="32993" y="33004"/>
                  </a:moveTo>
                  <a:lnTo>
                    <a:pt x="32993" y="33004"/>
                  </a:lnTo>
                  <a:cubicBezTo>
                    <a:pt x="30612" y="35373"/>
                    <a:pt x="26766" y="35373"/>
                    <a:pt x="24385" y="33004"/>
                  </a:cubicBezTo>
                  <a:lnTo>
                    <a:pt x="2382" y="10989"/>
                  </a:lnTo>
                  <a:cubicBezTo>
                    <a:pt x="1" y="8608"/>
                    <a:pt x="1" y="4763"/>
                    <a:pt x="2382" y="2381"/>
                  </a:cubicBezTo>
                  <a:lnTo>
                    <a:pt x="2382" y="2381"/>
                  </a:lnTo>
                  <a:cubicBezTo>
                    <a:pt x="4751" y="0"/>
                    <a:pt x="8597" y="0"/>
                    <a:pt x="10978" y="2381"/>
                  </a:cubicBezTo>
                  <a:lnTo>
                    <a:pt x="32993" y="24396"/>
                  </a:lnTo>
                  <a:cubicBezTo>
                    <a:pt x="35374" y="26765"/>
                    <a:pt x="35374" y="30623"/>
                    <a:pt x="32993" y="33004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168" name="Google Shape;3168;p23"/>
            <p:cNvGrpSpPr/>
            <p:nvPr/>
          </p:nvGrpSpPr>
          <p:grpSpPr>
            <a:xfrm>
              <a:off x="8083550" y="-482811"/>
              <a:ext cx="1758795" cy="1759268"/>
              <a:chOff x="3502200" y="2491200"/>
              <a:chExt cx="1115350" cy="1115650"/>
            </a:xfrm>
          </p:grpSpPr>
          <p:sp>
            <p:nvSpPr>
              <p:cNvPr id="3169" name="Google Shape;3169;p23"/>
              <p:cNvSpPr/>
              <p:nvPr/>
            </p:nvSpPr>
            <p:spPr>
              <a:xfrm>
                <a:off x="3606975" y="2596575"/>
                <a:ext cx="126550" cy="126525"/>
              </a:xfrm>
              <a:custGeom>
                <a:avLst/>
                <a:gdLst/>
                <a:ahLst/>
                <a:cxnLst/>
                <a:rect l="l" t="t" r="r" b="b"/>
                <a:pathLst>
                  <a:path w="5062" h="5061" extrusionOk="0">
                    <a:moveTo>
                      <a:pt x="5061" y="1"/>
                    </a:moveTo>
                    <a:lnTo>
                      <a:pt x="5061" y="1"/>
                    </a:lnTo>
                    <a:cubicBezTo>
                      <a:pt x="4728" y="251"/>
                      <a:pt x="4382" y="501"/>
                      <a:pt x="4049" y="775"/>
                    </a:cubicBezTo>
                    <a:lnTo>
                      <a:pt x="775" y="4049"/>
                    </a:lnTo>
                    <a:cubicBezTo>
                      <a:pt x="513" y="4370"/>
                      <a:pt x="251" y="4716"/>
                      <a:pt x="1" y="5061"/>
                    </a:cubicBezTo>
                    <a:lnTo>
                      <a:pt x="506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0" name="Google Shape;3170;p23"/>
              <p:cNvSpPr/>
              <p:nvPr/>
            </p:nvSpPr>
            <p:spPr>
              <a:xfrm>
                <a:off x="3557275" y="2546575"/>
                <a:ext cx="260175" cy="260175"/>
              </a:xfrm>
              <a:custGeom>
                <a:avLst/>
                <a:gdLst/>
                <a:ahLst/>
                <a:cxnLst/>
                <a:rect l="l" t="t" r="r" b="b"/>
                <a:pathLst>
                  <a:path w="10407" h="10407" extrusionOk="0">
                    <a:moveTo>
                      <a:pt x="10407" y="0"/>
                    </a:moveTo>
                    <a:cubicBezTo>
                      <a:pt x="10264" y="72"/>
                      <a:pt x="10097" y="155"/>
                      <a:pt x="9942" y="227"/>
                    </a:cubicBezTo>
                    <a:lnTo>
                      <a:pt x="239" y="9930"/>
                    </a:lnTo>
                    <a:cubicBezTo>
                      <a:pt x="155" y="10085"/>
                      <a:pt x="84" y="10252"/>
                      <a:pt x="1" y="10406"/>
                    </a:cubicBezTo>
                    <a:lnTo>
                      <a:pt x="1040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1" name="Google Shape;3171;p23"/>
              <p:cNvSpPr/>
              <p:nvPr/>
            </p:nvSpPr>
            <p:spPr>
              <a:xfrm>
                <a:off x="3532875" y="2522175"/>
                <a:ext cx="342625" cy="342625"/>
              </a:xfrm>
              <a:custGeom>
                <a:avLst/>
                <a:gdLst/>
                <a:ahLst/>
                <a:cxnLst/>
                <a:rect l="l" t="t" r="r" b="b"/>
                <a:pathLst>
                  <a:path w="13705" h="13705" extrusionOk="0">
                    <a:moveTo>
                      <a:pt x="13704" y="0"/>
                    </a:moveTo>
                    <a:lnTo>
                      <a:pt x="13704" y="0"/>
                    </a:lnTo>
                    <a:cubicBezTo>
                      <a:pt x="13585" y="48"/>
                      <a:pt x="13454" y="107"/>
                      <a:pt x="13323" y="155"/>
                    </a:cubicBezTo>
                    <a:lnTo>
                      <a:pt x="155" y="13323"/>
                    </a:lnTo>
                    <a:cubicBezTo>
                      <a:pt x="107" y="13454"/>
                      <a:pt x="60" y="13585"/>
                      <a:pt x="0" y="13704"/>
                    </a:cubicBezTo>
                    <a:lnTo>
                      <a:pt x="1370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2" name="Google Shape;3172;p23"/>
              <p:cNvSpPr/>
              <p:nvPr/>
            </p:nvSpPr>
            <p:spPr>
              <a:xfrm>
                <a:off x="3518575" y="2507875"/>
                <a:ext cx="405450" cy="405425"/>
              </a:xfrm>
              <a:custGeom>
                <a:avLst/>
                <a:gdLst/>
                <a:ahLst/>
                <a:cxnLst/>
                <a:rect l="l" t="t" r="r" b="b"/>
                <a:pathLst>
                  <a:path w="16218" h="16217" extrusionOk="0">
                    <a:moveTo>
                      <a:pt x="16217" y="1"/>
                    </a:moveTo>
                    <a:lnTo>
                      <a:pt x="16217" y="1"/>
                    </a:lnTo>
                    <a:cubicBezTo>
                      <a:pt x="16110" y="24"/>
                      <a:pt x="16003" y="60"/>
                      <a:pt x="15884" y="96"/>
                    </a:cubicBezTo>
                    <a:lnTo>
                      <a:pt x="96" y="15884"/>
                    </a:lnTo>
                    <a:cubicBezTo>
                      <a:pt x="60" y="15991"/>
                      <a:pt x="37" y="16098"/>
                      <a:pt x="1" y="16217"/>
                    </a:cubicBezTo>
                    <a:lnTo>
                      <a:pt x="1621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3" name="Google Shape;3173;p23"/>
              <p:cNvSpPr/>
              <p:nvPr/>
            </p:nvSpPr>
            <p:spPr>
              <a:xfrm>
                <a:off x="3509950" y="2499250"/>
                <a:ext cx="456925" cy="456925"/>
              </a:xfrm>
              <a:custGeom>
                <a:avLst/>
                <a:gdLst/>
                <a:ahLst/>
                <a:cxnLst/>
                <a:rect l="l" t="t" r="r" b="b"/>
                <a:pathLst>
                  <a:path w="18277" h="18277" extrusionOk="0">
                    <a:moveTo>
                      <a:pt x="18277" y="0"/>
                    </a:moveTo>
                    <a:cubicBezTo>
                      <a:pt x="18181" y="12"/>
                      <a:pt x="18074" y="24"/>
                      <a:pt x="17979" y="48"/>
                    </a:cubicBezTo>
                    <a:lnTo>
                      <a:pt x="48" y="17991"/>
                    </a:lnTo>
                    <a:cubicBezTo>
                      <a:pt x="24" y="18086"/>
                      <a:pt x="12" y="18181"/>
                      <a:pt x="1" y="18276"/>
                    </a:cubicBezTo>
                    <a:lnTo>
                      <a:pt x="1827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4" name="Google Shape;3174;p23"/>
              <p:cNvSpPr/>
              <p:nvPr/>
            </p:nvSpPr>
            <p:spPr>
              <a:xfrm>
                <a:off x="3504600" y="2493600"/>
                <a:ext cx="501575" cy="501575"/>
              </a:xfrm>
              <a:custGeom>
                <a:avLst/>
                <a:gdLst/>
                <a:ahLst/>
                <a:cxnLst/>
                <a:rect l="l" t="t" r="r" b="b"/>
                <a:pathLst>
                  <a:path w="20063" h="20063" extrusionOk="0">
                    <a:moveTo>
                      <a:pt x="20062" y="0"/>
                    </a:moveTo>
                    <a:lnTo>
                      <a:pt x="20062" y="0"/>
                    </a:lnTo>
                    <a:cubicBezTo>
                      <a:pt x="19967" y="12"/>
                      <a:pt x="19872" y="24"/>
                      <a:pt x="19788" y="36"/>
                    </a:cubicBezTo>
                    <a:lnTo>
                      <a:pt x="36" y="19788"/>
                    </a:lnTo>
                    <a:cubicBezTo>
                      <a:pt x="24" y="19884"/>
                      <a:pt x="12" y="19979"/>
                      <a:pt x="0" y="20062"/>
                    </a:cubicBezTo>
                    <a:lnTo>
                      <a:pt x="2006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5" name="Google Shape;3175;p23"/>
              <p:cNvSpPr/>
              <p:nvPr/>
            </p:nvSpPr>
            <p:spPr>
              <a:xfrm>
                <a:off x="3502500" y="2491500"/>
                <a:ext cx="539675" cy="539975"/>
              </a:xfrm>
              <a:custGeom>
                <a:avLst/>
                <a:gdLst/>
                <a:ahLst/>
                <a:cxnLst/>
                <a:rect l="l" t="t" r="r" b="b"/>
                <a:pathLst>
                  <a:path w="21587" h="21599" extrusionOk="0">
                    <a:moveTo>
                      <a:pt x="21587" y="1"/>
                    </a:moveTo>
                    <a:lnTo>
                      <a:pt x="21337" y="13"/>
                    </a:lnTo>
                    <a:lnTo>
                      <a:pt x="1" y="21349"/>
                    </a:lnTo>
                    <a:lnTo>
                      <a:pt x="1" y="21599"/>
                    </a:lnTo>
                    <a:lnTo>
                      <a:pt x="2158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6" name="Google Shape;3176;p23"/>
              <p:cNvSpPr/>
              <p:nvPr/>
            </p:nvSpPr>
            <p:spPr>
              <a:xfrm>
                <a:off x="3502200" y="2491200"/>
                <a:ext cx="573925" cy="574200"/>
              </a:xfrm>
              <a:custGeom>
                <a:avLst/>
                <a:gdLst/>
                <a:ahLst/>
                <a:cxnLst/>
                <a:rect l="l" t="t" r="r" b="b"/>
                <a:pathLst>
                  <a:path w="22957" h="22968" extrusionOk="0">
                    <a:moveTo>
                      <a:pt x="22718" y="1"/>
                    </a:moveTo>
                    <a:lnTo>
                      <a:pt x="1" y="22730"/>
                    </a:lnTo>
                    <a:lnTo>
                      <a:pt x="1" y="22968"/>
                    </a:lnTo>
                    <a:lnTo>
                      <a:pt x="22956" y="13"/>
                    </a:lnTo>
                    <a:lnTo>
                      <a:pt x="2271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7" name="Google Shape;3177;p23"/>
              <p:cNvSpPr/>
              <p:nvPr/>
            </p:nvSpPr>
            <p:spPr>
              <a:xfrm>
                <a:off x="3503700" y="2493000"/>
                <a:ext cx="604575" cy="604550"/>
              </a:xfrm>
              <a:custGeom>
                <a:avLst/>
                <a:gdLst/>
                <a:ahLst/>
                <a:cxnLst/>
                <a:rect l="l" t="t" r="r" b="b"/>
                <a:pathLst>
                  <a:path w="24183" h="24182" extrusionOk="0">
                    <a:moveTo>
                      <a:pt x="23956" y="0"/>
                    </a:moveTo>
                    <a:lnTo>
                      <a:pt x="0" y="23956"/>
                    </a:lnTo>
                    <a:cubicBezTo>
                      <a:pt x="0" y="24039"/>
                      <a:pt x="0" y="24110"/>
                      <a:pt x="12" y="24182"/>
                    </a:cubicBezTo>
                    <a:lnTo>
                      <a:pt x="24182" y="24"/>
                    </a:lnTo>
                    <a:cubicBezTo>
                      <a:pt x="24111" y="0"/>
                      <a:pt x="24027" y="0"/>
                      <a:pt x="2395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8" name="Google Shape;3178;p23"/>
              <p:cNvSpPr/>
              <p:nvPr/>
            </p:nvSpPr>
            <p:spPr>
              <a:xfrm>
                <a:off x="3506975" y="2495975"/>
                <a:ext cx="631650" cy="631950"/>
              </a:xfrm>
              <a:custGeom>
                <a:avLst/>
                <a:gdLst/>
                <a:ahLst/>
                <a:cxnLst/>
                <a:rect l="l" t="t" r="r" b="b"/>
                <a:pathLst>
                  <a:path w="25266" h="25278" extrusionOk="0">
                    <a:moveTo>
                      <a:pt x="25051" y="0"/>
                    </a:moveTo>
                    <a:lnTo>
                      <a:pt x="0" y="25063"/>
                    </a:lnTo>
                    <a:cubicBezTo>
                      <a:pt x="0" y="25134"/>
                      <a:pt x="12" y="25206"/>
                      <a:pt x="24" y="25277"/>
                    </a:cubicBezTo>
                    <a:lnTo>
                      <a:pt x="25266" y="24"/>
                    </a:lnTo>
                    <a:lnTo>
                      <a:pt x="2505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9" name="Google Shape;3179;p23"/>
              <p:cNvSpPr/>
              <p:nvPr/>
            </p:nvSpPr>
            <p:spPr>
              <a:xfrm>
                <a:off x="3511450" y="2500725"/>
                <a:ext cx="656350" cy="656075"/>
              </a:xfrm>
              <a:custGeom>
                <a:avLst/>
                <a:gdLst/>
                <a:ahLst/>
                <a:cxnLst/>
                <a:rect l="l" t="t" r="r" b="b"/>
                <a:pathLst>
                  <a:path w="26254" h="26243" extrusionOk="0">
                    <a:moveTo>
                      <a:pt x="26051" y="1"/>
                    </a:moveTo>
                    <a:lnTo>
                      <a:pt x="0" y="26040"/>
                    </a:lnTo>
                    <a:cubicBezTo>
                      <a:pt x="24" y="26111"/>
                      <a:pt x="24" y="26183"/>
                      <a:pt x="48" y="26242"/>
                    </a:cubicBezTo>
                    <a:lnTo>
                      <a:pt x="26253" y="37"/>
                    </a:lnTo>
                    <a:lnTo>
                      <a:pt x="2605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0" name="Google Shape;3180;p23"/>
              <p:cNvSpPr/>
              <p:nvPr/>
            </p:nvSpPr>
            <p:spPr>
              <a:xfrm>
                <a:off x="3517400" y="2506700"/>
                <a:ext cx="678075" cy="678075"/>
              </a:xfrm>
              <a:custGeom>
                <a:avLst/>
                <a:gdLst/>
                <a:ahLst/>
                <a:cxnLst/>
                <a:rect l="l" t="t" r="r" b="b"/>
                <a:pathLst>
                  <a:path w="27123" h="27123" extrusionOk="0">
                    <a:moveTo>
                      <a:pt x="26932" y="0"/>
                    </a:moveTo>
                    <a:lnTo>
                      <a:pt x="0" y="26932"/>
                    </a:lnTo>
                    <a:cubicBezTo>
                      <a:pt x="12" y="26991"/>
                      <a:pt x="36" y="27051"/>
                      <a:pt x="48" y="27122"/>
                    </a:cubicBezTo>
                    <a:lnTo>
                      <a:pt x="27123" y="48"/>
                    </a:lnTo>
                    <a:lnTo>
                      <a:pt x="2693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1" name="Google Shape;3181;p23"/>
              <p:cNvSpPr/>
              <p:nvPr/>
            </p:nvSpPr>
            <p:spPr>
              <a:xfrm>
                <a:off x="3524525" y="2513825"/>
                <a:ext cx="697450" cy="697450"/>
              </a:xfrm>
              <a:custGeom>
                <a:avLst/>
                <a:gdLst/>
                <a:ahLst/>
                <a:cxnLst/>
                <a:rect l="l" t="t" r="r" b="b"/>
                <a:pathLst>
                  <a:path w="27898" h="27898" extrusionOk="0">
                    <a:moveTo>
                      <a:pt x="27719" y="1"/>
                    </a:moveTo>
                    <a:lnTo>
                      <a:pt x="1" y="27718"/>
                    </a:lnTo>
                    <a:cubicBezTo>
                      <a:pt x="25" y="27778"/>
                      <a:pt x="37" y="27838"/>
                      <a:pt x="60" y="27897"/>
                    </a:cubicBezTo>
                    <a:lnTo>
                      <a:pt x="27897" y="48"/>
                    </a:lnTo>
                    <a:lnTo>
                      <a:pt x="2771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2" name="Google Shape;3182;p23"/>
              <p:cNvSpPr/>
              <p:nvPr/>
            </p:nvSpPr>
            <p:spPr>
              <a:xfrm>
                <a:off x="3532875" y="2521875"/>
                <a:ext cx="714700" cy="714975"/>
              </a:xfrm>
              <a:custGeom>
                <a:avLst/>
                <a:gdLst/>
                <a:ahLst/>
                <a:cxnLst/>
                <a:rect l="l" t="t" r="r" b="b"/>
                <a:pathLst>
                  <a:path w="28588" h="28599" extrusionOk="0">
                    <a:moveTo>
                      <a:pt x="28409" y="0"/>
                    </a:moveTo>
                    <a:lnTo>
                      <a:pt x="0" y="28420"/>
                    </a:lnTo>
                    <a:cubicBezTo>
                      <a:pt x="12" y="28480"/>
                      <a:pt x="36" y="28539"/>
                      <a:pt x="60" y="28599"/>
                    </a:cubicBezTo>
                    <a:lnTo>
                      <a:pt x="28587" y="72"/>
                    </a:lnTo>
                    <a:lnTo>
                      <a:pt x="2840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3" name="Google Shape;3183;p23"/>
              <p:cNvSpPr/>
              <p:nvPr/>
            </p:nvSpPr>
            <p:spPr>
              <a:xfrm>
                <a:off x="3542100" y="2531100"/>
                <a:ext cx="730175" cy="730175"/>
              </a:xfrm>
              <a:custGeom>
                <a:avLst/>
                <a:gdLst/>
                <a:ahLst/>
                <a:cxnLst/>
                <a:rect l="l" t="t" r="r" b="b"/>
                <a:pathLst>
                  <a:path w="29207" h="29207" extrusionOk="0">
                    <a:moveTo>
                      <a:pt x="29028" y="0"/>
                    </a:moveTo>
                    <a:lnTo>
                      <a:pt x="0" y="29040"/>
                    </a:lnTo>
                    <a:cubicBezTo>
                      <a:pt x="24" y="29099"/>
                      <a:pt x="48" y="29147"/>
                      <a:pt x="72" y="29206"/>
                    </a:cubicBezTo>
                    <a:lnTo>
                      <a:pt x="29206" y="72"/>
                    </a:lnTo>
                    <a:lnTo>
                      <a:pt x="2902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4" name="Google Shape;3184;p23"/>
              <p:cNvSpPr/>
              <p:nvPr/>
            </p:nvSpPr>
            <p:spPr>
              <a:xfrm>
                <a:off x="3552225" y="2541525"/>
                <a:ext cx="743550" cy="743550"/>
              </a:xfrm>
              <a:custGeom>
                <a:avLst/>
                <a:gdLst/>
                <a:ahLst/>
                <a:cxnLst/>
                <a:rect l="l" t="t" r="r" b="b"/>
                <a:pathLst>
                  <a:path w="29742" h="29742" extrusionOk="0">
                    <a:moveTo>
                      <a:pt x="29575" y="0"/>
                    </a:moveTo>
                    <a:lnTo>
                      <a:pt x="0" y="29575"/>
                    </a:lnTo>
                    <a:cubicBezTo>
                      <a:pt x="24" y="29623"/>
                      <a:pt x="48" y="29682"/>
                      <a:pt x="72" y="29742"/>
                    </a:cubicBezTo>
                    <a:lnTo>
                      <a:pt x="29742" y="71"/>
                    </a:lnTo>
                    <a:lnTo>
                      <a:pt x="2957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5" name="Google Shape;3185;p23"/>
              <p:cNvSpPr/>
              <p:nvPr/>
            </p:nvSpPr>
            <p:spPr>
              <a:xfrm>
                <a:off x="3563225" y="2552525"/>
                <a:ext cx="755175" cy="755175"/>
              </a:xfrm>
              <a:custGeom>
                <a:avLst/>
                <a:gdLst/>
                <a:ahLst/>
                <a:cxnLst/>
                <a:rect l="l" t="t" r="r" b="b"/>
                <a:pathLst>
                  <a:path w="30207" h="30207" extrusionOk="0">
                    <a:moveTo>
                      <a:pt x="30052" y="1"/>
                    </a:moveTo>
                    <a:lnTo>
                      <a:pt x="1" y="30040"/>
                    </a:lnTo>
                    <a:cubicBezTo>
                      <a:pt x="36" y="30100"/>
                      <a:pt x="60" y="30147"/>
                      <a:pt x="84" y="30207"/>
                    </a:cubicBezTo>
                    <a:lnTo>
                      <a:pt x="30207" y="84"/>
                    </a:lnTo>
                    <a:lnTo>
                      <a:pt x="3005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6" name="Google Shape;3186;p23"/>
              <p:cNvSpPr/>
              <p:nvPr/>
            </p:nvSpPr>
            <p:spPr>
              <a:xfrm>
                <a:off x="3575125" y="2564425"/>
                <a:ext cx="765025" cy="765000"/>
              </a:xfrm>
              <a:custGeom>
                <a:avLst/>
                <a:gdLst/>
                <a:ahLst/>
                <a:cxnLst/>
                <a:rect l="l" t="t" r="r" b="b"/>
                <a:pathLst>
                  <a:path w="30601" h="30600" extrusionOk="0">
                    <a:moveTo>
                      <a:pt x="30457" y="1"/>
                    </a:moveTo>
                    <a:lnTo>
                      <a:pt x="1" y="30445"/>
                    </a:lnTo>
                    <a:cubicBezTo>
                      <a:pt x="37" y="30493"/>
                      <a:pt x="61" y="30552"/>
                      <a:pt x="96" y="30600"/>
                    </a:cubicBezTo>
                    <a:lnTo>
                      <a:pt x="30600" y="84"/>
                    </a:lnTo>
                    <a:lnTo>
                      <a:pt x="3045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7" name="Google Shape;3187;p23"/>
              <p:cNvSpPr/>
              <p:nvPr/>
            </p:nvSpPr>
            <p:spPr>
              <a:xfrm>
                <a:off x="3587925" y="2577225"/>
                <a:ext cx="773350" cy="773350"/>
              </a:xfrm>
              <a:custGeom>
                <a:avLst/>
                <a:gdLst/>
                <a:ahLst/>
                <a:cxnLst/>
                <a:rect l="l" t="t" r="r" b="b"/>
                <a:pathLst>
                  <a:path w="30934" h="30934" extrusionOk="0">
                    <a:moveTo>
                      <a:pt x="30791" y="1"/>
                    </a:moveTo>
                    <a:lnTo>
                      <a:pt x="1" y="30778"/>
                    </a:lnTo>
                    <a:lnTo>
                      <a:pt x="96" y="30933"/>
                    </a:lnTo>
                    <a:lnTo>
                      <a:pt x="30933" y="96"/>
                    </a:lnTo>
                    <a:lnTo>
                      <a:pt x="3079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8" name="Google Shape;3188;p23"/>
              <p:cNvSpPr/>
              <p:nvPr/>
            </p:nvSpPr>
            <p:spPr>
              <a:xfrm>
                <a:off x="3601625" y="2590625"/>
                <a:ext cx="780175" cy="780175"/>
              </a:xfrm>
              <a:custGeom>
                <a:avLst/>
                <a:gdLst/>
                <a:ahLst/>
                <a:cxnLst/>
                <a:rect l="l" t="t" r="r" b="b"/>
                <a:pathLst>
                  <a:path w="31207" h="31207" extrusionOk="0">
                    <a:moveTo>
                      <a:pt x="31052" y="1"/>
                    </a:moveTo>
                    <a:lnTo>
                      <a:pt x="1" y="31064"/>
                    </a:lnTo>
                    <a:lnTo>
                      <a:pt x="96" y="31207"/>
                    </a:lnTo>
                    <a:lnTo>
                      <a:pt x="31207" y="108"/>
                    </a:lnTo>
                    <a:lnTo>
                      <a:pt x="3105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9" name="Google Shape;3189;p23"/>
              <p:cNvSpPr/>
              <p:nvPr/>
            </p:nvSpPr>
            <p:spPr>
              <a:xfrm>
                <a:off x="3615925" y="2604925"/>
                <a:ext cx="784925" cy="785225"/>
              </a:xfrm>
              <a:custGeom>
                <a:avLst/>
                <a:gdLst/>
                <a:ahLst/>
                <a:cxnLst/>
                <a:rect l="l" t="t" r="r" b="b"/>
                <a:pathLst>
                  <a:path w="31397" h="31409" extrusionOk="0">
                    <a:moveTo>
                      <a:pt x="31266" y="0"/>
                    </a:moveTo>
                    <a:lnTo>
                      <a:pt x="0" y="31278"/>
                    </a:lnTo>
                    <a:cubicBezTo>
                      <a:pt x="36" y="31325"/>
                      <a:pt x="72" y="31361"/>
                      <a:pt x="107" y="31409"/>
                    </a:cubicBezTo>
                    <a:lnTo>
                      <a:pt x="31397" y="107"/>
                    </a:lnTo>
                    <a:lnTo>
                      <a:pt x="3126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0" name="Google Shape;3190;p23"/>
              <p:cNvSpPr/>
              <p:nvPr/>
            </p:nvSpPr>
            <p:spPr>
              <a:xfrm>
                <a:off x="3630800" y="2620100"/>
                <a:ext cx="789100" cy="788800"/>
              </a:xfrm>
              <a:custGeom>
                <a:avLst/>
                <a:gdLst/>
                <a:ahLst/>
                <a:cxnLst/>
                <a:rect l="l" t="t" r="r" b="b"/>
                <a:pathLst>
                  <a:path w="31564" h="31552" extrusionOk="0">
                    <a:moveTo>
                      <a:pt x="31433" y="0"/>
                    </a:moveTo>
                    <a:lnTo>
                      <a:pt x="0" y="31421"/>
                    </a:lnTo>
                    <a:cubicBezTo>
                      <a:pt x="36" y="31468"/>
                      <a:pt x="72" y="31504"/>
                      <a:pt x="108" y="31552"/>
                    </a:cubicBezTo>
                    <a:lnTo>
                      <a:pt x="31564" y="107"/>
                    </a:lnTo>
                    <a:lnTo>
                      <a:pt x="3143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1" name="Google Shape;3191;p23"/>
              <p:cNvSpPr/>
              <p:nvPr/>
            </p:nvSpPr>
            <p:spPr>
              <a:xfrm>
                <a:off x="3646575" y="2635875"/>
                <a:ext cx="791200" cy="791200"/>
              </a:xfrm>
              <a:custGeom>
                <a:avLst/>
                <a:gdLst/>
                <a:ahLst/>
                <a:cxnLst/>
                <a:rect l="l" t="t" r="r" b="b"/>
                <a:pathLst>
                  <a:path w="31648" h="31648" extrusionOk="0">
                    <a:moveTo>
                      <a:pt x="31528" y="0"/>
                    </a:moveTo>
                    <a:lnTo>
                      <a:pt x="0" y="31516"/>
                    </a:lnTo>
                    <a:lnTo>
                      <a:pt x="120" y="31647"/>
                    </a:lnTo>
                    <a:lnTo>
                      <a:pt x="31647" y="107"/>
                    </a:lnTo>
                    <a:lnTo>
                      <a:pt x="3152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2" name="Google Shape;3192;p23"/>
              <p:cNvSpPr/>
              <p:nvPr/>
            </p:nvSpPr>
            <p:spPr>
              <a:xfrm>
                <a:off x="3663250" y="2652250"/>
                <a:ext cx="792075" cy="792075"/>
              </a:xfrm>
              <a:custGeom>
                <a:avLst/>
                <a:gdLst/>
                <a:ahLst/>
                <a:cxnLst/>
                <a:rect l="l" t="t" r="r" b="b"/>
                <a:pathLst>
                  <a:path w="31683" h="31683" extrusionOk="0">
                    <a:moveTo>
                      <a:pt x="31552" y="0"/>
                    </a:moveTo>
                    <a:lnTo>
                      <a:pt x="0" y="31564"/>
                    </a:lnTo>
                    <a:cubicBezTo>
                      <a:pt x="36" y="31587"/>
                      <a:pt x="60" y="31623"/>
                      <a:pt x="95" y="31659"/>
                    </a:cubicBezTo>
                    <a:lnTo>
                      <a:pt x="119" y="31683"/>
                    </a:lnTo>
                    <a:lnTo>
                      <a:pt x="31683" y="119"/>
                    </a:lnTo>
                    <a:lnTo>
                      <a:pt x="31647" y="95"/>
                    </a:lnTo>
                    <a:cubicBezTo>
                      <a:pt x="31623" y="60"/>
                      <a:pt x="31588" y="36"/>
                      <a:pt x="3155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3" name="Google Shape;3193;p23"/>
              <p:cNvSpPr/>
              <p:nvPr/>
            </p:nvSpPr>
            <p:spPr>
              <a:xfrm>
                <a:off x="3680500" y="2669500"/>
                <a:ext cx="791200" cy="791500"/>
              </a:xfrm>
              <a:custGeom>
                <a:avLst/>
                <a:gdLst/>
                <a:ahLst/>
                <a:cxnLst/>
                <a:rect l="l" t="t" r="r" b="b"/>
                <a:pathLst>
                  <a:path w="31648" h="31660" extrusionOk="0">
                    <a:moveTo>
                      <a:pt x="31529" y="1"/>
                    </a:moveTo>
                    <a:lnTo>
                      <a:pt x="1" y="31540"/>
                    </a:lnTo>
                    <a:cubicBezTo>
                      <a:pt x="37" y="31576"/>
                      <a:pt x="72" y="31612"/>
                      <a:pt x="120" y="31659"/>
                    </a:cubicBezTo>
                    <a:lnTo>
                      <a:pt x="31648" y="120"/>
                    </a:lnTo>
                    <a:cubicBezTo>
                      <a:pt x="31612" y="84"/>
                      <a:pt x="31564" y="48"/>
                      <a:pt x="3152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4" name="Google Shape;3194;p23"/>
              <p:cNvSpPr/>
              <p:nvPr/>
            </p:nvSpPr>
            <p:spPr>
              <a:xfrm>
                <a:off x="3698375" y="2687675"/>
                <a:ext cx="789100" cy="789100"/>
              </a:xfrm>
              <a:custGeom>
                <a:avLst/>
                <a:gdLst/>
                <a:ahLst/>
                <a:cxnLst/>
                <a:rect l="l" t="t" r="r" b="b"/>
                <a:pathLst>
                  <a:path w="31564" h="31564" extrusionOk="0">
                    <a:moveTo>
                      <a:pt x="31456" y="0"/>
                    </a:moveTo>
                    <a:lnTo>
                      <a:pt x="0" y="31444"/>
                    </a:lnTo>
                    <a:lnTo>
                      <a:pt x="131" y="31563"/>
                    </a:lnTo>
                    <a:lnTo>
                      <a:pt x="31564" y="119"/>
                    </a:lnTo>
                    <a:cubicBezTo>
                      <a:pt x="31528" y="83"/>
                      <a:pt x="31492" y="36"/>
                      <a:pt x="3145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5" name="Google Shape;3195;p23"/>
              <p:cNvSpPr/>
              <p:nvPr/>
            </p:nvSpPr>
            <p:spPr>
              <a:xfrm>
                <a:off x="3717125" y="2706125"/>
                <a:ext cx="785525" cy="785525"/>
              </a:xfrm>
              <a:custGeom>
                <a:avLst/>
                <a:gdLst/>
                <a:ahLst/>
                <a:cxnLst/>
                <a:rect l="l" t="t" r="r" b="b"/>
                <a:pathLst>
                  <a:path w="31421" h="31421" extrusionOk="0">
                    <a:moveTo>
                      <a:pt x="31314" y="0"/>
                    </a:moveTo>
                    <a:lnTo>
                      <a:pt x="0" y="31325"/>
                    </a:lnTo>
                    <a:lnTo>
                      <a:pt x="131" y="31421"/>
                    </a:lnTo>
                    <a:lnTo>
                      <a:pt x="31421" y="143"/>
                    </a:lnTo>
                    <a:cubicBezTo>
                      <a:pt x="31385" y="95"/>
                      <a:pt x="31349" y="48"/>
                      <a:pt x="3131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6" name="Google Shape;3196;p23"/>
              <p:cNvSpPr/>
              <p:nvPr/>
            </p:nvSpPr>
            <p:spPr>
              <a:xfrm>
                <a:off x="3736475" y="2725750"/>
                <a:ext cx="780475" cy="780500"/>
              </a:xfrm>
              <a:custGeom>
                <a:avLst/>
                <a:gdLst/>
                <a:ahLst/>
                <a:cxnLst/>
                <a:rect l="l" t="t" r="r" b="b"/>
                <a:pathLst>
                  <a:path w="31219" h="31220" extrusionOk="0">
                    <a:moveTo>
                      <a:pt x="31123" y="1"/>
                    </a:moveTo>
                    <a:lnTo>
                      <a:pt x="0" y="31112"/>
                    </a:lnTo>
                    <a:cubicBezTo>
                      <a:pt x="48" y="31148"/>
                      <a:pt x="95" y="31183"/>
                      <a:pt x="143" y="31219"/>
                    </a:cubicBezTo>
                    <a:lnTo>
                      <a:pt x="31218" y="132"/>
                    </a:lnTo>
                    <a:cubicBezTo>
                      <a:pt x="31183" y="84"/>
                      <a:pt x="31159" y="37"/>
                      <a:pt x="3112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7" name="Google Shape;3197;p23"/>
              <p:cNvSpPr/>
              <p:nvPr/>
            </p:nvSpPr>
            <p:spPr>
              <a:xfrm>
                <a:off x="3756400" y="2745700"/>
                <a:ext cx="773950" cy="774225"/>
              </a:xfrm>
              <a:custGeom>
                <a:avLst/>
                <a:gdLst/>
                <a:ahLst/>
                <a:cxnLst/>
                <a:rect l="l" t="t" r="r" b="b"/>
                <a:pathLst>
                  <a:path w="30958" h="30969" extrusionOk="0">
                    <a:moveTo>
                      <a:pt x="30874" y="1"/>
                    </a:moveTo>
                    <a:lnTo>
                      <a:pt x="1" y="30874"/>
                    </a:lnTo>
                    <a:cubicBezTo>
                      <a:pt x="60" y="30897"/>
                      <a:pt x="108" y="30933"/>
                      <a:pt x="156" y="30969"/>
                    </a:cubicBezTo>
                    <a:lnTo>
                      <a:pt x="30957" y="144"/>
                    </a:lnTo>
                    <a:lnTo>
                      <a:pt x="3087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8" name="Google Shape;3198;p23"/>
              <p:cNvSpPr/>
              <p:nvPr/>
            </p:nvSpPr>
            <p:spPr>
              <a:xfrm>
                <a:off x="3777550" y="2766550"/>
                <a:ext cx="765875" cy="766175"/>
              </a:xfrm>
              <a:custGeom>
                <a:avLst/>
                <a:gdLst/>
                <a:ahLst/>
                <a:cxnLst/>
                <a:rect l="l" t="t" r="r" b="b"/>
                <a:pathLst>
                  <a:path w="30635" h="30647" extrusionOk="0">
                    <a:moveTo>
                      <a:pt x="30552" y="0"/>
                    </a:moveTo>
                    <a:lnTo>
                      <a:pt x="0" y="30552"/>
                    </a:lnTo>
                    <a:cubicBezTo>
                      <a:pt x="48" y="30587"/>
                      <a:pt x="95" y="30611"/>
                      <a:pt x="143" y="30647"/>
                    </a:cubicBezTo>
                    <a:lnTo>
                      <a:pt x="30635" y="155"/>
                    </a:lnTo>
                    <a:cubicBezTo>
                      <a:pt x="30611" y="107"/>
                      <a:pt x="30575" y="60"/>
                      <a:pt x="3055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9" name="Google Shape;3199;p23"/>
              <p:cNvSpPr/>
              <p:nvPr/>
            </p:nvSpPr>
            <p:spPr>
              <a:xfrm>
                <a:off x="3799275" y="2788575"/>
                <a:ext cx="756075" cy="756075"/>
              </a:xfrm>
              <a:custGeom>
                <a:avLst/>
                <a:gdLst/>
                <a:ahLst/>
                <a:cxnLst/>
                <a:rect l="l" t="t" r="r" b="b"/>
                <a:pathLst>
                  <a:path w="30243" h="30243" extrusionOk="0">
                    <a:moveTo>
                      <a:pt x="30171" y="0"/>
                    </a:moveTo>
                    <a:lnTo>
                      <a:pt x="0" y="30159"/>
                    </a:lnTo>
                    <a:lnTo>
                      <a:pt x="155" y="30242"/>
                    </a:lnTo>
                    <a:lnTo>
                      <a:pt x="30242" y="155"/>
                    </a:lnTo>
                    <a:cubicBezTo>
                      <a:pt x="30218" y="95"/>
                      <a:pt x="30195" y="48"/>
                      <a:pt x="3017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0" name="Google Shape;3200;p23"/>
              <p:cNvSpPr/>
              <p:nvPr/>
            </p:nvSpPr>
            <p:spPr>
              <a:xfrm>
                <a:off x="3821900" y="2811200"/>
                <a:ext cx="744750" cy="744750"/>
              </a:xfrm>
              <a:custGeom>
                <a:avLst/>
                <a:gdLst/>
                <a:ahLst/>
                <a:cxnLst/>
                <a:rect l="l" t="t" r="r" b="b"/>
                <a:pathLst>
                  <a:path w="29790" h="29790" extrusionOk="0">
                    <a:moveTo>
                      <a:pt x="29706" y="0"/>
                    </a:moveTo>
                    <a:lnTo>
                      <a:pt x="0" y="29706"/>
                    </a:lnTo>
                    <a:lnTo>
                      <a:pt x="167" y="29789"/>
                    </a:lnTo>
                    <a:lnTo>
                      <a:pt x="29790" y="155"/>
                    </a:lnTo>
                    <a:cubicBezTo>
                      <a:pt x="29766" y="107"/>
                      <a:pt x="29742" y="48"/>
                      <a:pt x="2970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1" name="Google Shape;3201;p23"/>
              <p:cNvSpPr/>
              <p:nvPr/>
            </p:nvSpPr>
            <p:spPr>
              <a:xfrm>
                <a:off x="3845400" y="2834700"/>
                <a:ext cx="731375" cy="731375"/>
              </a:xfrm>
              <a:custGeom>
                <a:avLst/>
                <a:gdLst/>
                <a:ahLst/>
                <a:cxnLst/>
                <a:rect l="l" t="t" r="r" b="b"/>
                <a:pathLst>
                  <a:path w="29255" h="29255" extrusionOk="0">
                    <a:moveTo>
                      <a:pt x="29183" y="1"/>
                    </a:moveTo>
                    <a:lnTo>
                      <a:pt x="1" y="29183"/>
                    </a:lnTo>
                    <a:lnTo>
                      <a:pt x="168" y="29254"/>
                    </a:lnTo>
                    <a:lnTo>
                      <a:pt x="29255" y="167"/>
                    </a:lnTo>
                    <a:cubicBezTo>
                      <a:pt x="29243" y="108"/>
                      <a:pt x="29207" y="48"/>
                      <a:pt x="2918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2" name="Google Shape;3202;p23"/>
              <p:cNvSpPr/>
              <p:nvPr/>
            </p:nvSpPr>
            <p:spPr>
              <a:xfrm>
                <a:off x="3869825" y="2859100"/>
                <a:ext cx="716475" cy="716500"/>
              </a:xfrm>
              <a:custGeom>
                <a:avLst/>
                <a:gdLst/>
                <a:ahLst/>
                <a:cxnLst/>
                <a:rect l="l" t="t" r="r" b="b"/>
                <a:pathLst>
                  <a:path w="28659" h="28660" extrusionOk="0">
                    <a:moveTo>
                      <a:pt x="28587" y="1"/>
                    </a:moveTo>
                    <a:lnTo>
                      <a:pt x="0" y="28600"/>
                    </a:lnTo>
                    <a:lnTo>
                      <a:pt x="179" y="28659"/>
                    </a:lnTo>
                    <a:lnTo>
                      <a:pt x="28659" y="168"/>
                    </a:lnTo>
                    <a:cubicBezTo>
                      <a:pt x="28635" y="108"/>
                      <a:pt x="28611" y="61"/>
                      <a:pt x="2858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3" name="Google Shape;3203;p23"/>
              <p:cNvSpPr/>
              <p:nvPr/>
            </p:nvSpPr>
            <p:spPr>
              <a:xfrm>
                <a:off x="3895425" y="2884425"/>
                <a:ext cx="699200" cy="699200"/>
              </a:xfrm>
              <a:custGeom>
                <a:avLst/>
                <a:gdLst/>
                <a:ahLst/>
                <a:cxnLst/>
                <a:rect l="l" t="t" r="r" b="b"/>
                <a:pathLst>
                  <a:path w="27968" h="27968" extrusionOk="0">
                    <a:moveTo>
                      <a:pt x="27908" y="0"/>
                    </a:moveTo>
                    <a:lnTo>
                      <a:pt x="0" y="27908"/>
                    </a:lnTo>
                    <a:lnTo>
                      <a:pt x="179" y="27968"/>
                    </a:lnTo>
                    <a:lnTo>
                      <a:pt x="27968" y="179"/>
                    </a:lnTo>
                    <a:cubicBezTo>
                      <a:pt x="27944" y="119"/>
                      <a:pt x="27920" y="60"/>
                      <a:pt x="2790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4" name="Google Shape;3204;p23"/>
              <p:cNvSpPr/>
              <p:nvPr/>
            </p:nvSpPr>
            <p:spPr>
              <a:xfrm>
                <a:off x="3921600" y="2910900"/>
                <a:ext cx="680175" cy="680175"/>
              </a:xfrm>
              <a:custGeom>
                <a:avLst/>
                <a:gdLst/>
                <a:ahLst/>
                <a:cxnLst/>
                <a:rect l="l" t="t" r="r" b="b"/>
                <a:pathLst>
                  <a:path w="27207" h="27207" extrusionOk="0">
                    <a:moveTo>
                      <a:pt x="27159" y="1"/>
                    </a:moveTo>
                    <a:lnTo>
                      <a:pt x="1" y="27147"/>
                    </a:lnTo>
                    <a:lnTo>
                      <a:pt x="191" y="27206"/>
                    </a:lnTo>
                    <a:lnTo>
                      <a:pt x="27207" y="191"/>
                    </a:lnTo>
                    <a:cubicBezTo>
                      <a:pt x="27195" y="132"/>
                      <a:pt x="27171" y="60"/>
                      <a:pt x="2715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5" name="Google Shape;3205;p23"/>
              <p:cNvSpPr/>
              <p:nvPr/>
            </p:nvSpPr>
            <p:spPr>
              <a:xfrm>
                <a:off x="3949300" y="2938575"/>
                <a:ext cx="658725" cy="658450"/>
              </a:xfrm>
              <a:custGeom>
                <a:avLst/>
                <a:gdLst/>
                <a:ahLst/>
                <a:cxnLst/>
                <a:rect l="l" t="t" r="r" b="b"/>
                <a:pathLst>
                  <a:path w="26349" h="26338" extrusionOk="0">
                    <a:moveTo>
                      <a:pt x="26301" y="1"/>
                    </a:moveTo>
                    <a:lnTo>
                      <a:pt x="0" y="26302"/>
                    </a:lnTo>
                    <a:lnTo>
                      <a:pt x="203" y="26338"/>
                    </a:lnTo>
                    <a:lnTo>
                      <a:pt x="26349" y="203"/>
                    </a:lnTo>
                    <a:cubicBezTo>
                      <a:pt x="26325" y="132"/>
                      <a:pt x="26313" y="60"/>
                      <a:pt x="2630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6" name="Google Shape;3206;p23"/>
              <p:cNvSpPr/>
              <p:nvPr/>
            </p:nvSpPr>
            <p:spPr>
              <a:xfrm>
                <a:off x="3978175" y="2967450"/>
                <a:ext cx="634625" cy="634350"/>
              </a:xfrm>
              <a:custGeom>
                <a:avLst/>
                <a:gdLst/>
                <a:ahLst/>
                <a:cxnLst/>
                <a:rect l="l" t="t" r="r" b="b"/>
                <a:pathLst>
                  <a:path w="25385" h="25374" extrusionOk="0">
                    <a:moveTo>
                      <a:pt x="25348" y="1"/>
                    </a:moveTo>
                    <a:lnTo>
                      <a:pt x="0" y="25349"/>
                    </a:lnTo>
                    <a:lnTo>
                      <a:pt x="214" y="25373"/>
                    </a:lnTo>
                    <a:lnTo>
                      <a:pt x="25384" y="215"/>
                    </a:lnTo>
                    <a:cubicBezTo>
                      <a:pt x="25372" y="144"/>
                      <a:pt x="25360" y="72"/>
                      <a:pt x="2534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7" name="Google Shape;3207;p23"/>
              <p:cNvSpPr/>
              <p:nvPr/>
            </p:nvSpPr>
            <p:spPr>
              <a:xfrm>
                <a:off x="4008525" y="2997825"/>
                <a:ext cx="607250" cy="607225"/>
              </a:xfrm>
              <a:custGeom>
                <a:avLst/>
                <a:gdLst/>
                <a:ahLst/>
                <a:cxnLst/>
                <a:rect l="l" t="t" r="r" b="b"/>
                <a:pathLst>
                  <a:path w="24290" h="24289" extrusionOk="0">
                    <a:moveTo>
                      <a:pt x="24277" y="0"/>
                    </a:moveTo>
                    <a:lnTo>
                      <a:pt x="0" y="24277"/>
                    </a:lnTo>
                    <a:cubicBezTo>
                      <a:pt x="72" y="24277"/>
                      <a:pt x="155" y="24289"/>
                      <a:pt x="227" y="24289"/>
                    </a:cubicBezTo>
                    <a:lnTo>
                      <a:pt x="24289" y="215"/>
                    </a:lnTo>
                    <a:cubicBezTo>
                      <a:pt x="24289" y="143"/>
                      <a:pt x="24289" y="72"/>
                      <a:pt x="2427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8" name="Google Shape;3208;p23"/>
              <p:cNvSpPr/>
              <p:nvPr/>
            </p:nvSpPr>
            <p:spPr>
              <a:xfrm>
                <a:off x="4040675" y="3029675"/>
                <a:ext cx="576875" cy="576875"/>
              </a:xfrm>
              <a:custGeom>
                <a:avLst/>
                <a:gdLst/>
                <a:ahLst/>
                <a:cxnLst/>
                <a:rect l="l" t="t" r="r" b="b"/>
                <a:pathLst>
                  <a:path w="23075" h="23075" extrusionOk="0">
                    <a:moveTo>
                      <a:pt x="23075" y="0"/>
                    </a:moveTo>
                    <a:lnTo>
                      <a:pt x="0" y="23075"/>
                    </a:lnTo>
                    <a:lnTo>
                      <a:pt x="238" y="23075"/>
                    </a:lnTo>
                    <a:lnTo>
                      <a:pt x="23075" y="238"/>
                    </a:lnTo>
                    <a:cubicBezTo>
                      <a:pt x="23075" y="155"/>
                      <a:pt x="23075" y="84"/>
                      <a:pt x="230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9" name="Google Shape;3209;p23"/>
              <p:cNvSpPr/>
              <p:nvPr/>
            </p:nvSpPr>
            <p:spPr>
              <a:xfrm>
                <a:off x="4074300" y="3063600"/>
                <a:ext cx="543250" cy="543250"/>
              </a:xfrm>
              <a:custGeom>
                <a:avLst/>
                <a:gdLst/>
                <a:ahLst/>
                <a:cxnLst/>
                <a:rect l="l" t="t" r="r" b="b"/>
                <a:pathLst>
                  <a:path w="21730" h="21730" extrusionOk="0">
                    <a:moveTo>
                      <a:pt x="21730" y="1"/>
                    </a:moveTo>
                    <a:lnTo>
                      <a:pt x="1" y="21729"/>
                    </a:lnTo>
                    <a:lnTo>
                      <a:pt x="239" y="21729"/>
                    </a:lnTo>
                    <a:lnTo>
                      <a:pt x="21730" y="239"/>
                    </a:lnTo>
                    <a:lnTo>
                      <a:pt x="2173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0" name="Google Shape;3210;p23"/>
              <p:cNvSpPr/>
              <p:nvPr/>
            </p:nvSpPr>
            <p:spPr>
              <a:xfrm>
                <a:off x="4110325" y="3099325"/>
                <a:ext cx="505450" cy="505450"/>
              </a:xfrm>
              <a:custGeom>
                <a:avLst/>
                <a:gdLst/>
                <a:ahLst/>
                <a:cxnLst/>
                <a:rect l="l" t="t" r="r" b="b"/>
                <a:pathLst>
                  <a:path w="20218" h="20218" extrusionOk="0">
                    <a:moveTo>
                      <a:pt x="20217" y="0"/>
                    </a:moveTo>
                    <a:lnTo>
                      <a:pt x="0" y="20217"/>
                    </a:lnTo>
                    <a:lnTo>
                      <a:pt x="262" y="20193"/>
                    </a:lnTo>
                    <a:lnTo>
                      <a:pt x="20182" y="274"/>
                    </a:lnTo>
                    <a:lnTo>
                      <a:pt x="2021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1" name="Google Shape;3211;p23"/>
              <p:cNvSpPr/>
              <p:nvPr/>
            </p:nvSpPr>
            <p:spPr>
              <a:xfrm>
                <a:off x="4149325" y="3138325"/>
                <a:ext cx="461375" cy="461375"/>
              </a:xfrm>
              <a:custGeom>
                <a:avLst/>
                <a:gdLst/>
                <a:ahLst/>
                <a:cxnLst/>
                <a:rect l="l" t="t" r="r" b="b"/>
                <a:pathLst>
                  <a:path w="18455" h="18455" extrusionOk="0">
                    <a:moveTo>
                      <a:pt x="18455" y="0"/>
                    </a:moveTo>
                    <a:lnTo>
                      <a:pt x="0" y="18455"/>
                    </a:lnTo>
                    <a:lnTo>
                      <a:pt x="0" y="18455"/>
                    </a:lnTo>
                    <a:lnTo>
                      <a:pt x="286" y="18407"/>
                    </a:lnTo>
                    <a:lnTo>
                      <a:pt x="18407" y="286"/>
                    </a:lnTo>
                    <a:lnTo>
                      <a:pt x="1845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2" name="Google Shape;3212;p23"/>
              <p:cNvSpPr/>
              <p:nvPr/>
            </p:nvSpPr>
            <p:spPr>
              <a:xfrm>
                <a:off x="4191275" y="3180575"/>
                <a:ext cx="411100" cy="410800"/>
              </a:xfrm>
              <a:custGeom>
                <a:avLst/>
                <a:gdLst/>
                <a:ahLst/>
                <a:cxnLst/>
                <a:rect l="l" t="t" r="r" b="b"/>
                <a:pathLst>
                  <a:path w="16444" h="16432" extrusionOk="0">
                    <a:moveTo>
                      <a:pt x="16443" y="1"/>
                    </a:moveTo>
                    <a:lnTo>
                      <a:pt x="1" y="16431"/>
                    </a:lnTo>
                    <a:cubicBezTo>
                      <a:pt x="120" y="16407"/>
                      <a:pt x="227" y="16384"/>
                      <a:pt x="334" y="16348"/>
                    </a:cubicBezTo>
                    <a:lnTo>
                      <a:pt x="16360" y="322"/>
                    </a:lnTo>
                    <a:cubicBezTo>
                      <a:pt x="16384" y="215"/>
                      <a:pt x="16420" y="108"/>
                      <a:pt x="1644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3" name="Google Shape;3213;p23"/>
              <p:cNvSpPr/>
              <p:nvPr/>
            </p:nvSpPr>
            <p:spPr>
              <a:xfrm>
                <a:off x="4239200" y="3228500"/>
                <a:ext cx="349175" cy="349175"/>
              </a:xfrm>
              <a:custGeom>
                <a:avLst/>
                <a:gdLst/>
                <a:ahLst/>
                <a:cxnLst/>
                <a:rect l="l" t="t" r="r" b="b"/>
                <a:pathLst>
                  <a:path w="13967" h="13967" extrusionOk="0">
                    <a:moveTo>
                      <a:pt x="13967" y="1"/>
                    </a:moveTo>
                    <a:lnTo>
                      <a:pt x="1" y="13967"/>
                    </a:lnTo>
                    <a:lnTo>
                      <a:pt x="1" y="13967"/>
                    </a:lnTo>
                    <a:lnTo>
                      <a:pt x="370" y="13836"/>
                    </a:lnTo>
                    <a:lnTo>
                      <a:pt x="13836" y="370"/>
                    </a:lnTo>
                    <a:cubicBezTo>
                      <a:pt x="13884" y="239"/>
                      <a:pt x="13919" y="120"/>
                      <a:pt x="1396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4" name="Google Shape;3214;p23"/>
              <p:cNvSpPr/>
              <p:nvPr/>
            </p:nvSpPr>
            <p:spPr>
              <a:xfrm>
                <a:off x="4295775" y="3284750"/>
                <a:ext cx="269975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799" h="10812" extrusionOk="0">
                    <a:moveTo>
                      <a:pt x="10799" y="1"/>
                    </a:moveTo>
                    <a:lnTo>
                      <a:pt x="0" y="10812"/>
                    </a:lnTo>
                    <a:cubicBezTo>
                      <a:pt x="155" y="10740"/>
                      <a:pt x="310" y="10657"/>
                      <a:pt x="476" y="10574"/>
                    </a:cubicBezTo>
                    <a:lnTo>
                      <a:pt x="10561" y="477"/>
                    </a:lnTo>
                    <a:cubicBezTo>
                      <a:pt x="10644" y="322"/>
                      <a:pt x="10728" y="168"/>
                      <a:pt x="1079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5" name="Google Shape;3215;p23"/>
              <p:cNvSpPr/>
              <p:nvPr/>
            </p:nvSpPr>
            <p:spPr>
              <a:xfrm>
                <a:off x="4375225" y="3364225"/>
                <a:ext cx="145000" cy="145300"/>
              </a:xfrm>
              <a:custGeom>
                <a:avLst/>
                <a:gdLst/>
                <a:ahLst/>
                <a:cxnLst/>
                <a:rect l="l" t="t" r="r" b="b"/>
                <a:pathLst>
                  <a:path w="5800" h="5812" extrusionOk="0">
                    <a:moveTo>
                      <a:pt x="5799" y="1"/>
                    </a:moveTo>
                    <a:lnTo>
                      <a:pt x="1" y="5811"/>
                    </a:lnTo>
                    <a:cubicBezTo>
                      <a:pt x="287" y="5609"/>
                      <a:pt x="584" y="5406"/>
                      <a:pt x="858" y="5180"/>
                    </a:cubicBezTo>
                    <a:lnTo>
                      <a:pt x="5180" y="870"/>
                    </a:lnTo>
                    <a:cubicBezTo>
                      <a:pt x="5395" y="584"/>
                      <a:pt x="5597" y="299"/>
                      <a:pt x="579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216" name="Google Shape;3216;p23"/>
            <p:cNvSpPr/>
            <p:nvPr/>
          </p:nvSpPr>
          <p:spPr>
            <a:xfrm>
              <a:off x="302698" y="4459334"/>
              <a:ext cx="952030" cy="952003"/>
            </a:xfrm>
            <a:custGeom>
              <a:avLst/>
              <a:gdLst/>
              <a:ahLst/>
              <a:cxnLst/>
              <a:rect l="l" t="t" r="r" b="b"/>
              <a:pathLst>
                <a:path w="35375" h="35374" extrusionOk="0">
                  <a:moveTo>
                    <a:pt x="32993" y="33004"/>
                  </a:moveTo>
                  <a:lnTo>
                    <a:pt x="32993" y="33004"/>
                  </a:lnTo>
                  <a:cubicBezTo>
                    <a:pt x="30612" y="35373"/>
                    <a:pt x="26766" y="35373"/>
                    <a:pt x="24385" y="33004"/>
                  </a:cubicBezTo>
                  <a:lnTo>
                    <a:pt x="2382" y="10989"/>
                  </a:lnTo>
                  <a:cubicBezTo>
                    <a:pt x="1" y="8608"/>
                    <a:pt x="1" y="4763"/>
                    <a:pt x="2382" y="2381"/>
                  </a:cubicBezTo>
                  <a:lnTo>
                    <a:pt x="2382" y="2381"/>
                  </a:lnTo>
                  <a:cubicBezTo>
                    <a:pt x="4751" y="0"/>
                    <a:pt x="8597" y="0"/>
                    <a:pt x="10978" y="2381"/>
                  </a:cubicBezTo>
                  <a:lnTo>
                    <a:pt x="32993" y="24396"/>
                  </a:lnTo>
                  <a:cubicBezTo>
                    <a:pt x="35374" y="26765"/>
                    <a:pt x="35374" y="30623"/>
                    <a:pt x="32993" y="33004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7" name="Google Shape;3217;p23"/>
            <p:cNvSpPr/>
            <p:nvPr/>
          </p:nvSpPr>
          <p:spPr>
            <a:xfrm>
              <a:off x="8659899" y="647226"/>
              <a:ext cx="952035" cy="951895"/>
            </a:xfrm>
            <a:custGeom>
              <a:avLst/>
              <a:gdLst/>
              <a:ahLst/>
              <a:cxnLst/>
              <a:rect l="l" t="t" r="r" b="b"/>
              <a:pathLst>
                <a:path w="81249" h="81237" extrusionOk="0">
                  <a:moveTo>
                    <a:pt x="75784" y="56007"/>
                  </a:moveTo>
                  <a:lnTo>
                    <a:pt x="25230" y="5453"/>
                  </a:lnTo>
                  <a:cubicBezTo>
                    <a:pt x="19765" y="0"/>
                    <a:pt x="10931" y="0"/>
                    <a:pt x="5466" y="5453"/>
                  </a:cubicBezTo>
                  <a:lnTo>
                    <a:pt x="5466" y="5453"/>
                  </a:lnTo>
                  <a:cubicBezTo>
                    <a:pt x="13" y="10906"/>
                    <a:pt x="1" y="19764"/>
                    <a:pt x="5466" y="25217"/>
                  </a:cubicBezTo>
                  <a:lnTo>
                    <a:pt x="56032" y="75783"/>
                  </a:lnTo>
                  <a:cubicBezTo>
                    <a:pt x="61485" y="81236"/>
                    <a:pt x="70331" y="81236"/>
                    <a:pt x="75784" y="75771"/>
                  </a:cubicBezTo>
                  <a:cubicBezTo>
                    <a:pt x="81249" y="70318"/>
                    <a:pt x="81249" y="61472"/>
                    <a:pt x="75784" y="56007"/>
                  </a:cubicBez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18" name="Google Shape;3218;p23"/>
            <p:cNvGrpSpPr/>
            <p:nvPr/>
          </p:nvGrpSpPr>
          <p:grpSpPr>
            <a:xfrm>
              <a:off x="7757863" y="3636224"/>
              <a:ext cx="2084478" cy="2085038"/>
              <a:chOff x="3502200" y="2491200"/>
              <a:chExt cx="1115350" cy="1115650"/>
            </a:xfrm>
          </p:grpSpPr>
          <p:sp>
            <p:nvSpPr>
              <p:cNvPr id="3219" name="Google Shape;3219;p23"/>
              <p:cNvSpPr/>
              <p:nvPr/>
            </p:nvSpPr>
            <p:spPr>
              <a:xfrm>
                <a:off x="3606975" y="2596575"/>
                <a:ext cx="126550" cy="126525"/>
              </a:xfrm>
              <a:custGeom>
                <a:avLst/>
                <a:gdLst/>
                <a:ahLst/>
                <a:cxnLst/>
                <a:rect l="l" t="t" r="r" b="b"/>
                <a:pathLst>
                  <a:path w="5062" h="5061" extrusionOk="0">
                    <a:moveTo>
                      <a:pt x="5061" y="1"/>
                    </a:moveTo>
                    <a:lnTo>
                      <a:pt x="5061" y="1"/>
                    </a:lnTo>
                    <a:cubicBezTo>
                      <a:pt x="4728" y="251"/>
                      <a:pt x="4382" y="501"/>
                      <a:pt x="4049" y="775"/>
                    </a:cubicBezTo>
                    <a:lnTo>
                      <a:pt x="775" y="4049"/>
                    </a:lnTo>
                    <a:cubicBezTo>
                      <a:pt x="513" y="4370"/>
                      <a:pt x="251" y="4716"/>
                      <a:pt x="1" y="5061"/>
                    </a:cubicBezTo>
                    <a:lnTo>
                      <a:pt x="506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0" name="Google Shape;3220;p23"/>
              <p:cNvSpPr/>
              <p:nvPr/>
            </p:nvSpPr>
            <p:spPr>
              <a:xfrm>
                <a:off x="3557275" y="2546575"/>
                <a:ext cx="260175" cy="260175"/>
              </a:xfrm>
              <a:custGeom>
                <a:avLst/>
                <a:gdLst/>
                <a:ahLst/>
                <a:cxnLst/>
                <a:rect l="l" t="t" r="r" b="b"/>
                <a:pathLst>
                  <a:path w="10407" h="10407" extrusionOk="0">
                    <a:moveTo>
                      <a:pt x="10407" y="0"/>
                    </a:moveTo>
                    <a:cubicBezTo>
                      <a:pt x="10264" y="72"/>
                      <a:pt x="10097" y="155"/>
                      <a:pt x="9942" y="227"/>
                    </a:cubicBezTo>
                    <a:lnTo>
                      <a:pt x="239" y="9930"/>
                    </a:lnTo>
                    <a:cubicBezTo>
                      <a:pt x="155" y="10085"/>
                      <a:pt x="84" y="10252"/>
                      <a:pt x="1" y="10406"/>
                    </a:cubicBezTo>
                    <a:lnTo>
                      <a:pt x="1040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1" name="Google Shape;3221;p23"/>
              <p:cNvSpPr/>
              <p:nvPr/>
            </p:nvSpPr>
            <p:spPr>
              <a:xfrm>
                <a:off x="3532875" y="2522175"/>
                <a:ext cx="342625" cy="342625"/>
              </a:xfrm>
              <a:custGeom>
                <a:avLst/>
                <a:gdLst/>
                <a:ahLst/>
                <a:cxnLst/>
                <a:rect l="l" t="t" r="r" b="b"/>
                <a:pathLst>
                  <a:path w="13705" h="13705" extrusionOk="0">
                    <a:moveTo>
                      <a:pt x="13704" y="0"/>
                    </a:moveTo>
                    <a:lnTo>
                      <a:pt x="13704" y="0"/>
                    </a:lnTo>
                    <a:cubicBezTo>
                      <a:pt x="13585" y="48"/>
                      <a:pt x="13454" y="107"/>
                      <a:pt x="13323" y="155"/>
                    </a:cubicBezTo>
                    <a:lnTo>
                      <a:pt x="155" y="13323"/>
                    </a:lnTo>
                    <a:cubicBezTo>
                      <a:pt x="107" y="13454"/>
                      <a:pt x="60" y="13585"/>
                      <a:pt x="0" y="13704"/>
                    </a:cubicBezTo>
                    <a:lnTo>
                      <a:pt x="1370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2" name="Google Shape;3222;p23"/>
              <p:cNvSpPr/>
              <p:nvPr/>
            </p:nvSpPr>
            <p:spPr>
              <a:xfrm>
                <a:off x="3518575" y="2507875"/>
                <a:ext cx="405450" cy="405425"/>
              </a:xfrm>
              <a:custGeom>
                <a:avLst/>
                <a:gdLst/>
                <a:ahLst/>
                <a:cxnLst/>
                <a:rect l="l" t="t" r="r" b="b"/>
                <a:pathLst>
                  <a:path w="16218" h="16217" extrusionOk="0">
                    <a:moveTo>
                      <a:pt x="16217" y="1"/>
                    </a:moveTo>
                    <a:lnTo>
                      <a:pt x="16217" y="1"/>
                    </a:lnTo>
                    <a:cubicBezTo>
                      <a:pt x="16110" y="24"/>
                      <a:pt x="16003" y="60"/>
                      <a:pt x="15884" y="96"/>
                    </a:cubicBezTo>
                    <a:lnTo>
                      <a:pt x="96" y="15884"/>
                    </a:lnTo>
                    <a:cubicBezTo>
                      <a:pt x="60" y="15991"/>
                      <a:pt x="37" y="16098"/>
                      <a:pt x="1" y="16217"/>
                    </a:cubicBezTo>
                    <a:lnTo>
                      <a:pt x="1621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3" name="Google Shape;3223;p23"/>
              <p:cNvSpPr/>
              <p:nvPr/>
            </p:nvSpPr>
            <p:spPr>
              <a:xfrm>
                <a:off x="3509950" y="2499250"/>
                <a:ext cx="456925" cy="456925"/>
              </a:xfrm>
              <a:custGeom>
                <a:avLst/>
                <a:gdLst/>
                <a:ahLst/>
                <a:cxnLst/>
                <a:rect l="l" t="t" r="r" b="b"/>
                <a:pathLst>
                  <a:path w="18277" h="18277" extrusionOk="0">
                    <a:moveTo>
                      <a:pt x="18277" y="0"/>
                    </a:moveTo>
                    <a:cubicBezTo>
                      <a:pt x="18181" y="12"/>
                      <a:pt x="18074" y="24"/>
                      <a:pt x="17979" y="48"/>
                    </a:cubicBezTo>
                    <a:lnTo>
                      <a:pt x="48" y="17991"/>
                    </a:lnTo>
                    <a:cubicBezTo>
                      <a:pt x="24" y="18086"/>
                      <a:pt x="12" y="18181"/>
                      <a:pt x="1" y="18276"/>
                    </a:cubicBezTo>
                    <a:lnTo>
                      <a:pt x="1827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4" name="Google Shape;3224;p23"/>
              <p:cNvSpPr/>
              <p:nvPr/>
            </p:nvSpPr>
            <p:spPr>
              <a:xfrm>
                <a:off x="3504600" y="2493600"/>
                <a:ext cx="501575" cy="501575"/>
              </a:xfrm>
              <a:custGeom>
                <a:avLst/>
                <a:gdLst/>
                <a:ahLst/>
                <a:cxnLst/>
                <a:rect l="l" t="t" r="r" b="b"/>
                <a:pathLst>
                  <a:path w="20063" h="20063" extrusionOk="0">
                    <a:moveTo>
                      <a:pt x="20062" y="0"/>
                    </a:moveTo>
                    <a:lnTo>
                      <a:pt x="20062" y="0"/>
                    </a:lnTo>
                    <a:cubicBezTo>
                      <a:pt x="19967" y="12"/>
                      <a:pt x="19872" y="24"/>
                      <a:pt x="19788" y="36"/>
                    </a:cubicBezTo>
                    <a:lnTo>
                      <a:pt x="36" y="19788"/>
                    </a:lnTo>
                    <a:cubicBezTo>
                      <a:pt x="24" y="19884"/>
                      <a:pt x="12" y="19979"/>
                      <a:pt x="0" y="20062"/>
                    </a:cubicBezTo>
                    <a:lnTo>
                      <a:pt x="2006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5" name="Google Shape;3225;p23"/>
              <p:cNvSpPr/>
              <p:nvPr/>
            </p:nvSpPr>
            <p:spPr>
              <a:xfrm>
                <a:off x="3502500" y="2491500"/>
                <a:ext cx="539675" cy="539975"/>
              </a:xfrm>
              <a:custGeom>
                <a:avLst/>
                <a:gdLst/>
                <a:ahLst/>
                <a:cxnLst/>
                <a:rect l="l" t="t" r="r" b="b"/>
                <a:pathLst>
                  <a:path w="21587" h="21599" extrusionOk="0">
                    <a:moveTo>
                      <a:pt x="21587" y="1"/>
                    </a:moveTo>
                    <a:lnTo>
                      <a:pt x="21337" y="13"/>
                    </a:lnTo>
                    <a:lnTo>
                      <a:pt x="1" y="21349"/>
                    </a:lnTo>
                    <a:lnTo>
                      <a:pt x="1" y="21599"/>
                    </a:lnTo>
                    <a:lnTo>
                      <a:pt x="2158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6" name="Google Shape;3226;p23"/>
              <p:cNvSpPr/>
              <p:nvPr/>
            </p:nvSpPr>
            <p:spPr>
              <a:xfrm>
                <a:off x="3502200" y="2491200"/>
                <a:ext cx="573925" cy="574200"/>
              </a:xfrm>
              <a:custGeom>
                <a:avLst/>
                <a:gdLst/>
                <a:ahLst/>
                <a:cxnLst/>
                <a:rect l="l" t="t" r="r" b="b"/>
                <a:pathLst>
                  <a:path w="22957" h="22968" extrusionOk="0">
                    <a:moveTo>
                      <a:pt x="22718" y="1"/>
                    </a:moveTo>
                    <a:lnTo>
                      <a:pt x="1" y="22730"/>
                    </a:lnTo>
                    <a:lnTo>
                      <a:pt x="1" y="22968"/>
                    </a:lnTo>
                    <a:lnTo>
                      <a:pt x="22956" y="13"/>
                    </a:lnTo>
                    <a:lnTo>
                      <a:pt x="2271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7" name="Google Shape;3227;p23"/>
              <p:cNvSpPr/>
              <p:nvPr/>
            </p:nvSpPr>
            <p:spPr>
              <a:xfrm>
                <a:off x="3503700" y="2493000"/>
                <a:ext cx="604575" cy="604550"/>
              </a:xfrm>
              <a:custGeom>
                <a:avLst/>
                <a:gdLst/>
                <a:ahLst/>
                <a:cxnLst/>
                <a:rect l="l" t="t" r="r" b="b"/>
                <a:pathLst>
                  <a:path w="24183" h="24182" extrusionOk="0">
                    <a:moveTo>
                      <a:pt x="23956" y="0"/>
                    </a:moveTo>
                    <a:lnTo>
                      <a:pt x="0" y="23956"/>
                    </a:lnTo>
                    <a:cubicBezTo>
                      <a:pt x="0" y="24039"/>
                      <a:pt x="0" y="24110"/>
                      <a:pt x="12" y="24182"/>
                    </a:cubicBezTo>
                    <a:lnTo>
                      <a:pt x="24182" y="24"/>
                    </a:lnTo>
                    <a:cubicBezTo>
                      <a:pt x="24111" y="0"/>
                      <a:pt x="24027" y="0"/>
                      <a:pt x="2395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8" name="Google Shape;3228;p23"/>
              <p:cNvSpPr/>
              <p:nvPr/>
            </p:nvSpPr>
            <p:spPr>
              <a:xfrm>
                <a:off x="3506975" y="2495975"/>
                <a:ext cx="631650" cy="631950"/>
              </a:xfrm>
              <a:custGeom>
                <a:avLst/>
                <a:gdLst/>
                <a:ahLst/>
                <a:cxnLst/>
                <a:rect l="l" t="t" r="r" b="b"/>
                <a:pathLst>
                  <a:path w="25266" h="25278" extrusionOk="0">
                    <a:moveTo>
                      <a:pt x="25051" y="0"/>
                    </a:moveTo>
                    <a:lnTo>
                      <a:pt x="0" y="25063"/>
                    </a:lnTo>
                    <a:cubicBezTo>
                      <a:pt x="0" y="25134"/>
                      <a:pt x="12" y="25206"/>
                      <a:pt x="24" y="25277"/>
                    </a:cubicBezTo>
                    <a:lnTo>
                      <a:pt x="25266" y="24"/>
                    </a:lnTo>
                    <a:lnTo>
                      <a:pt x="2505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9" name="Google Shape;3229;p23"/>
              <p:cNvSpPr/>
              <p:nvPr/>
            </p:nvSpPr>
            <p:spPr>
              <a:xfrm>
                <a:off x="3511450" y="2500725"/>
                <a:ext cx="656350" cy="656075"/>
              </a:xfrm>
              <a:custGeom>
                <a:avLst/>
                <a:gdLst/>
                <a:ahLst/>
                <a:cxnLst/>
                <a:rect l="l" t="t" r="r" b="b"/>
                <a:pathLst>
                  <a:path w="26254" h="26243" extrusionOk="0">
                    <a:moveTo>
                      <a:pt x="26051" y="1"/>
                    </a:moveTo>
                    <a:lnTo>
                      <a:pt x="0" y="26040"/>
                    </a:lnTo>
                    <a:cubicBezTo>
                      <a:pt x="24" y="26111"/>
                      <a:pt x="24" y="26183"/>
                      <a:pt x="48" y="26242"/>
                    </a:cubicBezTo>
                    <a:lnTo>
                      <a:pt x="26253" y="37"/>
                    </a:lnTo>
                    <a:lnTo>
                      <a:pt x="2605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0" name="Google Shape;3230;p23"/>
              <p:cNvSpPr/>
              <p:nvPr/>
            </p:nvSpPr>
            <p:spPr>
              <a:xfrm>
                <a:off x="3517400" y="2506700"/>
                <a:ext cx="678075" cy="678075"/>
              </a:xfrm>
              <a:custGeom>
                <a:avLst/>
                <a:gdLst/>
                <a:ahLst/>
                <a:cxnLst/>
                <a:rect l="l" t="t" r="r" b="b"/>
                <a:pathLst>
                  <a:path w="27123" h="27123" extrusionOk="0">
                    <a:moveTo>
                      <a:pt x="26932" y="0"/>
                    </a:moveTo>
                    <a:lnTo>
                      <a:pt x="0" y="26932"/>
                    </a:lnTo>
                    <a:cubicBezTo>
                      <a:pt x="12" y="26991"/>
                      <a:pt x="36" y="27051"/>
                      <a:pt x="48" y="27122"/>
                    </a:cubicBezTo>
                    <a:lnTo>
                      <a:pt x="27123" y="48"/>
                    </a:lnTo>
                    <a:lnTo>
                      <a:pt x="2693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1" name="Google Shape;3231;p23"/>
              <p:cNvSpPr/>
              <p:nvPr/>
            </p:nvSpPr>
            <p:spPr>
              <a:xfrm>
                <a:off x="3524525" y="2513825"/>
                <a:ext cx="697450" cy="697450"/>
              </a:xfrm>
              <a:custGeom>
                <a:avLst/>
                <a:gdLst/>
                <a:ahLst/>
                <a:cxnLst/>
                <a:rect l="l" t="t" r="r" b="b"/>
                <a:pathLst>
                  <a:path w="27898" h="27898" extrusionOk="0">
                    <a:moveTo>
                      <a:pt x="27719" y="1"/>
                    </a:moveTo>
                    <a:lnTo>
                      <a:pt x="1" y="27718"/>
                    </a:lnTo>
                    <a:cubicBezTo>
                      <a:pt x="25" y="27778"/>
                      <a:pt x="37" y="27838"/>
                      <a:pt x="60" y="27897"/>
                    </a:cubicBezTo>
                    <a:lnTo>
                      <a:pt x="27897" y="48"/>
                    </a:lnTo>
                    <a:lnTo>
                      <a:pt x="2771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2" name="Google Shape;3232;p23"/>
              <p:cNvSpPr/>
              <p:nvPr/>
            </p:nvSpPr>
            <p:spPr>
              <a:xfrm>
                <a:off x="3532875" y="2521875"/>
                <a:ext cx="714700" cy="714975"/>
              </a:xfrm>
              <a:custGeom>
                <a:avLst/>
                <a:gdLst/>
                <a:ahLst/>
                <a:cxnLst/>
                <a:rect l="l" t="t" r="r" b="b"/>
                <a:pathLst>
                  <a:path w="28588" h="28599" extrusionOk="0">
                    <a:moveTo>
                      <a:pt x="28409" y="0"/>
                    </a:moveTo>
                    <a:lnTo>
                      <a:pt x="0" y="28420"/>
                    </a:lnTo>
                    <a:cubicBezTo>
                      <a:pt x="12" y="28480"/>
                      <a:pt x="36" y="28539"/>
                      <a:pt x="60" y="28599"/>
                    </a:cubicBezTo>
                    <a:lnTo>
                      <a:pt x="28587" y="72"/>
                    </a:lnTo>
                    <a:lnTo>
                      <a:pt x="2840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3" name="Google Shape;3233;p23"/>
              <p:cNvSpPr/>
              <p:nvPr/>
            </p:nvSpPr>
            <p:spPr>
              <a:xfrm>
                <a:off x="3542100" y="2531100"/>
                <a:ext cx="730175" cy="730175"/>
              </a:xfrm>
              <a:custGeom>
                <a:avLst/>
                <a:gdLst/>
                <a:ahLst/>
                <a:cxnLst/>
                <a:rect l="l" t="t" r="r" b="b"/>
                <a:pathLst>
                  <a:path w="29207" h="29207" extrusionOk="0">
                    <a:moveTo>
                      <a:pt x="29028" y="0"/>
                    </a:moveTo>
                    <a:lnTo>
                      <a:pt x="0" y="29040"/>
                    </a:lnTo>
                    <a:cubicBezTo>
                      <a:pt x="24" y="29099"/>
                      <a:pt x="48" y="29147"/>
                      <a:pt x="72" y="29206"/>
                    </a:cubicBezTo>
                    <a:lnTo>
                      <a:pt x="29206" y="72"/>
                    </a:lnTo>
                    <a:lnTo>
                      <a:pt x="2902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4" name="Google Shape;3234;p23"/>
              <p:cNvSpPr/>
              <p:nvPr/>
            </p:nvSpPr>
            <p:spPr>
              <a:xfrm>
                <a:off x="3552225" y="2541525"/>
                <a:ext cx="743550" cy="743550"/>
              </a:xfrm>
              <a:custGeom>
                <a:avLst/>
                <a:gdLst/>
                <a:ahLst/>
                <a:cxnLst/>
                <a:rect l="l" t="t" r="r" b="b"/>
                <a:pathLst>
                  <a:path w="29742" h="29742" extrusionOk="0">
                    <a:moveTo>
                      <a:pt x="29575" y="0"/>
                    </a:moveTo>
                    <a:lnTo>
                      <a:pt x="0" y="29575"/>
                    </a:lnTo>
                    <a:cubicBezTo>
                      <a:pt x="24" y="29623"/>
                      <a:pt x="48" y="29682"/>
                      <a:pt x="72" y="29742"/>
                    </a:cubicBezTo>
                    <a:lnTo>
                      <a:pt x="29742" y="71"/>
                    </a:lnTo>
                    <a:lnTo>
                      <a:pt x="2957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5" name="Google Shape;3235;p23"/>
              <p:cNvSpPr/>
              <p:nvPr/>
            </p:nvSpPr>
            <p:spPr>
              <a:xfrm>
                <a:off x="3563225" y="2552525"/>
                <a:ext cx="755175" cy="755175"/>
              </a:xfrm>
              <a:custGeom>
                <a:avLst/>
                <a:gdLst/>
                <a:ahLst/>
                <a:cxnLst/>
                <a:rect l="l" t="t" r="r" b="b"/>
                <a:pathLst>
                  <a:path w="30207" h="30207" extrusionOk="0">
                    <a:moveTo>
                      <a:pt x="30052" y="1"/>
                    </a:moveTo>
                    <a:lnTo>
                      <a:pt x="1" y="30040"/>
                    </a:lnTo>
                    <a:cubicBezTo>
                      <a:pt x="36" y="30100"/>
                      <a:pt x="60" y="30147"/>
                      <a:pt x="84" y="30207"/>
                    </a:cubicBezTo>
                    <a:lnTo>
                      <a:pt x="30207" y="84"/>
                    </a:lnTo>
                    <a:lnTo>
                      <a:pt x="3005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6" name="Google Shape;3236;p23"/>
              <p:cNvSpPr/>
              <p:nvPr/>
            </p:nvSpPr>
            <p:spPr>
              <a:xfrm>
                <a:off x="3575125" y="2564425"/>
                <a:ext cx="765025" cy="765000"/>
              </a:xfrm>
              <a:custGeom>
                <a:avLst/>
                <a:gdLst/>
                <a:ahLst/>
                <a:cxnLst/>
                <a:rect l="l" t="t" r="r" b="b"/>
                <a:pathLst>
                  <a:path w="30601" h="30600" extrusionOk="0">
                    <a:moveTo>
                      <a:pt x="30457" y="1"/>
                    </a:moveTo>
                    <a:lnTo>
                      <a:pt x="1" y="30445"/>
                    </a:lnTo>
                    <a:cubicBezTo>
                      <a:pt x="37" y="30493"/>
                      <a:pt x="61" y="30552"/>
                      <a:pt x="96" y="30600"/>
                    </a:cubicBezTo>
                    <a:lnTo>
                      <a:pt x="30600" y="84"/>
                    </a:lnTo>
                    <a:lnTo>
                      <a:pt x="3045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7" name="Google Shape;3237;p23"/>
              <p:cNvSpPr/>
              <p:nvPr/>
            </p:nvSpPr>
            <p:spPr>
              <a:xfrm>
                <a:off x="3587925" y="2577225"/>
                <a:ext cx="773350" cy="773350"/>
              </a:xfrm>
              <a:custGeom>
                <a:avLst/>
                <a:gdLst/>
                <a:ahLst/>
                <a:cxnLst/>
                <a:rect l="l" t="t" r="r" b="b"/>
                <a:pathLst>
                  <a:path w="30934" h="30934" extrusionOk="0">
                    <a:moveTo>
                      <a:pt x="30791" y="1"/>
                    </a:moveTo>
                    <a:lnTo>
                      <a:pt x="1" y="30778"/>
                    </a:lnTo>
                    <a:lnTo>
                      <a:pt x="96" y="30933"/>
                    </a:lnTo>
                    <a:lnTo>
                      <a:pt x="30933" y="96"/>
                    </a:lnTo>
                    <a:lnTo>
                      <a:pt x="3079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8" name="Google Shape;3238;p23"/>
              <p:cNvSpPr/>
              <p:nvPr/>
            </p:nvSpPr>
            <p:spPr>
              <a:xfrm>
                <a:off x="3601625" y="2590625"/>
                <a:ext cx="780175" cy="780175"/>
              </a:xfrm>
              <a:custGeom>
                <a:avLst/>
                <a:gdLst/>
                <a:ahLst/>
                <a:cxnLst/>
                <a:rect l="l" t="t" r="r" b="b"/>
                <a:pathLst>
                  <a:path w="31207" h="31207" extrusionOk="0">
                    <a:moveTo>
                      <a:pt x="31052" y="1"/>
                    </a:moveTo>
                    <a:lnTo>
                      <a:pt x="1" y="31064"/>
                    </a:lnTo>
                    <a:lnTo>
                      <a:pt x="96" y="31207"/>
                    </a:lnTo>
                    <a:lnTo>
                      <a:pt x="31207" y="108"/>
                    </a:lnTo>
                    <a:lnTo>
                      <a:pt x="3105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9" name="Google Shape;3239;p23"/>
              <p:cNvSpPr/>
              <p:nvPr/>
            </p:nvSpPr>
            <p:spPr>
              <a:xfrm>
                <a:off x="3615925" y="2604925"/>
                <a:ext cx="784925" cy="785225"/>
              </a:xfrm>
              <a:custGeom>
                <a:avLst/>
                <a:gdLst/>
                <a:ahLst/>
                <a:cxnLst/>
                <a:rect l="l" t="t" r="r" b="b"/>
                <a:pathLst>
                  <a:path w="31397" h="31409" extrusionOk="0">
                    <a:moveTo>
                      <a:pt x="31266" y="0"/>
                    </a:moveTo>
                    <a:lnTo>
                      <a:pt x="0" y="31278"/>
                    </a:lnTo>
                    <a:cubicBezTo>
                      <a:pt x="36" y="31325"/>
                      <a:pt x="72" y="31361"/>
                      <a:pt x="107" y="31409"/>
                    </a:cubicBezTo>
                    <a:lnTo>
                      <a:pt x="31397" y="107"/>
                    </a:lnTo>
                    <a:lnTo>
                      <a:pt x="3126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0" name="Google Shape;3240;p23"/>
              <p:cNvSpPr/>
              <p:nvPr/>
            </p:nvSpPr>
            <p:spPr>
              <a:xfrm>
                <a:off x="3630800" y="2620100"/>
                <a:ext cx="789100" cy="788800"/>
              </a:xfrm>
              <a:custGeom>
                <a:avLst/>
                <a:gdLst/>
                <a:ahLst/>
                <a:cxnLst/>
                <a:rect l="l" t="t" r="r" b="b"/>
                <a:pathLst>
                  <a:path w="31564" h="31552" extrusionOk="0">
                    <a:moveTo>
                      <a:pt x="31433" y="0"/>
                    </a:moveTo>
                    <a:lnTo>
                      <a:pt x="0" y="31421"/>
                    </a:lnTo>
                    <a:cubicBezTo>
                      <a:pt x="36" y="31468"/>
                      <a:pt x="72" y="31504"/>
                      <a:pt x="108" y="31552"/>
                    </a:cubicBezTo>
                    <a:lnTo>
                      <a:pt x="31564" y="107"/>
                    </a:lnTo>
                    <a:lnTo>
                      <a:pt x="3143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1" name="Google Shape;3241;p23"/>
              <p:cNvSpPr/>
              <p:nvPr/>
            </p:nvSpPr>
            <p:spPr>
              <a:xfrm>
                <a:off x="3646575" y="2635875"/>
                <a:ext cx="791200" cy="791200"/>
              </a:xfrm>
              <a:custGeom>
                <a:avLst/>
                <a:gdLst/>
                <a:ahLst/>
                <a:cxnLst/>
                <a:rect l="l" t="t" r="r" b="b"/>
                <a:pathLst>
                  <a:path w="31648" h="31648" extrusionOk="0">
                    <a:moveTo>
                      <a:pt x="31528" y="0"/>
                    </a:moveTo>
                    <a:lnTo>
                      <a:pt x="0" y="31516"/>
                    </a:lnTo>
                    <a:lnTo>
                      <a:pt x="120" y="31647"/>
                    </a:lnTo>
                    <a:lnTo>
                      <a:pt x="31647" y="107"/>
                    </a:lnTo>
                    <a:lnTo>
                      <a:pt x="3152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2" name="Google Shape;3242;p23"/>
              <p:cNvSpPr/>
              <p:nvPr/>
            </p:nvSpPr>
            <p:spPr>
              <a:xfrm>
                <a:off x="3663250" y="2652250"/>
                <a:ext cx="792075" cy="792075"/>
              </a:xfrm>
              <a:custGeom>
                <a:avLst/>
                <a:gdLst/>
                <a:ahLst/>
                <a:cxnLst/>
                <a:rect l="l" t="t" r="r" b="b"/>
                <a:pathLst>
                  <a:path w="31683" h="31683" extrusionOk="0">
                    <a:moveTo>
                      <a:pt x="31552" y="0"/>
                    </a:moveTo>
                    <a:lnTo>
                      <a:pt x="0" y="31564"/>
                    </a:lnTo>
                    <a:cubicBezTo>
                      <a:pt x="36" y="31587"/>
                      <a:pt x="60" y="31623"/>
                      <a:pt x="95" y="31659"/>
                    </a:cubicBezTo>
                    <a:lnTo>
                      <a:pt x="119" y="31683"/>
                    </a:lnTo>
                    <a:lnTo>
                      <a:pt x="31683" y="119"/>
                    </a:lnTo>
                    <a:lnTo>
                      <a:pt x="31647" y="95"/>
                    </a:lnTo>
                    <a:cubicBezTo>
                      <a:pt x="31623" y="60"/>
                      <a:pt x="31588" y="36"/>
                      <a:pt x="3155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3" name="Google Shape;3243;p23"/>
              <p:cNvSpPr/>
              <p:nvPr/>
            </p:nvSpPr>
            <p:spPr>
              <a:xfrm>
                <a:off x="3680500" y="2669500"/>
                <a:ext cx="791200" cy="791500"/>
              </a:xfrm>
              <a:custGeom>
                <a:avLst/>
                <a:gdLst/>
                <a:ahLst/>
                <a:cxnLst/>
                <a:rect l="l" t="t" r="r" b="b"/>
                <a:pathLst>
                  <a:path w="31648" h="31660" extrusionOk="0">
                    <a:moveTo>
                      <a:pt x="31529" y="1"/>
                    </a:moveTo>
                    <a:lnTo>
                      <a:pt x="1" y="31540"/>
                    </a:lnTo>
                    <a:cubicBezTo>
                      <a:pt x="37" y="31576"/>
                      <a:pt x="72" y="31612"/>
                      <a:pt x="120" y="31659"/>
                    </a:cubicBezTo>
                    <a:lnTo>
                      <a:pt x="31648" y="120"/>
                    </a:lnTo>
                    <a:cubicBezTo>
                      <a:pt x="31612" y="84"/>
                      <a:pt x="31564" y="48"/>
                      <a:pt x="3152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4" name="Google Shape;3244;p23"/>
              <p:cNvSpPr/>
              <p:nvPr/>
            </p:nvSpPr>
            <p:spPr>
              <a:xfrm>
                <a:off x="3698375" y="2687675"/>
                <a:ext cx="789100" cy="789100"/>
              </a:xfrm>
              <a:custGeom>
                <a:avLst/>
                <a:gdLst/>
                <a:ahLst/>
                <a:cxnLst/>
                <a:rect l="l" t="t" r="r" b="b"/>
                <a:pathLst>
                  <a:path w="31564" h="31564" extrusionOk="0">
                    <a:moveTo>
                      <a:pt x="31456" y="0"/>
                    </a:moveTo>
                    <a:lnTo>
                      <a:pt x="0" y="31444"/>
                    </a:lnTo>
                    <a:lnTo>
                      <a:pt x="131" y="31563"/>
                    </a:lnTo>
                    <a:lnTo>
                      <a:pt x="31564" y="119"/>
                    </a:lnTo>
                    <a:cubicBezTo>
                      <a:pt x="31528" y="83"/>
                      <a:pt x="31492" y="36"/>
                      <a:pt x="3145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5" name="Google Shape;3245;p23"/>
              <p:cNvSpPr/>
              <p:nvPr/>
            </p:nvSpPr>
            <p:spPr>
              <a:xfrm>
                <a:off x="3717125" y="2706125"/>
                <a:ext cx="785525" cy="785525"/>
              </a:xfrm>
              <a:custGeom>
                <a:avLst/>
                <a:gdLst/>
                <a:ahLst/>
                <a:cxnLst/>
                <a:rect l="l" t="t" r="r" b="b"/>
                <a:pathLst>
                  <a:path w="31421" h="31421" extrusionOk="0">
                    <a:moveTo>
                      <a:pt x="31314" y="0"/>
                    </a:moveTo>
                    <a:lnTo>
                      <a:pt x="0" y="31325"/>
                    </a:lnTo>
                    <a:lnTo>
                      <a:pt x="131" y="31421"/>
                    </a:lnTo>
                    <a:lnTo>
                      <a:pt x="31421" y="143"/>
                    </a:lnTo>
                    <a:cubicBezTo>
                      <a:pt x="31385" y="95"/>
                      <a:pt x="31349" y="48"/>
                      <a:pt x="3131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6" name="Google Shape;3246;p23"/>
              <p:cNvSpPr/>
              <p:nvPr/>
            </p:nvSpPr>
            <p:spPr>
              <a:xfrm>
                <a:off x="3736475" y="2725750"/>
                <a:ext cx="780475" cy="780500"/>
              </a:xfrm>
              <a:custGeom>
                <a:avLst/>
                <a:gdLst/>
                <a:ahLst/>
                <a:cxnLst/>
                <a:rect l="l" t="t" r="r" b="b"/>
                <a:pathLst>
                  <a:path w="31219" h="31220" extrusionOk="0">
                    <a:moveTo>
                      <a:pt x="31123" y="1"/>
                    </a:moveTo>
                    <a:lnTo>
                      <a:pt x="0" y="31112"/>
                    </a:lnTo>
                    <a:cubicBezTo>
                      <a:pt x="48" y="31148"/>
                      <a:pt x="95" y="31183"/>
                      <a:pt x="143" y="31219"/>
                    </a:cubicBezTo>
                    <a:lnTo>
                      <a:pt x="31218" y="132"/>
                    </a:lnTo>
                    <a:cubicBezTo>
                      <a:pt x="31183" y="84"/>
                      <a:pt x="31159" y="37"/>
                      <a:pt x="3112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7" name="Google Shape;3247;p23"/>
              <p:cNvSpPr/>
              <p:nvPr/>
            </p:nvSpPr>
            <p:spPr>
              <a:xfrm>
                <a:off x="3756400" y="2745700"/>
                <a:ext cx="773950" cy="774225"/>
              </a:xfrm>
              <a:custGeom>
                <a:avLst/>
                <a:gdLst/>
                <a:ahLst/>
                <a:cxnLst/>
                <a:rect l="l" t="t" r="r" b="b"/>
                <a:pathLst>
                  <a:path w="30958" h="30969" extrusionOk="0">
                    <a:moveTo>
                      <a:pt x="30874" y="1"/>
                    </a:moveTo>
                    <a:lnTo>
                      <a:pt x="1" y="30874"/>
                    </a:lnTo>
                    <a:cubicBezTo>
                      <a:pt x="60" y="30897"/>
                      <a:pt x="108" y="30933"/>
                      <a:pt x="156" y="30969"/>
                    </a:cubicBezTo>
                    <a:lnTo>
                      <a:pt x="30957" y="144"/>
                    </a:lnTo>
                    <a:lnTo>
                      <a:pt x="3087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8" name="Google Shape;3248;p23"/>
              <p:cNvSpPr/>
              <p:nvPr/>
            </p:nvSpPr>
            <p:spPr>
              <a:xfrm>
                <a:off x="3777550" y="2766550"/>
                <a:ext cx="765875" cy="766175"/>
              </a:xfrm>
              <a:custGeom>
                <a:avLst/>
                <a:gdLst/>
                <a:ahLst/>
                <a:cxnLst/>
                <a:rect l="l" t="t" r="r" b="b"/>
                <a:pathLst>
                  <a:path w="30635" h="30647" extrusionOk="0">
                    <a:moveTo>
                      <a:pt x="30552" y="0"/>
                    </a:moveTo>
                    <a:lnTo>
                      <a:pt x="0" y="30552"/>
                    </a:lnTo>
                    <a:cubicBezTo>
                      <a:pt x="48" y="30587"/>
                      <a:pt x="95" y="30611"/>
                      <a:pt x="143" y="30647"/>
                    </a:cubicBezTo>
                    <a:lnTo>
                      <a:pt x="30635" y="155"/>
                    </a:lnTo>
                    <a:cubicBezTo>
                      <a:pt x="30611" y="107"/>
                      <a:pt x="30575" y="60"/>
                      <a:pt x="3055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9" name="Google Shape;3249;p23"/>
              <p:cNvSpPr/>
              <p:nvPr/>
            </p:nvSpPr>
            <p:spPr>
              <a:xfrm>
                <a:off x="3799275" y="2788575"/>
                <a:ext cx="756075" cy="756075"/>
              </a:xfrm>
              <a:custGeom>
                <a:avLst/>
                <a:gdLst/>
                <a:ahLst/>
                <a:cxnLst/>
                <a:rect l="l" t="t" r="r" b="b"/>
                <a:pathLst>
                  <a:path w="30243" h="30243" extrusionOk="0">
                    <a:moveTo>
                      <a:pt x="30171" y="0"/>
                    </a:moveTo>
                    <a:lnTo>
                      <a:pt x="0" y="30159"/>
                    </a:lnTo>
                    <a:lnTo>
                      <a:pt x="155" y="30242"/>
                    </a:lnTo>
                    <a:lnTo>
                      <a:pt x="30242" y="155"/>
                    </a:lnTo>
                    <a:cubicBezTo>
                      <a:pt x="30218" y="95"/>
                      <a:pt x="30195" y="48"/>
                      <a:pt x="3017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0" name="Google Shape;3250;p23"/>
              <p:cNvSpPr/>
              <p:nvPr/>
            </p:nvSpPr>
            <p:spPr>
              <a:xfrm>
                <a:off x="3821900" y="2811200"/>
                <a:ext cx="744750" cy="744750"/>
              </a:xfrm>
              <a:custGeom>
                <a:avLst/>
                <a:gdLst/>
                <a:ahLst/>
                <a:cxnLst/>
                <a:rect l="l" t="t" r="r" b="b"/>
                <a:pathLst>
                  <a:path w="29790" h="29790" extrusionOk="0">
                    <a:moveTo>
                      <a:pt x="29706" y="0"/>
                    </a:moveTo>
                    <a:lnTo>
                      <a:pt x="0" y="29706"/>
                    </a:lnTo>
                    <a:lnTo>
                      <a:pt x="167" y="29789"/>
                    </a:lnTo>
                    <a:lnTo>
                      <a:pt x="29790" y="155"/>
                    </a:lnTo>
                    <a:cubicBezTo>
                      <a:pt x="29766" y="107"/>
                      <a:pt x="29742" y="48"/>
                      <a:pt x="2970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1" name="Google Shape;3251;p23"/>
              <p:cNvSpPr/>
              <p:nvPr/>
            </p:nvSpPr>
            <p:spPr>
              <a:xfrm>
                <a:off x="3845400" y="2834700"/>
                <a:ext cx="731375" cy="731375"/>
              </a:xfrm>
              <a:custGeom>
                <a:avLst/>
                <a:gdLst/>
                <a:ahLst/>
                <a:cxnLst/>
                <a:rect l="l" t="t" r="r" b="b"/>
                <a:pathLst>
                  <a:path w="29255" h="29255" extrusionOk="0">
                    <a:moveTo>
                      <a:pt x="29183" y="1"/>
                    </a:moveTo>
                    <a:lnTo>
                      <a:pt x="1" y="29183"/>
                    </a:lnTo>
                    <a:lnTo>
                      <a:pt x="168" y="29254"/>
                    </a:lnTo>
                    <a:lnTo>
                      <a:pt x="29255" y="167"/>
                    </a:lnTo>
                    <a:cubicBezTo>
                      <a:pt x="29243" y="108"/>
                      <a:pt x="29207" y="48"/>
                      <a:pt x="2918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2" name="Google Shape;3252;p23"/>
              <p:cNvSpPr/>
              <p:nvPr/>
            </p:nvSpPr>
            <p:spPr>
              <a:xfrm>
                <a:off x="3869825" y="2859100"/>
                <a:ext cx="716475" cy="716500"/>
              </a:xfrm>
              <a:custGeom>
                <a:avLst/>
                <a:gdLst/>
                <a:ahLst/>
                <a:cxnLst/>
                <a:rect l="l" t="t" r="r" b="b"/>
                <a:pathLst>
                  <a:path w="28659" h="28660" extrusionOk="0">
                    <a:moveTo>
                      <a:pt x="28587" y="1"/>
                    </a:moveTo>
                    <a:lnTo>
                      <a:pt x="0" y="28600"/>
                    </a:lnTo>
                    <a:lnTo>
                      <a:pt x="179" y="28659"/>
                    </a:lnTo>
                    <a:lnTo>
                      <a:pt x="28659" y="168"/>
                    </a:lnTo>
                    <a:cubicBezTo>
                      <a:pt x="28635" y="108"/>
                      <a:pt x="28611" y="61"/>
                      <a:pt x="2858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3" name="Google Shape;3253;p23"/>
              <p:cNvSpPr/>
              <p:nvPr/>
            </p:nvSpPr>
            <p:spPr>
              <a:xfrm>
                <a:off x="3895425" y="2884425"/>
                <a:ext cx="699200" cy="699200"/>
              </a:xfrm>
              <a:custGeom>
                <a:avLst/>
                <a:gdLst/>
                <a:ahLst/>
                <a:cxnLst/>
                <a:rect l="l" t="t" r="r" b="b"/>
                <a:pathLst>
                  <a:path w="27968" h="27968" extrusionOk="0">
                    <a:moveTo>
                      <a:pt x="27908" y="0"/>
                    </a:moveTo>
                    <a:lnTo>
                      <a:pt x="0" y="27908"/>
                    </a:lnTo>
                    <a:lnTo>
                      <a:pt x="179" y="27968"/>
                    </a:lnTo>
                    <a:lnTo>
                      <a:pt x="27968" y="179"/>
                    </a:lnTo>
                    <a:cubicBezTo>
                      <a:pt x="27944" y="119"/>
                      <a:pt x="27920" y="60"/>
                      <a:pt x="2790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4" name="Google Shape;3254;p23"/>
              <p:cNvSpPr/>
              <p:nvPr/>
            </p:nvSpPr>
            <p:spPr>
              <a:xfrm>
                <a:off x="3921600" y="2910900"/>
                <a:ext cx="680175" cy="680175"/>
              </a:xfrm>
              <a:custGeom>
                <a:avLst/>
                <a:gdLst/>
                <a:ahLst/>
                <a:cxnLst/>
                <a:rect l="l" t="t" r="r" b="b"/>
                <a:pathLst>
                  <a:path w="27207" h="27207" extrusionOk="0">
                    <a:moveTo>
                      <a:pt x="27159" y="1"/>
                    </a:moveTo>
                    <a:lnTo>
                      <a:pt x="1" y="27147"/>
                    </a:lnTo>
                    <a:lnTo>
                      <a:pt x="191" y="27206"/>
                    </a:lnTo>
                    <a:lnTo>
                      <a:pt x="27207" y="191"/>
                    </a:lnTo>
                    <a:cubicBezTo>
                      <a:pt x="27195" y="132"/>
                      <a:pt x="27171" y="60"/>
                      <a:pt x="2715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5" name="Google Shape;3255;p23"/>
              <p:cNvSpPr/>
              <p:nvPr/>
            </p:nvSpPr>
            <p:spPr>
              <a:xfrm>
                <a:off x="3949300" y="2938575"/>
                <a:ext cx="658725" cy="658450"/>
              </a:xfrm>
              <a:custGeom>
                <a:avLst/>
                <a:gdLst/>
                <a:ahLst/>
                <a:cxnLst/>
                <a:rect l="l" t="t" r="r" b="b"/>
                <a:pathLst>
                  <a:path w="26349" h="26338" extrusionOk="0">
                    <a:moveTo>
                      <a:pt x="26301" y="1"/>
                    </a:moveTo>
                    <a:lnTo>
                      <a:pt x="0" y="26302"/>
                    </a:lnTo>
                    <a:lnTo>
                      <a:pt x="203" y="26338"/>
                    </a:lnTo>
                    <a:lnTo>
                      <a:pt x="26349" y="203"/>
                    </a:lnTo>
                    <a:cubicBezTo>
                      <a:pt x="26325" y="132"/>
                      <a:pt x="26313" y="60"/>
                      <a:pt x="2630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6" name="Google Shape;3256;p23"/>
              <p:cNvSpPr/>
              <p:nvPr/>
            </p:nvSpPr>
            <p:spPr>
              <a:xfrm>
                <a:off x="3978175" y="2967450"/>
                <a:ext cx="634625" cy="634350"/>
              </a:xfrm>
              <a:custGeom>
                <a:avLst/>
                <a:gdLst/>
                <a:ahLst/>
                <a:cxnLst/>
                <a:rect l="l" t="t" r="r" b="b"/>
                <a:pathLst>
                  <a:path w="25385" h="25374" extrusionOk="0">
                    <a:moveTo>
                      <a:pt x="25348" y="1"/>
                    </a:moveTo>
                    <a:lnTo>
                      <a:pt x="0" y="25349"/>
                    </a:lnTo>
                    <a:lnTo>
                      <a:pt x="214" y="25373"/>
                    </a:lnTo>
                    <a:lnTo>
                      <a:pt x="25384" y="215"/>
                    </a:lnTo>
                    <a:cubicBezTo>
                      <a:pt x="25372" y="144"/>
                      <a:pt x="25360" y="72"/>
                      <a:pt x="2534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7" name="Google Shape;3257;p23"/>
              <p:cNvSpPr/>
              <p:nvPr/>
            </p:nvSpPr>
            <p:spPr>
              <a:xfrm>
                <a:off x="4008525" y="2997825"/>
                <a:ext cx="607250" cy="607225"/>
              </a:xfrm>
              <a:custGeom>
                <a:avLst/>
                <a:gdLst/>
                <a:ahLst/>
                <a:cxnLst/>
                <a:rect l="l" t="t" r="r" b="b"/>
                <a:pathLst>
                  <a:path w="24290" h="24289" extrusionOk="0">
                    <a:moveTo>
                      <a:pt x="24277" y="0"/>
                    </a:moveTo>
                    <a:lnTo>
                      <a:pt x="0" y="24277"/>
                    </a:lnTo>
                    <a:cubicBezTo>
                      <a:pt x="72" y="24277"/>
                      <a:pt x="155" y="24289"/>
                      <a:pt x="227" y="24289"/>
                    </a:cubicBezTo>
                    <a:lnTo>
                      <a:pt x="24289" y="215"/>
                    </a:lnTo>
                    <a:cubicBezTo>
                      <a:pt x="24289" y="143"/>
                      <a:pt x="24289" y="72"/>
                      <a:pt x="2427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8" name="Google Shape;3258;p23"/>
              <p:cNvSpPr/>
              <p:nvPr/>
            </p:nvSpPr>
            <p:spPr>
              <a:xfrm>
                <a:off x="4040675" y="3029675"/>
                <a:ext cx="576875" cy="576875"/>
              </a:xfrm>
              <a:custGeom>
                <a:avLst/>
                <a:gdLst/>
                <a:ahLst/>
                <a:cxnLst/>
                <a:rect l="l" t="t" r="r" b="b"/>
                <a:pathLst>
                  <a:path w="23075" h="23075" extrusionOk="0">
                    <a:moveTo>
                      <a:pt x="23075" y="0"/>
                    </a:moveTo>
                    <a:lnTo>
                      <a:pt x="0" y="23075"/>
                    </a:lnTo>
                    <a:lnTo>
                      <a:pt x="238" y="23075"/>
                    </a:lnTo>
                    <a:lnTo>
                      <a:pt x="23075" y="238"/>
                    </a:lnTo>
                    <a:cubicBezTo>
                      <a:pt x="23075" y="155"/>
                      <a:pt x="23075" y="84"/>
                      <a:pt x="230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9" name="Google Shape;3259;p23"/>
              <p:cNvSpPr/>
              <p:nvPr/>
            </p:nvSpPr>
            <p:spPr>
              <a:xfrm>
                <a:off x="4074300" y="3063600"/>
                <a:ext cx="543250" cy="543250"/>
              </a:xfrm>
              <a:custGeom>
                <a:avLst/>
                <a:gdLst/>
                <a:ahLst/>
                <a:cxnLst/>
                <a:rect l="l" t="t" r="r" b="b"/>
                <a:pathLst>
                  <a:path w="21730" h="21730" extrusionOk="0">
                    <a:moveTo>
                      <a:pt x="21730" y="1"/>
                    </a:moveTo>
                    <a:lnTo>
                      <a:pt x="1" y="21729"/>
                    </a:lnTo>
                    <a:lnTo>
                      <a:pt x="239" y="21729"/>
                    </a:lnTo>
                    <a:lnTo>
                      <a:pt x="21730" y="239"/>
                    </a:lnTo>
                    <a:lnTo>
                      <a:pt x="2173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0" name="Google Shape;3260;p23"/>
              <p:cNvSpPr/>
              <p:nvPr/>
            </p:nvSpPr>
            <p:spPr>
              <a:xfrm>
                <a:off x="4110325" y="3099325"/>
                <a:ext cx="505450" cy="505450"/>
              </a:xfrm>
              <a:custGeom>
                <a:avLst/>
                <a:gdLst/>
                <a:ahLst/>
                <a:cxnLst/>
                <a:rect l="l" t="t" r="r" b="b"/>
                <a:pathLst>
                  <a:path w="20218" h="20218" extrusionOk="0">
                    <a:moveTo>
                      <a:pt x="20217" y="0"/>
                    </a:moveTo>
                    <a:lnTo>
                      <a:pt x="0" y="20217"/>
                    </a:lnTo>
                    <a:lnTo>
                      <a:pt x="262" y="20193"/>
                    </a:lnTo>
                    <a:lnTo>
                      <a:pt x="20182" y="274"/>
                    </a:lnTo>
                    <a:lnTo>
                      <a:pt x="2021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1" name="Google Shape;3261;p23"/>
              <p:cNvSpPr/>
              <p:nvPr/>
            </p:nvSpPr>
            <p:spPr>
              <a:xfrm>
                <a:off x="4149325" y="3138325"/>
                <a:ext cx="461375" cy="461375"/>
              </a:xfrm>
              <a:custGeom>
                <a:avLst/>
                <a:gdLst/>
                <a:ahLst/>
                <a:cxnLst/>
                <a:rect l="l" t="t" r="r" b="b"/>
                <a:pathLst>
                  <a:path w="18455" h="18455" extrusionOk="0">
                    <a:moveTo>
                      <a:pt x="18455" y="0"/>
                    </a:moveTo>
                    <a:lnTo>
                      <a:pt x="0" y="18455"/>
                    </a:lnTo>
                    <a:lnTo>
                      <a:pt x="0" y="18455"/>
                    </a:lnTo>
                    <a:lnTo>
                      <a:pt x="286" y="18407"/>
                    </a:lnTo>
                    <a:lnTo>
                      <a:pt x="18407" y="286"/>
                    </a:lnTo>
                    <a:lnTo>
                      <a:pt x="1845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2" name="Google Shape;3262;p23"/>
              <p:cNvSpPr/>
              <p:nvPr/>
            </p:nvSpPr>
            <p:spPr>
              <a:xfrm>
                <a:off x="4191275" y="3180575"/>
                <a:ext cx="411100" cy="410800"/>
              </a:xfrm>
              <a:custGeom>
                <a:avLst/>
                <a:gdLst/>
                <a:ahLst/>
                <a:cxnLst/>
                <a:rect l="l" t="t" r="r" b="b"/>
                <a:pathLst>
                  <a:path w="16444" h="16432" extrusionOk="0">
                    <a:moveTo>
                      <a:pt x="16443" y="1"/>
                    </a:moveTo>
                    <a:lnTo>
                      <a:pt x="1" y="16431"/>
                    </a:lnTo>
                    <a:cubicBezTo>
                      <a:pt x="120" y="16407"/>
                      <a:pt x="227" y="16384"/>
                      <a:pt x="334" y="16348"/>
                    </a:cubicBezTo>
                    <a:lnTo>
                      <a:pt x="16360" y="322"/>
                    </a:lnTo>
                    <a:cubicBezTo>
                      <a:pt x="16384" y="215"/>
                      <a:pt x="16420" y="108"/>
                      <a:pt x="1644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3" name="Google Shape;3263;p23"/>
              <p:cNvSpPr/>
              <p:nvPr/>
            </p:nvSpPr>
            <p:spPr>
              <a:xfrm>
                <a:off x="4239200" y="3228500"/>
                <a:ext cx="349175" cy="349175"/>
              </a:xfrm>
              <a:custGeom>
                <a:avLst/>
                <a:gdLst/>
                <a:ahLst/>
                <a:cxnLst/>
                <a:rect l="l" t="t" r="r" b="b"/>
                <a:pathLst>
                  <a:path w="13967" h="13967" extrusionOk="0">
                    <a:moveTo>
                      <a:pt x="13967" y="1"/>
                    </a:moveTo>
                    <a:lnTo>
                      <a:pt x="1" y="13967"/>
                    </a:lnTo>
                    <a:lnTo>
                      <a:pt x="1" y="13967"/>
                    </a:lnTo>
                    <a:lnTo>
                      <a:pt x="370" y="13836"/>
                    </a:lnTo>
                    <a:lnTo>
                      <a:pt x="13836" y="370"/>
                    </a:lnTo>
                    <a:cubicBezTo>
                      <a:pt x="13884" y="239"/>
                      <a:pt x="13919" y="120"/>
                      <a:pt x="1396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4" name="Google Shape;3264;p23"/>
              <p:cNvSpPr/>
              <p:nvPr/>
            </p:nvSpPr>
            <p:spPr>
              <a:xfrm>
                <a:off x="4295775" y="3284750"/>
                <a:ext cx="269975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799" h="10812" extrusionOk="0">
                    <a:moveTo>
                      <a:pt x="10799" y="1"/>
                    </a:moveTo>
                    <a:lnTo>
                      <a:pt x="0" y="10812"/>
                    </a:lnTo>
                    <a:cubicBezTo>
                      <a:pt x="155" y="10740"/>
                      <a:pt x="310" y="10657"/>
                      <a:pt x="476" y="10574"/>
                    </a:cubicBezTo>
                    <a:lnTo>
                      <a:pt x="10561" y="477"/>
                    </a:lnTo>
                    <a:cubicBezTo>
                      <a:pt x="10644" y="322"/>
                      <a:pt x="10728" y="168"/>
                      <a:pt x="1079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5" name="Google Shape;3265;p23"/>
              <p:cNvSpPr/>
              <p:nvPr/>
            </p:nvSpPr>
            <p:spPr>
              <a:xfrm>
                <a:off x="4375225" y="3364225"/>
                <a:ext cx="145000" cy="145300"/>
              </a:xfrm>
              <a:custGeom>
                <a:avLst/>
                <a:gdLst/>
                <a:ahLst/>
                <a:cxnLst/>
                <a:rect l="l" t="t" r="r" b="b"/>
                <a:pathLst>
                  <a:path w="5800" h="5812" extrusionOk="0">
                    <a:moveTo>
                      <a:pt x="5799" y="1"/>
                    </a:moveTo>
                    <a:lnTo>
                      <a:pt x="1" y="5811"/>
                    </a:lnTo>
                    <a:cubicBezTo>
                      <a:pt x="287" y="5609"/>
                      <a:pt x="584" y="5406"/>
                      <a:pt x="858" y="5180"/>
                    </a:cubicBezTo>
                    <a:lnTo>
                      <a:pt x="5180" y="870"/>
                    </a:lnTo>
                    <a:cubicBezTo>
                      <a:pt x="5395" y="584"/>
                      <a:pt x="5597" y="299"/>
                      <a:pt x="579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266" name="Google Shape;3266;p23"/>
            <p:cNvSpPr/>
            <p:nvPr/>
          </p:nvSpPr>
          <p:spPr>
            <a:xfrm>
              <a:off x="8380759" y="4481798"/>
              <a:ext cx="1759447" cy="1759187"/>
            </a:xfrm>
            <a:custGeom>
              <a:avLst/>
              <a:gdLst/>
              <a:ahLst/>
              <a:cxnLst/>
              <a:rect l="l" t="t" r="r" b="b"/>
              <a:pathLst>
                <a:path w="81249" h="81237" extrusionOk="0">
                  <a:moveTo>
                    <a:pt x="75784" y="56007"/>
                  </a:moveTo>
                  <a:lnTo>
                    <a:pt x="25230" y="5453"/>
                  </a:lnTo>
                  <a:cubicBezTo>
                    <a:pt x="19765" y="0"/>
                    <a:pt x="10931" y="0"/>
                    <a:pt x="5466" y="5453"/>
                  </a:cubicBezTo>
                  <a:lnTo>
                    <a:pt x="5466" y="5453"/>
                  </a:lnTo>
                  <a:cubicBezTo>
                    <a:pt x="13" y="10906"/>
                    <a:pt x="1" y="19764"/>
                    <a:pt x="5466" y="25217"/>
                  </a:cubicBezTo>
                  <a:lnTo>
                    <a:pt x="56032" y="75783"/>
                  </a:lnTo>
                  <a:cubicBezTo>
                    <a:pt x="61485" y="81236"/>
                    <a:pt x="70331" y="81236"/>
                    <a:pt x="75784" y="75771"/>
                  </a:cubicBezTo>
                  <a:cubicBezTo>
                    <a:pt x="81249" y="70318"/>
                    <a:pt x="81249" y="61472"/>
                    <a:pt x="75784" y="56007"/>
                  </a:cubicBez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7" name="Google Shape;3267;p23"/>
            <p:cNvSpPr/>
            <p:nvPr/>
          </p:nvSpPr>
          <p:spPr>
            <a:xfrm>
              <a:off x="8312788" y="4140725"/>
              <a:ext cx="1646245" cy="1589233"/>
            </a:xfrm>
            <a:custGeom>
              <a:avLst/>
              <a:gdLst/>
              <a:ahLst/>
              <a:cxnLst/>
              <a:rect l="l" t="t" r="r" b="b"/>
              <a:pathLst>
                <a:path w="54055" h="52183" extrusionOk="0">
                  <a:moveTo>
                    <a:pt x="10510" y="759"/>
                  </a:moveTo>
                  <a:cubicBezTo>
                    <a:pt x="12828" y="759"/>
                    <a:pt x="15036" y="1686"/>
                    <a:pt x="16669" y="3331"/>
                  </a:cubicBezTo>
                  <a:lnTo>
                    <a:pt x="49804" y="36454"/>
                  </a:lnTo>
                  <a:cubicBezTo>
                    <a:pt x="53233" y="39883"/>
                    <a:pt x="53233" y="45431"/>
                    <a:pt x="49804" y="48860"/>
                  </a:cubicBezTo>
                  <a:cubicBezTo>
                    <a:pt x="48090" y="50575"/>
                    <a:pt x="45842" y="51432"/>
                    <a:pt x="43595" y="51432"/>
                  </a:cubicBezTo>
                  <a:cubicBezTo>
                    <a:pt x="41348" y="51432"/>
                    <a:pt x="39100" y="50575"/>
                    <a:pt x="37386" y="48860"/>
                  </a:cubicBezTo>
                  <a:lnTo>
                    <a:pt x="4263" y="15737"/>
                  </a:lnTo>
                  <a:cubicBezTo>
                    <a:pt x="1750" y="13225"/>
                    <a:pt x="1012" y="9451"/>
                    <a:pt x="2370" y="6177"/>
                  </a:cubicBezTo>
                  <a:cubicBezTo>
                    <a:pt x="3727" y="2902"/>
                    <a:pt x="6918" y="759"/>
                    <a:pt x="10466" y="759"/>
                  </a:cubicBezTo>
                  <a:cubicBezTo>
                    <a:pt x="10481" y="759"/>
                    <a:pt x="10495" y="759"/>
                    <a:pt x="10510" y="759"/>
                  </a:cubicBezTo>
                  <a:close/>
                  <a:moveTo>
                    <a:pt x="10470" y="0"/>
                  </a:moveTo>
                  <a:cubicBezTo>
                    <a:pt x="8031" y="0"/>
                    <a:pt x="5590" y="932"/>
                    <a:pt x="3727" y="2795"/>
                  </a:cubicBezTo>
                  <a:cubicBezTo>
                    <a:pt x="0" y="6510"/>
                    <a:pt x="0" y="12546"/>
                    <a:pt x="3727" y="16273"/>
                  </a:cubicBezTo>
                  <a:lnTo>
                    <a:pt x="36850" y="49396"/>
                  </a:lnTo>
                  <a:cubicBezTo>
                    <a:pt x="38626" y="51172"/>
                    <a:pt x="41037" y="52182"/>
                    <a:pt x="43545" y="52182"/>
                  </a:cubicBezTo>
                  <a:cubicBezTo>
                    <a:pt x="43560" y="52182"/>
                    <a:pt x="43574" y="52182"/>
                    <a:pt x="43589" y="52182"/>
                  </a:cubicBezTo>
                  <a:cubicBezTo>
                    <a:pt x="43604" y="52182"/>
                    <a:pt x="43618" y="52182"/>
                    <a:pt x="43633" y="52182"/>
                  </a:cubicBezTo>
                  <a:cubicBezTo>
                    <a:pt x="46153" y="52182"/>
                    <a:pt x="48552" y="51172"/>
                    <a:pt x="50340" y="49396"/>
                  </a:cubicBezTo>
                  <a:cubicBezTo>
                    <a:pt x="54055" y="45681"/>
                    <a:pt x="54055" y="39645"/>
                    <a:pt x="50340" y="35918"/>
                  </a:cubicBezTo>
                  <a:lnTo>
                    <a:pt x="17205" y="2795"/>
                  </a:lnTo>
                  <a:cubicBezTo>
                    <a:pt x="15347" y="932"/>
                    <a:pt x="12910" y="0"/>
                    <a:pt x="104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8" name="Google Shape;3268;p23"/>
            <p:cNvSpPr/>
            <p:nvPr/>
          </p:nvSpPr>
          <p:spPr>
            <a:xfrm>
              <a:off x="7287138" y="-1114300"/>
              <a:ext cx="1646245" cy="1589233"/>
            </a:xfrm>
            <a:custGeom>
              <a:avLst/>
              <a:gdLst/>
              <a:ahLst/>
              <a:cxnLst/>
              <a:rect l="l" t="t" r="r" b="b"/>
              <a:pathLst>
                <a:path w="54055" h="52183" extrusionOk="0">
                  <a:moveTo>
                    <a:pt x="10510" y="759"/>
                  </a:moveTo>
                  <a:cubicBezTo>
                    <a:pt x="12828" y="759"/>
                    <a:pt x="15036" y="1686"/>
                    <a:pt x="16669" y="3331"/>
                  </a:cubicBezTo>
                  <a:lnTo>
                    <a:pt x="49804" y="36454"/>
                  </a:lnTo>
                  <a:cubicBezTo>
                    <a:pt x="53233" y="39883"/>
                    <a:pt x="53233" y="45431"/>
                    <a:pt x="49804" y="48860"/>
                  </a:cubicBezTo>
                  <a:cubicBezTo>
                    <a:pt x="48090" y="50575"/>
                    <a:pt x="45842" y="51432"/>
                    <a:pt x="43595" y="51432"/>
                  </a:cubicBezTo>
                  <a:cubicBezTo>
                    <a:pt x="41348" y="51432"/>
                    <a:pt x="39100" y="50575"/>
                    <a:pt x="37386" y="48860"/>
                  </a:cubicBezTo>
                  <a:lnTo>
                    <a:pt x="4263" y="15737"/>
                  </a:lnTo>
                  <a:cubicBezTo>
                    <a:pt x="1750" y="13225"/>
                    <a:pt x="1012" y="9451"/>
                    <a:pt x="2370" y="6177"/>
                  </a:cubicBezTo>
                  <a:cubicBezTo>
                    <a:pt x="3727" y="2902"/>
                    <a:pt x="6918" y="759"/>
                    <a:pt x="10466" y="759"/>
                  </a:cubicBezTo>
                  <a:cubicBezTo>
                    <a:pt x="10481" y="759"/>
                    <a:pt x="10495" y="759"/>
                    <a:pt x="10510" y="759"/>
                  </a:cubicBezTo>
                  <a:close/>
                  <a:moveTo>
                    <a:pt x="10470" y="0"/>
                  </a:moveTo>
                  <a:cubicBezTo>
                    <a:pt x="8031" y="0"/>
                    <a:pt x="5590" y="932"/>
                    <a:pt x="3727" y="2795"/>
                  </a:cubicBezTo>
                  <a:cubicBezTo>
                    <a:pt x="0" y="6510"/>
                    <a:pt x="0" y="12546"/>
                    <a:pt x="3727" y="16273"/>
                  </a:cubicBezTo>
                  <a:lnTo>
                    <a:pt x="36850" y="49396"/>
                  </a:lnTo>
                  <a:cubicBezTo>
                    <a:pt x="38626" y="51172"/>
                    <a:pt x="41037" y="52182"/>
                    <a:pt x="43545" y="52182"/>
                  </a:cubicBezTo>
                  <a:cubicBezTo>
                    <a:pt x="43560" y="52182"/>
                    <a:pt x="43574" y="52182"/>
                    <a:pt x="43589" y="52182"/>
                  </a:cubicBezTo>
                  <a:cubicBezTo>
                    <a:pt x="43604" y="52182"/>
                    <a:pt x="43618" y="52182"/>
                    <a:pt x="43633" y="52182"/>
                  </a:cubicBezTo>
                  <a:cubicBezTo>
                    <a:pt x="46153" y="52182"/>
                    <a:pt x="48552" y="51172"/>
                    <a:pt x="50340" y="49396"/>
                  </a:cubicBezTo>
                  <a:cubicBezTo>
                    <a:pt x="54055" y="45681"/>
                    <a:pt x="54055" y="39645"/>
                    <a:pt x="50340" y="35918"/>
                  </a:cubicBezTo>
                  <a:lnTo>
                    <a:pt x="17205" y="2795"/>
                  </a:lnTo>
                  <a:cubicBezTo>
                    <a:pt x="15347" y="932"/>
                    <a:pt x="12910" y="0"/>
                    <a:pt x="104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9" name="Google Shape;3269;p23"/>
            <p:cNvSpPr/>
            <p:nvPr/>
          </p:nvSpPr>
          <p:spPr>
            <a:xfrm>
              <a:off x="-102997" y="-377322"/>
              <a:ext cx="952044" cy="919073"/>
            </a:xfrm>
            <a:custGeom>
              <a:avLst/>
              <a:gdLst/>
              <a:ahLst/>
              <a:cxnLst/>
              <a:rect l="l" t="t" r="r" b="b"/>
              <a:pathLst>
                <a:path w="54055" h="52183" extrusionOk="0">
                  <a:moveTo>
                    <a:pt x="10510" y="759"/>
                  </a:moveTo>
                  <a:cubicBezTo>
                    <a:pt x="12828" y="759"/>
                    <a:pt x="15036" y="1686"/>
                    <a:pt x="16669" y="3331"/>
                  </a:cubicBezTo>
                  <a:lnTo>
                    <a:pt x="49804" y="36454"/>
                  </a:lnTo>
                  <a:cubicBezTo>
                    <a:pt x="53233" y="39883"/>
                    <a:pt x="53233" y="45431"/>
                    <a:pt x="49804" y="48860"/>
                  </a:cubicBezTo>
                  <a:cubicBezTo>
                    <a:pt x="48090" y="50575"/>
                    <a:pt x="45842" y="51432"/>
                    <a:pt x="43595" y="51432"/>
                  </a:cubicBezTo>
                  <a:cubicBezTo>
                    <a:pt x="41348" y="51432"/>
                    <a:pt x="39100" y="50575"/>
                    <a:pt x="37386" y="48860"/>
                  </a:cubicBezTo>
                  <a:lnTo>
                    <a:pt x="4263" y="15737"/>
                  </a:lnTo>
                  <a:cubicBezTo>
                    <a:pt x="1750" y="13225"/>
                    <a:pt x="1012" y="9451"/>
                    <a:pt x="2370" y="6177"/>
                  </a:cubicBezTo>
                  <a:cubicBezTo>
                    <a:pt x="3727" y="2902"/>
                    <a:pt x="6918" y="759"/>
                    <a:pt x="10466" y="759"/>
                  </a:cubicBezTo>
                  <a:cubicBezTo>
                    <a:pt x="10481" y="759"/>
                    <a:pt x="10495" y="759"/>
                    <a:pt x="10510" y="759"/>
                  </a:cubicBezTo>
                  <a:close/>
                  <a:moveTo>
                    <a:pt x="10470" y="0"/>
                  </a:moveTo>
                  <a:cubicBezTo>
                    <a:pt x="8031" y="0"/>
                    <a:pt x="5590" y="932"/>
                    <a:pt x="3727" y="2795"/>
                  </a:cubicBezTo>
                  <a:cubicBezTo>
                    <a:pt x="0" y="6510"/>
                    <a:pt x="0" y="12546"/>
                    <a:pt x="3727" y="16273"/>
                  </a:cubicBezTo>
                  <a:lnTo>
                    <a:pt x="36850" y="49396"/>
                  </a:lnTo>
                  <a:cubicBezTo>
                    <a:pt x="38626" y="51172"/>
                    <a:pt x="41037" y="52182"/>
                    <a:pt x="43545" y="52182"/>
                  </a:cubicBezTo>
                  <a:cubicBezTo>
                    <a:pt x="43560" y="52182"/>
                    <a:pt x="43574" y="52182"/>
                    <a:pt x="43589" y="52182"/>
                  </a:cubicBezTo>
                  <a:cubicBezTo>
                    <a:pt x="43604" y="52182"/>
                    <a:pt x="43618" y="52182"/>
                    <a:pt x="43633" y="52182"/>
                  </a:cubicBezTo>
                  <a:cubicBezTo>
                    <a:pt x="46153" y="52182"/>
                    <a:pt x="48552" y="51172"/>
                    <a:pt x="50340" y="49396"/>
                  </a:cubicBezTo>
                  <a:cubicBezTo>
                    <a:pt x="54055" y="45681"/>
                    <a:pt x="54055" y="39645"/>
                    <a:pt x="50340" y="35918"/>
                  </a:cubicBezTo>
                  <a:lnTo>
                    <a:pt x="17205" y="2795"/>
                  </a:lnTo>
                  <a:cubicBezTo>
                    <a:pt x="15347" y="932"/>
                    <a:pt x="12910" y="0"/>
                    <a:pt x="104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0" name="Google Shape;3270;p23"/>
            <p:cNvSpPr/>
            <p:nvPr/>
          </p:nvSpPr>
          <p:spPr>
            <a:xfrm>
              <a:off x="-910402" y="4024589"/>
              <a:ext cx="1759447" cy="1759187"/>
            </a:xfrm>
            <a:custGeom>
              <a:avLst/>
              <a:gdLst/>
              <a:ahLst/>
              <a:cxnLst/>
              <a:rect l="l" t="t" r="r" b="b"/>
              <a:pathLst>
                <a:path w="81249" h="81237" extrusionOk="0">
                  <a:moveTo>
                    <a:pt x="75784" y="56007"/>
                  </a:moveTo>
                  <a:lnTo>
                    <a:pt x="25230" y="5453"/>
                  </a:lnTo>
                  <a:cubicBezTo>
                    <a:pt x="19765" y="0"/>
                    <a:pt x="10931" y="0"/>
                    <a:pt x="5466" y="5453"/>
                  </a:cubicBezTo>
                  <a:lnTo>
                    <a:pt x="5466" y="5453"/>
                  </a:lnTo>
                  <a:cubicBezTo>
                    <a:pt x="13" y="10906"/>
                    <a:pt x="1" y="19764"/>
                    <a:pt x="5466" y="25217"/>
                  </a:cubicBezTo>
                  <a:lnTo>
                    <a:pt x="56032" y="75783"/>
                  </a:lnTo>
                  <a:cubicBezTo>
                    <a:pt x="61485" y="81236"/>
                    <a:pt x="70331" y="81236"/>
                    <a:pt x="75784" y="75771"/>
                  </a:cubicBezTo>
                  <a:cubicBezTo>
                    <a:pt x="81249" y="70318"/>
                    <a:pt x="81249" y="61472"/>
                    <a:pt x="75784" y="56007"/>
                  </a:cubicBez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71" name="Google Shape;3271;p23"/>
            <p:cNvGrpSpPr/>
            <p:nvPr/>
          </p:nvGrpSpPr>
          <p:grpSpPr>
            <a:xfrm>
              <a:off x="-1051221" y="1599137"/>
              <a:ext cx="2041091" cy="2041639"/>
              <a:chOff x="3502200" y="2491200"/>
              <a:chExt cx="1115350" cy="1115650"/>
            </a:xfrm>
          </p:grpSpPr>
          <p:sp>
            <p:nvSpPr>
              <p:cNvPr id="3272" name="Google Shape;3272;p23"/>
              <p:cNvSpPr/>
              <p:nvPr/>
            </p:nvSpPr>
            <p:spPr>
              <a:xfrm>
                <a:off x="3606975" y="2596575"/>
                <a:ext cx="126550" cy="126525"/>
              </a:xfrm>
              <a:custGeom>
                <a:avLst/>
                <a:gdLst/>
                <a:ahLst/>
                <a:cxnLst/>
                <a:rect l="l" t="t" r="r" b="b"/>
                <a:pathLst>
                  <a:path w="5062" h="5061" extrusionOk="0">
                    <a:moveTo>
                      <a:pt x="5061" y="1"/>
                    </a:moveTo>
                    <a:lnTo>
                      <a:pt x="5061" y="1"/>
                    </a:lnTo>
                    <a:cubicBezTo>
                      <a:pt x="4728" y="251"/>
                      <a:pt x="4382" y="501"/>
                      <a:pt x="4049" y="775"/>
                    </a:cubicBezTo>
                    <a:lnTo>
                      <a:pt x="775" y="4049"/>
                    </a:lnTo>
                    <a:cubicBezTo>
                      <a:pt x="513" y="4370"/>
                      <a:pt x="251" y="4716"/>
                      <a:pt x="1" y="5061"/>
                    </a:cubicBezTo>
                    <a:lnTo>
                      <a:pt x="506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3" name="Google Shape;3273;p23"/>
              <p:cNvSpPr/>
              <p:nvPr/>
            </p:nvSpPr>
            <p:spPr>
              <a:xfrm>
                <a:off x="3557275" y="2546575"/>
                <a:ext cx="260175" cy="260175"/>
              </a:xfrm>
              <a:custGeom>
                <a:avLst/>
                <a:gdLst/>
                <a:ahLst/>
                <a:cxnLst/>
                <a:rect l="l" t="t" r="r" b="b"/>
                <a:pathLst>
                  <a:path w="10407" h="10407" extrusionOk="0">
                    <a:moveTo>
                      <a:pt x="10407" y="0"/>
                    </a:moveTo>
                    <a:cubicBezTo>
                      <a:pt x="10264" y="72"/>
                      <a:pt x="10097" y="155"/>
                      <a:pt x="9942" y="227"/>
                    </a:cubicBezTo>
                    <a:lnTo>
                      <a:pt x="239" y="9930"/>
                    </a:lnTo>
                    <a:cubicBezTo>
                      <a:pt x="155" y="10085"/>
                      <a:pt x="84" y="10252"/>
                      <a:pt x="1" y="10406"/>
                    </a:cubicBezTo>
                    <a:lnTo>
                      <a:pt x="1040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4" name="Google Shape;3274;p23"/>
              <p:cNvSpPr/>
              <p:nvPr/>
            </p:nvSpPr>
            <p:spPr>
              <a:xfrm>
                <a:off x="3532875" y="2522175"/>
                <a:ext cx="342625" cy="342625"/>
              </a:xfrm>
              <a:custGeom>
                <a:avLst/>
                <a:gdLst/>
                <a:ahLst/>
                <a:cxnLst/>
                <a:rect l="l" t="t" r="r" b="b"/>
                <a:pathLst>
                  <a:path w="13705" h="13705" extrusionOk="0">
                    <a:moveTo>
                      <a:pt x="13704" y="0"/>
                    </a:moveTo>
                    <a:lnTo>
                      <a:pt x="13704" y="0"/>
                    </a:lnTo>
                    <a:cubicBezTo>
                      <a:pt x="13585" y="48"/>
                      <a:pt x="13454" y="107"/>
                      <a:pt x="13323" y="155"/>
                    </a:cubicBezTo>
                    <a:lnTo>
                      <a:pt x="155" y="13323"/>
                    </a:lnTo>
                    <a:cubicBezTo>
                      <a:pt x="107" y="13454"/>
                      <a:pt x="60" y="13585"/>
                      <a:pt x="0" y="13704"/>
                    </a:cubicBezTo>
                    <a:lnTo>
                      <a:pt x="1370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5" name="Google Shape;3275;p23"/>
              <p:cNvSpPr/>
              <p:nvPr/>
            </p:nvSpPr>
            <p:spPr>
              <a:xfrm>
                <a:off x="3518575" y="2507875"/>
                <a:ext cx="405450" cy="405425"/>
              </a:xfrm>
              <a:custGeom>
                <a:avLst/>
                <a:gdLst/>
                <a:ahLst/>
                <a:cxnLst/>
                <a:rect l="l" t="t" r="r" b="b"/>
                <a:pathLst>
                  <a:path w="16218" h="16217" extrusionOk="0">
                    <a:moveTo>
                      <a:pt x="16217" y="1"/>
                    </a:moveTo>
                    <a:lnTo>
                      <a:pt x="16217" y="1"/>
                    </a:lnTo>
                    <a:cubicBezTo>
                      <a:pt x="16110" y="24"/>
                      <a:pt x="16003" y="60"/>
                      <a:pt x="15884" y="96"/>
                    </a:cubicBezTo>
                    <a:lnTo>
                      <a:pt x="96" y="15884"/>
                    </a:lnTo>
                    <a:cubicBezTo>
                      <a:pt x="60" y="15991"/>
                      <a:pt x="37" y="16098"/>
                      <a:pt x="1" y="16217"/>
                    </a:cubicBezTo>
                    <a:lnTo>
                      <a:pt x="1621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6" name="Google Shape;3276;p23"/>
              <p:cNvSpPr/>
              <p:nvPr/>
            </p:nvSpPr>
            <p:spPr>
              <a:xfrm>
                <a:off x="3509950" y="2499250"/>
                <a:ext cx="456925" cy="456925"/>
              </a:xfrm>
              <a:custGeom>
                <a:avLst/>
                <a:gdLst/>
                <a:ahLst/>
                <a:cxnLst/>
                <a:rect l="l" t="t" r="r" b="b"/>
                <a:pathLst>
                  <a:path w="18277" h="18277" extrusionOk="0">
                    <a:moveTo>
                      <a:pt x="18277" y="0"/>
                    </a:moveTo>
                    <a:cubicBezTo>
                      <a:pt x="18181" y="12"/>
                      <a:pt x="18074" y="24"/>
                      <a:pt x="17979" y="48"/>
                    </a:cubicBezTo>
                    <a:lnTo>
                      <a:pt x="48" y="17991"/>
                    </a:lnTo>
                    <a:cubicBezTo>
                      <a:pt x="24" y="18086"/>
                      <a:pt x="12" y="18181"/>
                      <a:pt x="1" y="18276"/>
                    </a:cubicBezTo>
                    <a:lnTo>
                      <a:pt x="1827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7" name="Google Shape;3277;p23"/>
              <p:cNvSpPr/>
              <p:nvPr/>
            </p:nvSpPr>
            <p:spPr>
              <a:xfrm>
                <a:off x="3504600" y="2493600"/>
                <a:ext cx="501575" cy="501575"/>
              </a:xfrm>
              <a:custGeom>
                <a:avLst/>
                <a:gdLst/>
                <a:ahLst/>
                <a:cxnLst/>
                <a:rect l="l" t="t" r="r" b="b"/>
                <a:pathLst>
                  <a:path w="20063" h="20063" extrusionOk="0">
                    <a:moveTo>
                      <a:pt x="20062" y="0"/>
                    </a:moveTo>
                    <a:lnTo>
                      <a:pt x="20062" y="0"/>
                    </a:lnTo>
                    <a:cubicBezTo>
                      <a:pt x="19967" y="12"/>
                      <a:pt x="19872" y="24"/>
                      <a:pt x="19788" y="36"/>
                    </a:cubicBezTo>
                    <a:lnTo>
                      <a:pt x="36" y="19788"/>
                    </a:lnTo>
                    <a:cubicBezTo>
                      <a:pt x="24" y="19884"/>
                      <a:pt x="12" y="19979"/>
                      <a:pt x="0" y="20062"/>
                    </a:cubicBezTo>
                    <a:lnTo>
                      <a:pt x="2006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8" name="Google Shape;3278;p23"/>
              <p:cNvSpPr/>
              <p:nvPr/>
            </p:nvSpPr>
            <p:spPr>
              <a:xfrm>
                <a:off x="3502500" y="2491500"/>
                <a:ext cx="539675" cy="539975"/>
              </a:xfrm>
              <a:custGeom>
                <a:avLst/>
                <a:gdLst/>
                <a:ahLst/>
                <a:cxnLst/>
                <a:rect l="l" t="t" r="r" b="b"/>
                <a:pathLst>
                  <a:path w="21587" h="21599" extrusionOk="0">
                    <a:moveTo>
                      <a:pt x="21587" y="1"/>
                    </a:moveTo>
                    <a:lnTo>
                      <a:pt x="21337" y="13"/>
                    </a:lnTo>
                    <a:lnTo>
                      <a:pt x="1" y="21349"/>
                    </a:lnTo>
                    <a:lnTo>
                      <a:pt x="1" y="21599"/>
                    </a:lnTo>
                    <a:lnTo>
                      <a:pt x="2158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9" name="Google Shape;3279;p23"/>
              <p:cNvSpPr/>
              <p:nvPr/>
            </p:nvSpPr>
            <p:spPr>
              <a:xfrm>
                <a:off x="3502200" y="2491200"/>
                <a:ext cx="573925" cy="574200"/>
              </a:xfrm>
              <a:custGeom>
                <a:avLst/>
                <a:gdLst/>
                <a:ahLst/>
                <a:cxnLst/>
                <a:rect l="l" t="t" r="r" b="b"/>
                <a:pathLst>
                  <a:path w="22957" h="22968" extrusionOk="0">
                    <a:moveTo>
                      <a:pt x="22718" y="1"/>
                    </a:moveTo>
                    <a:lnTo>
                      <a:pt x="1" y="22730"/>
                    </a:lnTo>
                    <a:lnTo>
                      <a:pt x="1" y="22968"/>
                    </a:lnTo>
                    <a:lnTo>
                      <a:pt x="22956" y="13"/>
                    </a:lnTo>
                    <a:lnTo>
                      <a:pt x="2271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0" name="Google Shape;3280;p23"/>
              <p:cNvSpPr/>
              <p:nvPr/>
            </p:nvSpPr>
            <p:spPr>
              <a:xfrm>
                <a:off x="3503700" y="2493000"/>
                <a:ext cx="604575" cy="604550"/>
              </a:xfrm>
              <a:custGeom>
                <a:avLst/>
                <a:gdLst/>
                <a:ahLst/>
                <a:cxnLst/>
                <a:rect l="l" t="t" r="r" b="b"/>
                <a:pathLst>
                  <a:path w="24183" h="24182" extrusionOk="0">
                    <a:moveTo>
                      <a:pt x="23956" y="0"/>
                    </a:moveTo>
                    <a:lnTo>
                      <a:pt x="0" y="23956"/>
                    </a:lnTo>
                    <a:cubicBezTo>
                      <a:pt x="0" y="24039"/>
                      <a:pt x="0" y="24110"/>
                      <a:pt x="12" y="24182"/>
                    </a:cubicBezTo>
                    <a:lnTo>
                      <a:pt x="24182" y="24"/>
                    </a:lnTo>
                    <a:cubicBezTo>
                      <a:pt x="24111" y="0"/>
                      <a:pt x="24027" y="0"/>
                      <a:pt x="2395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1" name="Google Shape;3281;p23"/>
              <p:cNvSpPr/>
              <p:nvPr/>
            </p:nvSpPr>
            <p:spPr>
              <a:xfrm>
                <a:off x="3506975" y="2495975"/>
                <a:ext cx="631650" cy="631950"/>
              </a:xfrm>
              <a:custGeom>
                <a:avLst/>
                <a:gdLst/>
                <a:ahLst/>
                <a:cxnLst/>
                <a:rect l="l" t="t" r="r" b="b"/>
                <a:pathLst>
                  <a:path w="25266" h="25278" extrusionOk="0">
                    <a:moveTo>
                      <a:pt x="25051" y="0"/>
                    </a:moveTo>
                    <a:lnTo>
                      <a:pt x="0" y="25063"/>
                    </a:lnTo>
                    <a:cubicBezTo>
                      <a:pt x="0" y="25134"/>
                      <a:pt x="12" y="25206"/>
                      <a:pt x="24" y="25277"/>
                    </a:cubicBezTo>
                    <a:lnTo>
                      <a:pt x="25266" y="24"/>
                    </a:lnTo>
                    <a:lnTo>
                      <a:pt x="2505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2" name="Google Shape;3282;p23"/>
              <p:cNvSpPr/>
              <p:nvPr/>
            </p:nvSpPr>
            <p:spPr>
              <a:xfrm>
                <a:off x="3511450" y="2500725"/>
                <a:ext cx="656350" cy="656075"/>
              </a:xfrm>
              <a:custGeom>
                <a:avLst/>
                <a:gdLst/>
                <a:ahLst/>
                <a:cxnLst/>
                <a:rect l="l" t="t" r="r" b="b"/>
                <a:pathLst>
                  <a:path w="26254" h="26243" extrusionOk="0">
                    <a:moveTo>
                      <a:pt x="26051" y="1"/>
                    </a:moveTo>
                    <a:lnTo>
                      <a:pt x="0" y="26040"/>
                    </a:lnTo>
                    <a:cubicBezTo>
                      <a:pt x="24" y="26111"/>
                      <a:pt x="24" y="26183"/>
                      <a:pt x="48" y="26242"/>
                    </a:cubicBezTo>
                    <a:lnTo>
                      <a:pt x="26253" y="37"/>
                    </a:lnTo>
                    <a:lnTo>
                      <a:pt x="2605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3" name="Google Shape;3283;p23"/>
              <p:cNvSpPr/>
              <p:nvPr/>
            </p:nvSpPr>
            <p:spPr>
              <a:xfrm>
                <a:off x="3517400" y="2506700"/>
                <a:ext cx="678075" cy="678075"/>
              </a:xfrm>
              <a:custGeom>
                <a:avLst/>
                <a:gdLst/>
                <a:ahLst/>
                <a:cxnLst/>
                <a:rect l="l" t="t" r="r" b="b"/>
                <a:pathLst>
                  <a:path w="27123" h="27123" extrusionOk="0">
                    <a:moveTo>
                      <a:pt x="26932" y="0"/>
                    </a:moveTo>
                    <a:lnTo>
                      <a:pt x="0" y="26932"/>
                    </a:lnTo>
                    <a:cubicBezTo>
                      <a:pt x="12" y="26991"/>
                      <a:pt x="36" y="27051"/>
                      <a:pt x="48" y="27122"/>
                    </a:cubicBezTo>
                    <a:lnTo>
                      <a:pt x="27123" y="48"/>
                    </a:lnTo>
                    <a:lnTo>
                      <a:pt x="2693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4" name="Google Shape;3284;p23"/>
              <p:cNvSpPr/>
              <p:nvPr/>
            </p:nvSpPr>
            <p:spPr>
              <a:xfrm>
                <a:off x="3524525" y="2513825"/>
                <a:ext cx="697450" cy="697450"/>
              </a:xfrm>
              <a:custGeom>
                <a:avLst/>
                <a:gdLst/>
                <a:ahLst/>
                <a:cxnLst/>
                <a:rect l="l" t="t" r="r" b="b"/>
                <a:pathLst>
                  <a:path w="27898" h="27898" extrusionOk="0">
                    <a:moveTo>
                      <a:pt x="27719" y="1"/>
                    </a:moveTo>
                    <a:lnTo>
                      <a:pt x="1" y="27718"/>
                    </a:lnTo>
                    <a:cubicBezTo>
                      <a:pt x="25" y="27778"/>
                      <a:pt x="37" y="27838"/>
                      <a:pt x="60" y="27897"/>
                    </a:cubicBezTo>
                    <a:lnTo>
                      <a:pt x="27897" y="48"/>
                    </a:lnTo>
                    <a:lnTo>
                      <a:pt x="2771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5" name="Google Shape;3285;p23"/>
              <p:cNvSpPr/>
              <p:nvPr/>
            </p:nvSpPr>
            <p:spPr>
              <a:xfrm>
                <a:off x="3532875" y="2521875"/>
                <a:ext cx="714700" cy="714975"/>
              </a:xfrm>
              <a:custGeom>
                <a:avLst/>
                <a:gdLst/>
                <a:ahLst/>
                <a:cxnLst/>
                <a:rect l="l" t="t" r="r" b="b"/>
                <a:pathLst>
                  <a:path w="28588" h="28599" extrusionOk="0">
                    <a:moveTo>
                      <a:pt x="28409" y="0"/>
                    </a:moveTo>
                    <a:lnTo>
                      <a:pt x="0" y="28420"/>
                    </a:lnTo>
                    <a:cubicBezTo>
                      <a:pt x="12" y="28480"/>
                      <a:pt x="36" y="28539"/>
                      <a:pt x="60" y="28599"/>
                    </a:cubicBezTo>
                    <a:lnTo>
                      <a:pt x="28587" y="72"/>
                    </a:lnTo>
                    <a:lnTo>
                      <a:pt x="2840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6" name="Google Shape;3286;p23"/>
              <p:cNvSpPr/>
              <p:nvPr/>
            </p:nvSpPr>
            <p:spPr>
              <a:xfrm>
                <a:off x="3542100" y="2531100"/>
                <a:ext cx="730175" cy="730175"/>
              </a:xfrm>
              <a:custGeom>
                <a:avLst/>
                <a:gdLst/>
                <a:ahLst/>
                <a:cxnLst/>
                <a:rect l="l" t="t" r="r" b="b"/>
                <a:pathLst>
                  <a:path w="29207" h="29207" extrusionOk="0">
                    <a:moveTo>
                      <a:pt x="29028" y="0"/>
                    </a:moveTo>
                    <a:lnTo>
                      <a:pt x="0" y="29040"/>
                    </a:lnTo>
                    <a:cubicBezTo>
                      <a:pt x="24" y="29099"/>
                      <a:pt x="48" y="29147"/>
                      <a:pt x="72" y="29206"/>
                    </a:cubicBezTo>
                    <a:lnTo>
                      <a:pt x="29206" y="72"/>
                    </a:lnTo>
                    <a:lnTo>
                      <a:pt x="2902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7" name="Google Shape;3287;p23"/>
              <p:cNvSpPr/>
              <p:nvPr/>
            </p:nvSpPr>
            <p:spPr>
              <a:xfrm>
                <a:off x="3552225" y="2541525"/>
                <a:ext cx="743550" cy="743550"/>
              </a:xfrm>
              <a:custGeom>
                <a:avLst/>
                <a:gdLst/>
                <a:ahLst/>
                <a:cxnLst/>
                <a:rect l="l" t="t" r="r" b="b"/>
                <a:pathLst>
                  <a:path w="29742" h="29742" extrusionOk="0">
                    <a:moveTo>
                      <a:pt x="29575" y="0"/>
                    </a:moveTo>
                    <a:lnTo>
                      <a:pt x="0" y="29575"/>
                    </a:lnTo>
                    <a:cubicBezTo>
                      <a:pt x="24" y="29623"/>
                      <a:pt x="48" y="29682"/>
                      <a:pt x="72" y="29742"/>
                    </a:cubicBezTo>
                    <a:lnTo>
                      <a:pt x="29742" y="71"/>
                    </a:lnTo>
                    <a:lnTo>
                      <a:pt x="2957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8" name="Google Shape;3288;p23"/>
              <p:cNvSpPr/>
              <p:nvPr/>
            </p:nvSpPr>
            <p:spPr>
              <a:xfrm>
                <a:off x="3563225" y="2552525"/>
                <a:ext cx="755175" cy="755175"/>
              </a:xfrm>
              <a:custGeom>
                <a:avLst/>
                <a:gdLst/>
                <a:ahLst/>
                <a:cxnLst/>
                <a:rect l="l" t="t" r="r" b="b"/>
                <a:pathLst>
                  <a:path w="30207" h="30207" extrusionOk="0">
                    <a:moveTo>
                      <a:pt x="30052" y="1"/>
                    </a:moveTo>
                    <a:lnTo>
                      <a:pt x="1" y="30040"/>
                    </a:lnTo>
                    <a:cubicBezTo>
                      <a:pt x="36" y="30100"/>
                      <a:pt x="60" y="30147"/>
                      <a:pt x="84" y="30207"/>
                    </a:cubicBezTo>
                    <a:lnTo>
                      <a:pt x="30207" y="84"/>
                    </a:lnTo>
                    <a:lnTo>
                      <a:pt x="3005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9" name="Google Shape;3289;p23"/>
              <p:cNvSpPr/>
              <p:nvPr/>
            </p:nvSpPr>
            <p:spPr>
              <a:xfrm>
                <a:off x="3575125" y="2564425"/>
                <a:ext cx="765025" cy="765000"/>
              </a:xfrm>
              <a:custGeom>
                <a:avLst/>
                <a:gdLst/>
                <a:ahLst/>
                <a:cxnLst/>
                <a:rect l="l" t="t" r="r" b="b"/>
                <a:pathLst>
                  <a:path w="30601" h="30600" extrusionOk="0">
                    <a:moveTo>
                      <a:pt x="30457" y="1"/>
                    </a:moveTo>
                    <a:lnTo>
                      <a:pt x="1" y="30445"/>
                    </a:lnTo>
                    <a:cubicBezTo>
                      <a:pt x="37" y="30493"/>
                      <a:pt x="61" y="30552"/>
                      <a:pt x="96" y="30600"/>
                    </a:cubicBezTo>
                    <a:lnTo>
                      <a:pt x="30600" y="84"/>
                    </a:lnTo>
                    <a:lnTo>
                      <a:pt x="3045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0" name="Google Shape;3290;p23"/>
              <p:cNvSpPr/>
              <p:nvPr/>
            </p:nvSpPr>
            <p:spPr>
              <a:xfrm>
                <a:off x="3587925" y="2577225"/>
                <a:ext cx="773350" cy="773350"/>
              </a:xfrm>
              <a:custGeom>
                <a:avLst/>
                <a:gdLst/>
                <a:ahLst/>
                <a:cxnLst/>
                <a:rect l="l" t="t" r="r" b="b"/>
                <a:pathLst>
                  <a:path w="30934" h="30934" extrusionOk="0">
                    <a:moveTo>
                      <a:pt x="30791" y="1"/>
                    </a:moveTo>
                    <a:lnTo>
                      <a:pt x="1" y="30778"/>
                    </a:lnTo>
                    <a:lnTo>
                      <a:pt x="96" y="30933"/>
                    </a:lnTo>
                    <a:lnTo>
                      <a:pt x="30933" y="96"/>
                    </a:lnTo>
                    <a:lnTo>
                      <a:pt x="3079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1" name="Google Shape;3291;p23"/>
              <p:cNvSpPr/>
              <p:nvPr/>
            </p:nvSpPr>
            <p:spPr>
              <a:xfrm>
                <a:off x="3601625" y="2590625"/>
                <a:ext cx="780175" cy="780175"/>
              </a:xfrm>
              <a:custGeom>
                <a:avLst/>
                <a:gdLst/>
                <a:ahLst/>
                <a:cxnLst/>
                <a:rect l="l" t="t" r="r" b="b"/>
                <a:pathLst>
                  <a:path w="31207" h="31207" extrusionOk="0">
                    <a:moveTo>
                      <a:pt x="31052" y="1"/>
                    </a:moveTo>
                    <a:lnTo>
                      <a:pt x="1" y="31064"/>
                    </a:lnTo>
                    <a:lnTo>
                      <a:pt x="96" y="31207"/>
                    </a:lnTo>
                    <a:lnTo>
                      <a:pt x="31207" y="108"/>
                    </a:lnTo>
                    <a:lnTo>
                      <a:pt x="3105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2" name="Google Shape;3292;p23"/>
              <p:cNvSpPr/>
              <p:nvPr/>
            </p:nvSpPr>
            <p:spPr>
              <a:xfrm>
                <a:off x="3615925" y="2604925"/>
                <a:ext cx="784925" cy="785225"/>
              </a:xfrm>
              <a:custGeom>
                <a:avLst/>
                <a:gdLst/>
                <a:ahLst/>
                <a:cxnLst/>
                <a:rect l="l" t="t" r="r" b="b"/>
                <a:pathLst>
                  <a:path w="31397" h="31409" extrusionOk="0">
                    <a:moveTo>
                      <a:pt x="31266" y="0"/>
                    </a:moveTo>
                    <a:lnTo>
                      <a:pt x="0" y="31278"/>
                    </a:lnTo>
                    <a:cubicBezTo>
                      <a:pt x="36" y="31325"/>
                      <a:pt x="72" y="31361"/>
                      <a:pt x="107" y="31409"/>
                    </a:cubicBezTo>
                    <a:lnTo>
                      <a:pt x="31397" y="107"/>
                    </a:lnTo>
                    <a:lnTo>
                      <a:pt x="3126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3" name="Google Shape;3293;p23"/>
              <p:cNvSpPr/>
              <p:nvPr/>
            </p:nvSpPr>
            <p:spPr>
              <a:xfrm>
                <a:off x="3630800" y="2620100"/>
                <a:ext cx="789100" cy="788800"/>
              </a:xfrm>
              <a:custGeom>
                <a:avLst/>
                <a:gdLst/>
                <a:ahLst/>
                <a:cxnLst/>
                <a:rect l="l" t="t" r="r" b="b"/>
                <a:pathLst>
                  <a:path w="31564" h="31552" extrusionOk="0">
                    <a:moveTo>
                      <a:pt x="31433" y="0"/>
                    </a:moveTo>
                    <a:lnTo>
                      <a:pt x="0" y="31421"/>
                    </a:lnTo>
                    <a:cubicBezTo>
                      <a:pt x="36" y="31468"/>
                      <a:pt x="72" y="31504"/>
                      <a:pt x="108" y="31552"/>
                    </a:cubicBezTo>
                    <a:lnTo>
                      <a:pt x="31564" y="107"/>
                    </a:lnTo>
                    <a:lnTo>
                      <a:pt x="3143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4" name="Google Shape;3294;p23"/>
              <p:cNvSpPr/>
              <p:nvPr/>
            </p:nvSpPr>
            <p:spPr>
              <a:xfrm>
                <a:off x="3646575" y="2635875"/>
                <a:ext cx="791200" cy="791200"/>
              </a:xfrm>
              <a:custGeom>
                <a:avLst/>
                <a:gdLst/>
                <a:ahLst/>
                <a:cxnLst/>
                <a:rect l="l" t="t" r="r" b="b"/>
                <a:pathLst>
                  <a:path w="31648" h="31648" extrusionOk="0">
                    <a:moveTo>
                      <a:pt x="31528" y="0"/>
                    </a:moveTo>
                    <a:lnTo>
                      <a:pt x="0" y="31516"/>
                    </a:lnTo>
                    <a:lnTo>
                      <a:pt x="120" y="31647"/>
                    </a:lnTo>
                    <a:lnTo>
                      <a:pt x="31647" y="107"/>
                    </a:lnTo>
                    <a:lnTo>
                      <a:pt x="3152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5" name="Google Shape;3295;p23"/>
              <p:cNvSpPr/>
              <p:nvPr/>
            </p:nvSpPr>
            <p:spPr>
              <a:xfrm>
                <a:off x="3663250" y="2652250"/>
                <a:ext cx="792075" cy="792075"/>
              </a:xfrm>
              <a:custGeom>
                <a:avLst/>
                <a:gdLst/>
                <a:ahLst/>
                <a:cxnLst/>
                <a:rect l="l" t="t" r="r" b="b"/>
                <a:pathLst>
                  <a:path w="31683" h="31683" extrusionOk="0">
                    <a:moveTo>
                      <a:pt x="31552" y="0"/>
                    </a:moveTo>
                    <a:lnTo>
                      <a:pt x="0" y="31564"/>
                    </a:lnTo>
                    <a:cubicBezTo>
                      <a:pt x="36" y="31587"/>
                      <a:pt x="60" y="31623"/>
                      <a:pt x="95" y="31659"/>
                    </a:cubicBezTo>
                    <a:lnTo>
                      <a:pt x="119" y="31683"/>
                    </a:lnTo>
                    <a:lnTo>
                      <a:pt x="31683" y="119"/>
                    </a:lnTo>
                    <a:lnTo>
                      <a:pt x="31647" y="95"/>
                    </a:lnTo>
                    <a:cubicBezTo>
                      <a:pt x="31623" y="60"/>
                      <a:pt x="31588" y="36"/>
                      <a:pt x="3155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6" name="Google Shape;3296;p23"/>
              <p:cNvSpPr/>
              <p:nvPr/>
            </p:nvSpPr>
            <p:spPr>
              <a:xfrm>
                <a:off x="3680500" y="2669500"/>
                <a:ext cx="791200" cy="791500"/>
              </a:xfrm>
              <a:custGeom>
                <a:avLst/>
                <a:gdLst/>
                <a:ahLst/>
                <a:cxnLst/>
                <a:rect l="l" t="t" r="r" b="b"/>
                <a:pathLst>
                  <a:path w="31648" h="31660" extrusionOk="0">
                    <a:moveTo>
                      <a:pt x="31529" y="1"/>
                    </a:moveTo>
                    <a:lnTo>
                      <a:pt x="1" y="31540"/>
                    </a:lnTo>
                    <a:cubicBezTo>
                      <a:pt x="37" y="31576"/>
                      <a:pt x="72" y="31612"/>
                      <a:pt x="120" y="31659"/>
                    </a:cubicBezTo>
                    <a:lnTo>
                      <a:pt x="31648" y="120"/>
                    </a:lnTo>
                    <a:cubicBezTo>
                      <a:pt x="31612" y="84"/>
                      <a:pt x="31564" y="48"/>
                      <a:pt x="3152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7" name="Google Shape;3297;p23"/>
              <p:cNvSpPr/>
              <p:nvPr/>
            </p:nvSpPr>
            <p:spPr>
              <a:xfrm>
                <a:off x="3698375" y="2687675"/>
                <a:ext cx="789100" cy="789100"/>
              </a:xfrm>
              <a:custGeom>
                <a:avLst/>
                <a:gdLst/>
                <a:ahLst/>
                <a:cxnLst/>
                <a:rect l="l" t="t" r="r" b="b"/>
                <a:pathLst>
                  <a:path w="31564" h="31564" extrusionOk="0">
                    <a:moveTo>
                      <a:pt x="31456" y="0"/>
                    </a:moveTo>
                    <a:lnTo>
                      <a:pt x="0" y="31444"/>
                    </a:lnTo>
                    <a:lnTo>
                      <a:pt x="131" y="31563"/>
                    </a:lnTo>
                    <a:lnTo>
                      <a:pt x="31564" y="119"/>
                    </a:lnTo>
                    <a:cubicBezTo>
                      <a:pt x="31528" y="83"/>
                      <a:pt x="31492" y="36"/>
                      <a:pt x="3145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8" name="Google Shape;3298;p23"/>
              <p:cNvSpPr/>
              <p:nvPr/>
            </p:nvSpPr>
            <p:spPr>
              <a:xfrm>
                <a:off x="3717125" y="2706125"/>
                <a:ext cx="785525" cy="785525"/>
              </a:xfrm>
              <a:custGeom>
                <a:avLst/>
                <a:gdLst/>
                <a:ahLst/>
                <a:cxnLst/>
                <a:rect l="l" t="t" r="r" b="b"/>
                <a:pathLst>
                  <a:path w="31421" h="31421" extrusionOk="0">
                    <a:moveTo>
                      <a:pt x="31314" y="0"/>
                    </a:moveTo>
                    <a:lnTo>
                      <a:pt x="0" y="31325"/>
                    </a:lnTo>
                    <a:lnTo>
                      <a:pt x="131" y="31421"/>
                    </a:lnTo>
                    <a:lnTo>
                      <a:pt x="31421" y="143"/>
                    </a:lnTo>
                    <a:cubicBezTo>
                      <a:pt x="31385" y="95"/>
                      <a:pt x="31349" y="48"/>
                      <a:pt x="3131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9" name="Google Shape;3299;p23"/>
              <p:cNvSpPr/>
              <p:nvPr/>
            </p:nvSpPr>
            <p:spPr>
              <a:xfrm>
                <a:off x="3736475" y="2725750"/>
                <a:ext cx="780475" cy="780500"/>
              </a:xfrm>
              <a:custGeom>
                <a:avLst/>
                <a:gdLst/>
                <a:ahLst/>
                <a:cxnLst/>
                <a:rect l="l" t="t" r="r" b="b"/>
                <a:pathLst>
                  <a:path w="31219" h="31220" extrusionOk="0">
                    <a:moveTo>
                      <a:pt x="31123" y="1"/>
                    </a:moveTo>
                    <a:lnTo>
                      <a:pt x="0" y="31112"/>
                    </a:lnTo>
                    <a:cubicBezTo>
                      <a:pt x="48" y="31148"/>
                      <a:pt x="95" y="31183"/>
                      <a:pt x="143" y="31219"/>
                    </a:cubicBezTo>
                    <a:lnTo>
                      <a:pt x="31218" y="132"/>
                    </a:lnTo>
                    <a:cubicBezTo>
                      <a:pt x="31183" y="84"/>
                      <a:pt x="31159" y="37"/>
                      <a:pt x="3112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0" name="Google Shape;3300;p23"/>
              <p:cNvSpPr/>
              <p:nvPr/>
            </p:nvSpPr>
            <p:spPr>
              <a:xfrm>
                <a:off x="3756400" y="2745700"/>
                <a:ext cx="773950" cy="774225"/>
              </a:xfrm>
              <a:custGeom>
                <a:avLst/>
                <a:gdLst/>
                <a:ahLst/>
                <a:cxnLst/>
                <a:rect l="l" t="t" r="r" b="b"/>
                <a:pathLst>
                  <a:path w="30958" h="30969" extrusionOk="0">
                    <a:moveTo>
                      <a:pt x="30874" y="1"/>
                    </a:moveTo>
                    <a:lnTo>
                      <a:pt x="1" y="30874"/>
                    </a:lnTo>
                    <a:cubicBezTo>
                      <a:pt x="60" y="30897"/>
                      <a:pt x="108" y="30933"/>
                      <a:pt x="156" y="30969"/>
                    </a:cubicBezTo>
                    <a:lnTo>
                      <a:pt x="30957" y="144"/>
                    </a:lnTo>
                    <a:lnTo>
                      <a:pt x="3087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1" name="Google Shape;3301;p23"/>
              <p:cNvSpPr/>
              <p:nvPr/>
            </p:nvSpPr>
            <p:spPr>
              <a:xfrm>
                <a:off x="3777550" y="2766550"/>
                <a:ext cx="765875" cy="766175"/>
              </a:xfrm>
              <a:custGeom>
                <a:avLst/>
                <a:gdLst/>
                <a:ahLst/>
                <a:cxnLst/>
                <a:rect l="l" t="t" r="r" b="b"/>
                <a:pathLst>
                  <a:path w="30635" h="30647" extrusionOk="0">
                    <a:moveTo>
                      <a:pt x="30552" y="0"/>
                    </a:moveTo>
                    <a:lnTo>
                      <a:pt x="0" y="30552"/>
                    </a:lnTo>
                    <a:cubicBezTo>
                      <a:pt x="48" y="30587"/>
                      <a:pt x="95" y="30611"/>
                      <a:pt x="143" y="30647"/>
                    </a:cubicBezTo>
                    <a:lnTo>
                      <a:pt x="30635" y="155"/>
                    </a:lnTo>
                    <a:cubicBezTo>
                      <a:pt x="30611" y="107"/>
                      <a:pt x="30575" y="60"/>
                      <a:pt x="3055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2" name="Google Shape;3302;p23"/>
              <p:cNvSpPr/>
              <p:nvPr/>
            </p:nvSpPr>
            <p:spPr>
              <a:xfrm>
                <a:off x="3799275" y="2788575"/>
                <a:ext cx="756075" cy="756075"/>
              </a:xfrm>
              <a:custGeom>
                <a:avLst/>
                <a:gdLst/>
                <a:ahLst/>
                <a:cxnLst/>
                <a:rect l="l" t="t" r="r" b="b"/>
                <a:pathLst>
                  <a:path w="30243" h="30243" extrusionOk="0">
                    <a:moveTo>
                      <a:pt x="30171" y="0"/>
                    </a:moveTo>
                    <a:lnTo>
                      <a:pt x="0" y="30159"/>
                    </a:lnTo>
                    <a:lnTo>
                      <a:pt x="155" y="30242"/>
                    </a:lnTo>
                    <a:lnTo>
                      <a:pt x="30242" y="155"/>
                    </a:lnTo>
                    <a:cubicBezTo>
                      <a:pt x="30218" y="95"/>
                      <a:pt x="30195" y="48"/>
                      <a:pt x="3017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3" name="Google Shape;3303;p23"/>
              <p:cNvSpPr/>
              <p:nvPr/>
            </p:nvSpPr>
            <p:spPr>
              <a:xfrm>
                <a:off x="3821900" y="2811200"/>
                <a:ext cx="744750" cy="744750"/>
              </a:xfrm>
              <a:custGeom>
                <a:avLst/>
                <a:gdLst/>
                <a:ahLst/>
                <a:cxnLst/>
                <a:rect l="l" t="t" r="r" b="b"/>
                <a:pathLst>
                  <a:path w="29790" h="29790" extrusionOk="0">
                    <a:moveTo>
                      <a:pt x="29706" y="0"/>
                    </a:moveTo>
                    <a:lnTo>
                      <a:pt x="0" y="29706"/>
                    </a:lnTo>
                    <a:lnTo>
                      <a:pt x="167" y="29789"/>
                    </a:lnTo>
                    <a:lnTo>
                      <a:pt x="29790" y="155"/>
                    </a:lnTo>
                    <a:cubicBezTo>
                      <a:pt x="29766" y="107"/>
                      <a:pt x="29742" y="48"/>
                      <a:pt x="2970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4" name="Google Shape;3304;p23"/>
              <p:cNvSpPr/>
              <p:nvPr/>
            </p:nvSpPr>
            <p:spPr>
              <a:xfrm>
                <a:off x="3845400" y="2834700"/>
                <a:ext cx="731375" cy="731375"/>
              </a:xfrm>
              <a:custGeom>
                <a:avLst/>
                <a:gdLst/>
                <a:ahLst/>
                <a:cxnLst/>
                <a:rect l="l" t="t" r="r" b="b"/>
                <a:pathLst>
                  <a:path w="29255" h="29255" extrusionOk="0">
                    <a:moveTo>
                      <a:pt x="29183" y="1"/>
                    </a:moveTo>
                    <a:lnTo>
                      <a:pt x="1" y="29183"/>
                    </a:lnTo>
                    <a:lnTo>
                      <a:pt x="168" y="29254"/>
                    </a:lnTo>
                    <a:lnTo>
                      <a:pt x="29255" y="167"/>
                    </a:lnTo>
                    <a:cubicBezTo>
                      <a:pt x="29243" y="108"/>
                      <a:pt x="29207" y="48"/>
                      <a:pt x="2918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5" name="Google Shape;3305;p23"/>
              <p:cNvSpPr/>
              <p:nvPr/>
            </p:nvSpPr>
            <p:spPr>
              <a:xfrm>
                <a:off x="3869825" y="2859100"/>
                <a:ext cx="716475" cy="716500"/>
              </a:xfrm>
              <a:custGeom>
                <a:avLst/>
                <a:gdLst/>
                <a:ahLst/>
                <a:cxnLst/>
                <a:rect l="l" t="t" r="r" b="b"/>
                <a:pathLst>
                  <a:path w="28659" h="28660" extrusionOk="0">
                    <a:moveTo>
                      <a:pt x="28587" y="1"/>
                    </a:moveTo>
                    <a:lnTo>
                      <a:pt x="0" y="28600"/>
                    </a:lnTo>
                    <a:lnTo>
                      <a:pt x="179" y="28659"/>
                    </a:lnTo>
                    <a:lnTo>
                      <a:pt x="28659" y="168"/>
                    </a:lnTo>
                    <a:cubicBezTo>
                      <a:pt x="28635" y="108"/>
                      <a:pt x="28611" y="61"/>
                      <a:pt x="2858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6" name="Google Shape;3306;p23"/>
              <p:cNvSpPr/>
              <p:nvPr/>
            </p:nvSpPr>
            <p:spPr>
              <a:xfrm>
                <a:off x="3895425" y="2884425"/>
                <a:ext cx="699200" cy="699200"/>
              </a:xfrm>
              <a:custGeom>
                <a:avLst/>
                <a:gdLst/>
                <a:ahLst/>
                <a:cxnLst/>
                <a:rect l="l" t="t" r="r" b="b"/>
                <a:pathLst>
                  <a:path w="27968" h="27968" extrusionOk="0">
                    <a:moveTo>
                      <a:pt x="27908" y="0"/>
                    </a:moveTo>
                    <a:lnTo>
                      <a:pt x="0" y="27908"/>
                    </a:lnTo>
                    <a:lnTo>
                      <a:pt x="179" y="27968"/>
                    </a:lnTo>
                    <a:lnTo>
                      <a:pt x="27968" y="179"/>
                    </a:lnTo>
                    <a:cubicBezTo>
                      <a:pt x="27944" y="119"/>
                      <a:pt x="27920" y="60"/>
                      <a:pt x="2790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7" name="Google Shape;3307;p23"/>
              <p:cNvSpPr/>
              <p:nvPr/>
            </p:nvSpPr>
            <p:spPr>
              <a:xfrm>
                <a:off x="3921600" y="2910900"/>
                <a:ext cx="680175" cy="680175"/>
              </a:xfrm>
              <a:custGeom>
                <a:avLst/>
                <a:gdLst/>
                <a:ahLst/>
                <a:cxnLst/>
                <a:rect l="l" t="t" r="r" b="b"/>
                <a:pathLst>
                  <a:path w="27207" h="27207" extrusionOk="0">
                    <a:moveTo>
                      <a:pt x="27159" y="1"/>
                    </a:moveTo>
                    <a:lnTo>
                      <a:pt x="1" y="27147"/>
                    </a:lnTo>
                    <a:lnTo>
                      <a:pt x="191" y="27206"/>
                    </a:lnTo>
                    <a:lnTo>
                      <a:pt x="27207" y="191"/>
                    </a:lnTo>
                    <a:cubicBezTo>
                      <a:pt x="27195" y="132"/>
                      <a:pt x="27171" y="60"/>
                      <a:pt x="2715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8" name="Google Shape;3308;p23"/>
              <p:cNvSpPr/>
              <p:nvPr/>
            </p:nvSpPr>
            <p:spPr>
              <a:xfrm>
                <a:off x="3949300" y="2938575"/>
                <a:ext cx="658725" cy="658450"/>
              </a:xfrm>
              <a:custGeom>
                <a:avLst/>
                <a:gdLst/>
                <a:ahLst/>
                <a:cxnLst/>
                <a:rect l="l" t="t" r="r" b="b"/>
                <a:pathLst>
                  <a:path w="26349" h="26338" extrusionOk="0">
                    <a:moveTo>
                      <a:pt x="26301" y="1"/>
                    </a:moveTo>
                    <a:lnTo>
                      <a:pt x="0" y="26302"/>
                    </a:lnTo>
                    <a:lnTo>
                      <a:pt x="203" y="26338"/>
                    </a:lnTo>
                    <a:lnTo>
                      <a:pt x="26349" y="203"/>
                    </a:lnTo>
                    <a:cubicBezTo>
                      <a:pt x="26325" y="132"/>
                      <a:pt x="26313" y="60"/>
                      <a:pt x="2630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9" name="Google Shape;3309;p23"/>
              <p:cNvSpPr/>
              <p:nvPr/>
            </p:nvSpPr>
            <p:spPr>
              <a:xfrm>
                <a:off x="3978175" y="2967450"/>
                <a:ext cx="634625" cy="634350"/>
              </a:xfrm>
              <a:custGeom>
                <a:avLst/>
                <a:gdLst/>
                <a:ahLst/>
                <a:cxnLst/>
                <a:rect l="l" t="t" r="r" b="b"/>
                <a:pathLst>
                  <a:path w="25385" h="25374" extrusionOk="0">
                    <a:moveTo>
                      <a:pt x="25348" y="1"/>
                    </a:moveTo>
                    <a:lnTo>
                      <a:pt x="0" y="25349"/>
                    </a:lnTo>
                    <a:lnTo>
                      <a:pt x="214" y="25373"/>
                    </a:lnTo>
                    <a:lnTo>
                      <a:pt x="25384" y="215"/>
                    </a:lnTo>
                    <a:cubicBezTo>
                      <a:pt x="25372" y="144"/>
                      <a:pt x="25360" y="72"/>
                      <a:pt x="2534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0" name="Google Shape;3310;p23"/>
              <p:cNvSpPr/>
              <p:nvPr/>
            </p:nvSpPr>
            <p:spPr>
              <a:xfrm>
                <a:off x="4008525" y="2997825"/>
                <a:ext cx="607250" cy="607225"/>
              </a:xfrm>
              <a:custGeom>
                <a:avLst/>
                <a:gdLst/>
                <a:ahLst/>
                <a:cxnLst/>
                <a:rect l="l" t="t" r="r" b="b"/>
                <a:pathLst>
                  <a:path w="24290" h="24289" extrusionOk="0">
                    <a:moveTo>
                      <a:pt x="24277" y="0"/>
                    </a:moveTo>
                    <a:lnTo>
                      <a:pt x="0" y="24277"/>
                    </a:lnTo>
                    <a:cubicBezTo>
                      <a:pt x="72" y="24277"/>
                      <a:pt x="155" y="24289"/>
                      <a:pt x="227" y="24289"/>
                    </a:cubicBezTo>
                    <a:lnTo>
                      <a:pt x="24289" y="215"/>
                    </a:lnTo>
                    <a:cubicBezTo>
                      <a:pt x="24289" y="143"/>
                      <a:pt x="24289" y="72"/>
                      <a:pt x="2427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1" name="Google Shape;3311;p23"/>
              <p:cNvSpPr/>
              <p:nvPr/>
            </p:nvSpPr>
            <p:spPr>
              <a:xfrm>
                <a:off x="4040675" y="3029675"/>
                <a:ext cx="576875" cy="576875"/>
              </a:xfrm>
              <a:custGeom>
                <a:avLst/>
                <a:gdLst/>
                <a:ahLst/>
                <a:cxnLst/>
                <a:rect l="l" t="t" r="r" b="b"/>
                <a:pathLst>
                  <a:path w="23075" h="23075" extrusionOk="0">
                    <a:moveTo>
                      <a:pt x="23075" y="0"/>
                    </a:moveTo>
                    <a:lnTo>
                      <a:pt x="0" y="23075"/>
                    </a:lnTo>
                    <a:lnTo>
                      <a:pt x="238" y="23075"/>
                    </a:lnTo>
                    <a:lnTo>
                      <a:pt x="23075" y="238"/>
                    </a:lnTo>
                    <a:cubicBezTo>
                      <a:pt x="23075" y="155"/>
                      <a:pt x="23075" y="84"/>
                      <a:pt x="230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2" name="Google Shape;3312;p23"/>
              <p:cNvSpPr/>
              <p:nvPr/>
            </p:nvSpPr>
            <p:spPr>
              <a:xfrm>
                <a:off x="4074300" y="3063600"/>
                <a:ext cx="543250" cy="543250"/>
              </a:xfrm>
              <a:custGeom>
                <a:avLst/>
                <a:gdLst/>
                <a:ahLst/>
                <a:cxnLst/>
                <a:rect l="l" t="t" r="r" b="b"/>
                <a:pathLst>
                  <a:path w="21730" h="21730" extrusionOk="0">
                    <a:moveTo>
                      <a:pt x="21730" y="1"/>
                    </a:moveTo>
                    <a:lnTo>
                      <a:pt x="1" y="21729"/>
                    </a:lnTo>
                    <a:lnTo>
                      <a:pt x="239" y="21729"/>
                    </a:lnTo>
                    <a:lnTo>
                      <a:pt x="21730" y="239"/>
                    </a:lnTo>
                    <a:lnTo>
                      <a:pt x="2173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3" name="Google Shape;3313;p23"/>
              <p:cNvSpPr/>
              <p:nvPr/>
            </p:nvSpPr>
            <p:spPr>
              <a:xfrm>
                <a:off x="4110325" y="3099325"/>
                <a:ext cx="505450" cy="505450"/>
              </a:xfrm>
              <a:custGeom>
                <a:avLst/>
                <a:gdLst/>
                <a:ahLst/>
                <a:cxnLst/>
                <a:rect l="l" t="t" r="r" b="b"/>
                <a:pathLst>
                  <a:path w="20218" h="20218" extrusionOk="0">
                    <a:moveTo>
                      <a:pt x="20217" y="0"/>
                    </a:moveTo>
                    <a:lnTo>
                      <a:pt x="0" y="20217"/>
                    </a:lnTo>
                    <a:lnTo>
                      <a:pt x="262" y="20193"/>
                    </a:lnTo>
                    <a:lnTo>
                      <a:pt x="20182" y="274"/>
                    </a:lnTo>
                    <a:lnTo>
                      <a:pt x="2021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4" name="Google Shape;3314;p23"/>
              <p:cNvSpPr/>
              <p:nvPr/>
            </p:nvSpPr>
            <p:spPr>
              <a:xfrm>
                <a:off x="4149325" y="3138325"/>
                <a:ext cx="461375" cy="461375"/>
              </a:xfrm>
              <a:custGeom>
                <a:avLst/>
                <a:gdLst/>
                <a:ahLst/>
                <a:cxnLst/>
                <a:rect l="l" t="t" r="r" b="b"/>
                <a:pathLst>
                  <a:path w="18455" h="18455" extrusionOk="0">
                    <a:moveTo>
                      <a:pt x="18455" y="0"/>
                    </a:moveTo>
                    <a:lnTo>
                      <a:pt x="0" y="18455"/>
                    </a:lnTo>
                    <a:lnTo>
                      <a:pt x="0" y="18455"/>
                    </a:lnTo>
                    <a:lnTo>
                      <a:pt x="286" y="18407"/>
                    </a:lnTo>
                    <a:lnTo>
                      <a:pt x="18407" y="286"/>
                    </a:lnTo>
                    <a:lnTo>
                      <a:pt x="1845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5" name="Google Shape;3315;p23"/>
              <p:cNvSpPr/>
              <p:nvPr/>
            </p:nvSpPr>
            <p:spPr>
              <a:xfrm>
                <a:off x="4191275" y="3180575"/>
                <a:ext cx="411100" cy="410800"/>
              </a:xfrm>
              <a:custGeom>
                <a:avLst/>
                <a:gdLst/>
                <a:ahLst/>
                <a:cxnLst/>
                <a:rect l="l" t="t" r="r" b="b"/>
                <a:pathLst>
                  <a:path w="16444" h="16432" extrusionOk="0">
                    <a:moveTo>
                      <a:pt x="16443" y="1"/>
                    </a:moveTo>
                    <a:lnTo>
                      <a:pt x="1" y="16431"/>
                    </a:lnTo>
                    <a:cubicBezTo>
                      <a:pt x="120" y="16407"/>
                      <a:pt x="227" y="16384"/>
                      <a:pt x="334" y="16348"/>
                    </a:cubicBezTo>
                    <a:lnTo>
                      <a:pt x="16360" y="322"/>
                    </a:lnTo>
                    <a:cubicBezTo>
                      <a:pt x="16384" y="215"/>
                      <a:pt x="16420" y="108"/>
                      <a:pt x="1644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6" name="Google Shape;3316;p23"/>
              <p:cNvSpPr/>
              <p:nvPr/>
            </p:nvSpPr>
            <p:spPr>
              <a:xfrm>
                <a:off x="4239200" y="3228500"/>
                <a:ext cx="349175" cy="349175"/>
              </a:xfrm>
              <a:custGeom>
                <a:avLst/>
                <a:gdLst/>
                <a:ahLst/>
                <a:cxnLst/>
                <a:rect l="l" t="t" r="r" b="b"/>
                <a:pathLst>
                  <a:path w="13967" h="13967" extrusionOk="0">
                    <a:moveTo>
                      <a:pt x="13967" y="1"/>
                    </a:moveTo>
                    <a:lnTo>
                      <a:pt x="1" y="13967"/>
                    </a:lnTo>
                    <a:lnTo>
                      <a:pt x="1" y="13967"/>
                    </a:lnTo>
                    <a:lnTo>
                      <a:pt x="370" y="13836"/>
                    </a:lnTo>
                    <a:lnTo>
                      <a:pt x="13836" y="370"/>
                    </a:lnTo>
                    <a:cubicBezTo>
                      <a:pt x="13884" y="239"/>
                      <a:pt x="13919" y="120"/>
                      <a:pt x="1396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7" name="Google Shape;3317;p23"/>
              <p:cNvSpPr/>
              <p:nvPr/>
            </p:nvSpPr>
            <p:spPr>
              <a:xfrm>
                <a:off x="4295775" y="3284750"/>
                <a:ext cx="269975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799" h="10812" extrusionOk="0">
                    <a:moveTo>
                      <a:pt x="10799" y="1"/>
                    </a:moveTo>
                    <a:lnTo>
                      <a:pt x="0" y="10812"/>
                    </a:lnTo>
                    <a:cubicBezTo>
                      <a:pt x="155" y="10740"/>
                      <a:pt x="310" y="10657"/>
                      <a:pt x="476" y="10574"/>
                    </a:cubicBezTo>
                    <a:lnTo>
                      <a:pt x="10561" y="477"/>
                    </a:lnTo>
                    <a:cubicBezTo>
                      <a:pt x="10644" y="322"/>
                      <a:pt x="10728" y="168"/>
                      <a:pt x="1079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8" name="Google Shape;3318;p23"/>
              <p:cNvSpPr/>
              <p:nvPr/>
            </p:nvSpPr>
            <p:spPr>
              <a:xfrm>
                <a:off x="4375225" y="3364225"/>
                <a:ext cx="145000" cy="145300"/>
              </a:xfrm>
              <a:custGeom>
                <a:avLst/>
                <a:gdLst/>
                <a:ahLst/>
                <a:cxnLst/>
                <a:rect l="l" t="t" r="r" b="b"/>
                <a:pathLst>
                  <a:path w="5800" h="5812" extrusionOk="0">
                    <a:moveTo>
                      <a:pt x="5799" y="1"/>
                    </a:moveTo>
                    <a:lnTo>
                      <a:pt x="1" y="5811"/>
                    </a:lnTo>
                    <a:cubicBezTo>
                      <a:pt x="287" y="5609"/>
                      <a:pt x="584" y="5406"/>
                      <a:pt x="858" y="5180"/>
                    </a:cubicBezTo>
                    <a:lnTo>
                      <a:pt x="5180" y="870"/>
                    </a:lnTo>
                    <a:cubicBezTo>
                      <a:pt x="5395" y="584"/>
                      <a:pt x="5597" y="299"/>
                      <a:pt x="579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8866584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one column 2">
  <p:cSld name="Title and one column 2">
    <p:spTree>
      <p:nvGrpSpPr>
        <p:cNvPr id="1" name="Shape 1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0" name="Google Shape;1640;p13"/>
          <p:cNvSpPr txBox="1">
            <a:spLocks noGrp="1"/>
          </p:cNvSpPr>
          <p:nvPr>
            <p:ph type="title"/>
          </p:nvPr>
        </p:nvSpPr>
        <p:spPr>
          <a:xfrm>
            <a:off x="4718325" y="1635175"/>
            <a:ext cx="3559800" cy="98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41" name="Google Shape;1641;p13"/>
          <p:cNvSpPr txBox="1">
            <a:spLocks noGrp="1"/>
          </p:cNvSpPr>
          <p:nvPr>
            <p:ph type="subTitle" idx="1"/>
          </p:nvPr>
        </p:nvSpPr>
        <p:spPr>
          <a:xfrm>
            <a:off x="4718325" y="2540275"/>
            <a:ext cx="3013500" cy="9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642" name="Google Shape;1642;p13"/>
          <p:cNvGrpSpPr/>
          <p:nvPr/>
        </p:nvGrpSpPr>
        <p:grpSpPr>
          <a:xfrm>
            <a:off x="-1087262" y="-1366973"/>
            <a:ext cx="11272870" cy="7088235"/>
            <a:chOff x="-1087262" y="-1366973"/>
            <a:chExt cx="11272870" cy="7088235"/>
          </a:xfrm>
        </p:grpSpPr>
        <p:grpSp>
          <p:nvGrpSpPr>
            <p:cNvPr id="1643" name="Google Shape;1643;p13"/>
            <p:cNvGrpSpPr/>
            <p:nvPr/>
          </p:nvGrpSpPr>
          <p:grpSpPr>
            <a:xfrm>
              <a:off x="-1087262" y="-1366973"/>
              <a:ext cx="11272870" cy="7088235"/>
              <a:chOff x="-1087262" y="-1366973"/>
              <a:chExt cx="11272870" cy="7088235"/>
            </a:xfrm>
          </p:grpSpPr>
          <p:sp>
            <p:nvSpPr>
              <p:cNvPr id="1644" name="Google Shape;1644;p13"/>
              <p:cNvSpPr/>
              <p:nvPr/>
            </p:nvSpPr>
            <p:spPr>
              <a:xfrm>
                <a:off x="7181066" y="-596464"/>
                <a:ext cx="2084472" cy="2084413"/>
              </a:xfrm>
              <a:custGeom>
                <a:avLst/>
                <a:gdLst/>
                <a:ahLst/>
                <a:cxnLst/>
                <a:rect l="l" t="t" r="r" b="b"/>
                <a:pathLst>
                  <a:path w="35375" h="35374" extrusionOk="0">
                    <a:moveTo>
                      <a:pt x="32993" y="33004"/>
                    </a:moveTo>
                    <a:lnTo>
                      <a:pt x="32993" y="33004"/>
                    </a:lnTo>
                    <a:cubicBezTo>
                      <a:pt x="30612" y="35373"/>
                      <a:pt x="26766" y="35373"/>
                      <a:pt x="24385" y="33004"/>
                    </a:cubicBezTo>
                    <a:lnTo>
                      <a:pt x="2382" y="10989"/>
                    </a:lnTo>
                    <a:cubicBezTo>
                      <a:pt x="1" y="8608"/>
                      <a:pt x="1" y="4763"/>
                      <a:pt x="2382" y="2381"/>
                    </a:cubicBezTo>
                    <a:lnTo>
                      <a:pt x="2382" y="2381"/>
                    </a:lnTo>
                    <a:cubicBezTo>
                      <a:pt x="4751" y="0"/>
                      <a:pt x="8597" y="0"/>
                      <a:pt x="10978" y="2381"/>
                    </a:cubicBezTo>
                    <a:lnTo>
                      <a:pt x="32993" y="24396"/>
                    </a:lnTo>
                    <a:cubicBezTo>
                      <a:pt x="35374" y="26765"/>
                      <a:pt x="35374" y="30623"/>
                      <a:pt x="32993" y="3300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645" name="Google Shape;1645;p13"/>
              <p:cNvGrpSpPr/>
              <p:nvPr/>
            </p:nvGrpSpPr>
            <p:grpSpPr>
              <a:xfrm>
                <a:off x="-1087262" y="-307436"/>
                <a:ext cx="1758795" cy="1759268"/>
                <a:chOff x="3502200" y="2491200"/>
                <a:chExt cx="1115350" cy="1115650"/>
              </a:xfrm>
            </p:grpSpPr>
            <p:sp>
              <p:nvSpPr>
                <p:cNvPr id="1646" name="Google Shape;1646;p13"/>
                <p:cNvSpPr/>
                <p:nvPr/>
              </p:nvSpPr>
              <p:spPr>
                <a:xfrm>
                  <a:off x="3606975" y="2596575"/>
                  <a:ext cx="126550" cy="1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62" h="5061" extrusionOk="0">
                      <a:moveTo>
                        <a:pt x="5061" y="1"/>
                      </a:moveTo>
                      <a:lnTo>
                        <a:pt x="5061" y="1"/>
                      </a:lnTo>
                      <a:cubicBezTo>
                        <a:pt x="4728" y="251"/>
                        <a:pt x="4382" y="501"/>
                        <a:pt x="4049" y="775"/>
                      </a:cubicBezTo>
                      <a:lnTo>
                        <a:pt x="775" y="4049"/>
                      </a:lnTo>
                      <a:cubicBezTo>
                        <a:pt x="513" y="4370"/>
                        <a:pt x="251" y="4716"/>
                        <a:pt x="1" y="5061"/>
                      </a:cubicBezTo>
                      <a:lnTo>
                        <a:pt x="5061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47" name="Google Shape;1647;p13"/>
                <p:cNvSpPr/>
                <p:nvPr/>
              </p:nvSpPr>
              <p:spPr>
                <a:xfrm>
                  <a:off x="3557275" y="2546575"/>
                  <a:ext cx="260175" cy="260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07" h="10407" extrusionOk="0">
                      <a:moveTo>
                        <a:pt x="10407" y="0"/>
                      </a:moveTo>
                      <a:cubicBezTo>
                        <a:pt x="10264" y="72"/>
                        <a:pt x="10097" y="155"/>
                        <a:pt x="9942" y="227"/>
                      </a:cubicBezTo>
                      <a:lnTo>
                        <a:pt x="239" y="9930"/>
                      </a:lnTo>
                      <a:cubicBezTo>
                        <a:pt x="155" y="10085"/>
                        <a:pt x="84" y="10252"/>
                        <a:pt x="1" y="10406"/>
                      </a:cubicBezTo>
                      <a:lnTo>
                        <a:pt x="1040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48" name="Google Shape;1648;p13"/>
                <p:cNvSpPr/>
                <p:nvPr/>
              </p:nvSpPr>
              <p:spPr>
                <a:xfrm>
                  <a:off x="3532875" y="2522175"/>
                  <a:ext cx="342625" cy="342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05" h="13705" extrusionOk="0">
                      <a:moveTo>
                        <a:pt x="13704" y="0"/>
                      </a:moveTo>
                      <a:lnTo>
                        <a:pt x="13704" y="0"/>
                      </a:lnTo>
                      <a:cubicBezTo>
                        <a:pt x="13585" y="48"/>
                        <a:pt x="13454" y="107"/>
                        <a:pt x="13323" y="155"/>
                      </a:cubicBezTo>
                      <a:lnTo>
                        <a:pt x="155" y="13323"/>
                      </a:lnTo>
                      <a:cubicBezTo>
                        <a:pt x="107" y="13454"/>
                        <a:pt x="60" y="13585"/>
                        <a:pt x="0" y="13704"/>
                      </a:cubicBezTo>
                      <a:lnTo>
                        <a:pt x="13704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49" name="Google Shape;1649;p13"/>
                <p:cNvSpPr/>
                <p:nvPr/>
              </p:nvSpPr>
              <p:spPr>
                <a:xfrm>
                  <a:off x="3518575" y="2507875"/>
                  <a:ext cx="405450" cy="405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218" h="16217" extrusionOk="0">
                      <a:moveTo>
                        <a:pt x="16217" y="1"/>
                      </a:moveTo>
                      <a:lnTo>
                        <a:pt x="16217" y="1"/>
                      </a:lnTo>
                      <a:cubicBezTo>
                        <a:pt x="16110" y="24"/>
                        <a:pt x="16003" y="60"/>
                        <a:pt x="15884" y="96"/>
                      </a:cubicBezTo>
                      <a:lnTo>
                        <a:pt x="96" y="15884"/>
                      </a:lnTo>
                      <a:cubicBezTo>
                        <a:pt x="60" y="15991"/>
                        <a:pt x="37" y="16098"/>
                        <a:pt x="1" y="16217"/>
                      </a:cubicBezTo>
                      <a:lnTo>
                        <a:pt x="16217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50" name="Google Shape;1650;p13"/>
                <p:cNvSpPr/>
                <p:nvPr/>
              </p:nvSpPr>
              <p:spPr>
                <a:xfrm>
                  <a:off x="3509950" y="2499250"/>
                  <a:ext cx="456925" cy="456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77" h="18277" extrusionOk="0">
                      <a:moveTo>
                        <a:pt x="18277" y="0"/>
                      </a:moveTo>
                      <a:cubicBezTo>
                        <a:pt x="18181" y="12"/>
                        <a:pt x="18074" y="24"/>
                        <a:pt x="17979" y="48"/>
                      </a:cubicBezTo>
                      <a:lnTo>
                        <a:pt x="48" y="17991"/>
                      </a:lnTo>
                      <a:cubicBezTo>
                        <a:pt x="24" y="18086"/>
                        <a:pt x="12" y="18181"/>
                        <a:pt x="1" y="18276"/>
                      </a:cubicBezTo>
                      <a:lnTo>
                        <a:pt x="1827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51" name="Google Shape;1651;p13"/>
                <p:cNvSpPr/>
                <p:nvPr/>
              </p:nvSpPr>
              <p:spPr>
                <a:xfrm>
                  <a:off x="3504600" y="2493600"/>
                  <a:ext cx="501575" cy="501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63" h="20063" extrusionOk="0">
                      <a:moveTo>
                        <a:pt x="20062" y="0"/>
                      </a:moveTo>
                      <a:lnTo>
                        <a:pt x="20062" y="0"/>
                      </a:lnTo>
                      <a:cubicBezTo>
                        <a:pt x="19967" y="12"/>
                        <a:pt x="19872" y="24"/>
                        <a:pt x="19788" y="36"/>
                      </a:cubicBezTo>
                      <a:lnTo>
                        <a:pt x="36" y="19788"/>
                      </a:lnTo>
                      <a:cubicBezTo>
                        <a:pt x="24" y="19884"/>
                        <a:pt x="12" y="19979"/>
                        <a:pt x="0" y="20062"/>
                      </a:cubicBezTo>
                      <a:lnTo>
                        <a:pt x="20062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52" name="Google Shape;1652;p13"/>
                <p:cNvSpPr/>
                <p:nvPr/>
              </p:nvSpPr>
              <p:spPr>
                <a:xfrm>
                  <a:off x="3502500" y="2491500"/>
                  <a:ext cx="539675" cy="539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587" h="21599" extrusionOk="0">
                      <a:moveTo>
                        <a:pt x="21587" y="1"/>
                      </a:moveTo>
                      <a:lnTo>
                        <a:pt x="21337" y="13"/>
                      </a:lnTo>
                      <a:lnTo>
                        <a:pt x="1" y="21349"/>
                      </a:lnTo>
                      <a:lnTo>
                        <a:pt x="1" y="21599"/>
                      </a:lnTo>
                      <a:lnTo>
                        <a:pt x="21587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53" name="Google Shape;1653;p13"/>
                <p:cNvSpPr/>
                <p:nvPr/>
              </p:nvSpPr>
              <p:spPr>
                <a:xfrm>
                  <a:off x="3502200" y="2491200"/>
                  <a:ext cx="573925" cy="574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957" h="22968" extrusionOk="0">
                      <a:moveTo>
                        <a:pt x="22718" y="1"/>
                      </a:moveTo>
                      <a:lnTo>
                        <a:pt x="1" y="22730"/>
                      </a:lnTo>
                      <a:lnTo>
                        <a:pt x="1" y="22968"/>
                      </a:lnTo>
                      <a:lnTo>
                        <a:pt x="22956" y="13"/>
                      </a:lnTo>
                      <a:lnTo>
                        <a:pt x="22718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54" name="Google Shape;1654;p13"/>
                <p:cNvSpPr/>
                <p:nvPr/>
              </p:nvSpPr>
              <p:spPr>
                <a:xfrm>
                  <a:off x="3503700" y="2493000"/>
                  <a:ext cx="604575" cy="604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83" h="24182" extrusionOk="0">
                      <a:moveTo>
                        <a:pt x="23956" y="0"/>
                      </a:moveTo>
                      <a:lnTo>
                        <a:pt x="0" y="23956"/>
                      </a:lnTo>
                      <a:cubicBezTo>
                        <a:pt x="0" y="24039"/>
                        <a:pt x="0" y="24110"/>
                        <a:pt x="12" y="24182"/>
                      </a:cubicBezTo>
                      <a:lnTo>
                        <a:pt x="24182" y="24"/>
                      </a:lnTo>
                      <a:cubicBezTo>
                        <a:pt x="24111" y="0"/>
                        <a:pt x="24027" y="0"/>
                        <a:pt x="2395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55" name="Google Shape;1655;p13"/>
                <p:cNvSpPr/>
                <p:nvPr/>
              </p:nvSpPr>
              <p:spPr>
                <a:xfrm>
                  <a:off x="3506975" y="2495975"/>
                  <a:ext cx="631650" cy="631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266" h="25278" extrusionOk="0">
                      <a:moveTo>
                        <a:pt x="25051" y="0"/>
                      </a:moveTo>
                      <a:lnTo>
                        <a:pt x="0" y="25063"/>
                      </a:lnTo>
                      <a:cubicBezTo>
                        <a:pt x="0" y="25134"/>
                        <a:pt x="12" y="25206"/>
                        <a:pt x="24" y="25277"/>
                      </a:cubicBezTo>
                      <a:lnTo>
                        <a:pt x="25266" y="24"/>
                      </a:lnTo>
                      <a:lnTo>
                        <a:pt x="2505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56" name="Google Shape;1656;p13"/>
                <p:cNvSpPr/>
                <p:nvPr/>
              </p:nvSpPr>
              <p:spPr>
                <a:xfrm>
                  <a:off x="3511450" y="2500725"/>
                  <a:ext cx="656350" cy="65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254" h="26243" extrusionOk="0">
                      <a:moveTo>
                        <a:pt x="26051" y="1"/>
                      </a:moveTo>
                      <a:lnTo>
                        <a:pt x="0" y="26040"/>
                      </a:lnTo>
                      <a:cubicBezTo>
                        <a:pt x="24" y="26111"/>
                        <a:pt x="24" y="26183"/>
                        <a:pt x="48" y="26242"/>
                      </a:cubicBezTo>
                      <a:lnTo>
                        <a:pt x="26253" y="37"/>
                      </a:lnTo>
                      <a:lnTo>
                        <a:pt x="26051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57" name="Google Shape;1657;p13"/>
                <p:cNvSpPr/>
                <p:nvPr/>
              </p:nvSpPr>
              <p:spPr>
                <a:xfrm>
                  <a:off x="3517400" y="2506700"/>
                  <a:ext cx="678075" cy="678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123" h="27123" extrusionOk="0">
                      <a:moveTo>
                        <a:pt x="26932" y="0"/>
                      </a:moveTo>
                      <a:lnTo>
                        <a:pt x="0" y="26932"/>
                      </a:lnTo>
                      <a:cubicBezTo>
                        <a:pt x="12" y="26991"/>
                        <a:pt x="36" y="27051"/>
                        <a:pt x="48" y="27122"/>
                      </a:cubicBezTo>
                      <a:lnTo>
                        <a:pt x="27123" y="48"/>
                      </a:lnTo>
                      <a:lnTo>
                        <a:pt x="26932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58" name="Google Shape;1658;p13"/>
                <p:cNvSpPr/>
                <p:nvPr/>
              </p:nvSpPr>
              <p:spPr>
                <a:xfrm>
                  <a:off x="3524525" y="2513825"/>
                  <a:ext cx="697450" cy="69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898" h="27898" extrusionOk="0">
                      <a:moveTo>
                        <a:pt x="27719" y="1"/>
                      </a:moveTo>
                      <a:lnTo>
                        <a:pt x="1" y="27718"/>
                      </a:lnTo>
                      <a:cubicBezTo>
                        <a:pt x="25" y="27778"/>
                        <a:pt x="37" y="27838"/>
                        <a:pt x="60" y="27897"/>
                      </a:cubicBezTo>
                      <a:lnTo>
                        <a:pt x="27897" y="48"/>
                      </a:lnTo>
                      <a:lnTo>
                        <a:pt x="27719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59" name="Google Shape;1659;p13"/>
                <p:cNvSpPr/>
                <p:nvPr/>
              </p:nvSpPr>
              <p:spPr>
                <a:xfrm>
                  <a:off x="3532875" y="2521875"/>
                  <a:ext cx="714700" cy="714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88" h="28599" extrusionOk="0">
                      <a:moveTo>
                        <a:pt x="28409" y="0"/>
                      </a:moveTo>
                      <a:lnTo>
                        <a:pt x="0" y="28420"/>
                      </a:lnTo>
                      <a:cubicBezTo>
                        <a:pt x="12" y="28480"/>
                        <a:pt x="36" y="28539"/>
                        <a:pt x="60" y="28599"/>
                      </a:cubicBezTo>
                      <a:lnTo>
                        <a:pt x="28587" y="72"/>
                      </a:lnTo>
                      <a:lnTo>
                        <a:pt x="28409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60" name="Google Shape;1660;p13"/>
                <p:cNvSpPr/>
                <p:nvPr/>
              </p:nvSpPr>
              <p:spPr>
                <a:xfrm>
                  <a:off x="3542100" y="2531100"/>
                  <a:ext cx="730175" cy="730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07" h="29207" extrusionOk="0">
                      <a:moveTo>
                        <a:pt x="29028" y="0"/>
                      </a:moveTo>
                      <a:lnTo>
                        <a:pt x="0" y="29040"/>
                      </a:lnTo>
                      <a:cubicBezTo>
                        <a:pt x="24" y="29099"/>
                        <a:pt x="48" y="29147"/>
                        <a:pt x="72" y="29206"/>
                      </a:cubicBezTo>
                      <a:lnTo>
                        <a:pt x="29206" y="72"/>
                      </a:lnTo>
                      <a:lnTo>
                        <a:pt x="29028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61" name="Google Shape;1661;p13"/>
                <p:cNvSpPr/>
                <p:nvPr/>
              </p:nvSpPr>
              <p:spPr>
                <a:xfrm>
                  <a:off x="3552225" y="2541525"/>
                  <a:ext cx="743550" cy="743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42" h="29742" extrusionOk="0">
                      <a:moveTo>
                        <a:pt x="29575" y="0"/>
                      </a:moveTo>
                      <a:lnTo>
                        <a:pt x="0" y="29575"/>
                      </a:lnTo>
                      <a:cubicBezTo>
                        <a:pt x="24" y="29623"/>
                        <a:pt x="48" y="29682"/>
                        <a:pt x="72" y="29742"/>
                      </a:cubicBezTo>
                      <a:lnTo>
                        <a:pt x="29742" y="71"/>
                      </a:lnTo>
                      <a:lnTo>
                        <a:pt x="2957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62" name="Google Shape;1662;p13"/>
                <p:cNvSpPr/>
                <p:nvPr/>
              </p:nvSpPr>
              <p:spPr>
                <a:xfrm>
                  <a:off x="3563225" y="2552525"/>
                  <a:ext cx="755175" cy="755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207" h="30207" extrusionOk="0">
                      <a:moveTo>
                        <a:pt x="30052" y="1"/>
                      </a:moveTo>
                      <a:lnTo>
                        <a:pt x="1" y="30040"/>
                      </a:lnTo>
                      <a:cubicBezTo>
                        <a:pt x="36" y="30100"/>
                        <a:pt x="60" y="30147"/>
                        <a:pt x="84" y="30207"/>
                      </a:cubicBezTo>
                      <a:lnTo>
                        <a:pt x="30207" y="84"/>
                      </a:lnTo>
                      <a:lnTo>
                        <a:pt x="30052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63" name="Google Shape;1663;p13"/>
                <p:cNvSpPr/>
                <p:nvPr/>
              </p:nvSpPr>
              <p:spPr>
                <a:xfrm>
                  <a:off x="3575125" y="2564425"/>
                  <a:ext cx="765025" cy="765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01" h="30600" extrusionOk="0">
                      <a:moveTo>
                        <a:pt x="30457" y="1"/>
                      </a:moveTo>
                      <a:lnTo>
                        <a:pt x="1" y="30445"/>
                      </a:lnTo>
                      <a:cubicBezTo>
                        <a:pt x="37" y="30493"/>
                        <a:pt x="61" y="30552"/>
                        <a:pt x="96" y="30600"/>
                      </a:cubicBezTo>
                      <a:lnTo>
                        <a:pt x="30600" y="84"/>
                      </a:lnTo>
                      <a:lnTo>
                        <a:pt x="30457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64" name="Google Shape;1664;p13"/>
                <p:cNvSpPr/>
                <p:nvPr/>
              </p:nvSpPr>
              <p:spPr>
                <a:xfrm>
                  <a:off x="3587925" y="2577225"/>
                  <a:ext cx="773350" cy="773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934" h="30934" extrusionOk="0">
                      <a:moveTo>
                        <a:pt x="30791" y="1"/>
                      </a:moveTo>
                      <a:lnTo>
                        <a:pt x="1" y="30778"/>
                      </a:lnTo>
                      <a:lnTo>
                        <a:pt x="96" y="30933"/>
                      </a:lnTo>
                      <a:lnTo>
                        <a:pt x="30933" y="96"/>
                      </a:lnTo>
                      <a:lnTo>
                        <a:pt x="30791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65" name="Google Shape;1665;p13"/>
                <p:cNvSpPr/>
                <p:nvPr/>
              </p:nvSpPr>
              <p:spPr>
                <a:xfrm>
                  <a:off x="3601625" y="2590625"/>
                  <a:ext cx="780175" cy="780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207" h="31207" extrusionOk="0">
                      <a:moveTo>
                        <a:pt x="31052" y="1"/>
                      </a:moveTo>
                      <a:lnTo>
                        <a:pt x="1" y="31064"/>
                      </a:lnTo>
                      <a:lnTo>
                        <a:pt x="96" y="31207"/>
                      </a:lnTo>
                      <a:lnTo>
                        <a:pt x="31207" y="108"/>
                      </a:lnTo>
                      <a:lnTo>
                        <a:pt x="31052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66" name="Google Shape;1666;p13"/>
                <p:cNvSpPr/>
                <p:nvPr/>
              </p:nvSpPr>
              <p:spPr>
                <a:xfrm>
                  <a:off x="3615925" y="2604925"/>
                  <a:ext cx="784925" cy="785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97" h="31409" extrusionOk="0">
                      <a:moveTo>
                        <a:pt x="31266" y="0"/>
                      </a:moveTo>
                      <a:lnTo>
                        <a:pt x="0" y="31278"/>
                      </a:lnTo>
                      <a:cubicBezTo>
                        <a:pt x="36" y="31325"/>
                        <a:pt x="72" y="31361"/>
                        <a:pt x="107" y="31409"/>
                      </a:cubicBezTo>
                      <a:lnTo>
                        <a:pt x="31397" y="107"/>
                      </a:lnTo>
                      <a:lnTo>
                        <a:pt x="3126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67" name="Google Shape;1667;p13"/>
                <p:cNvSpPr/>
                <p:nvPr/>
              </p:nvSpPr>
              <p:spPr>
                <a:xfrm>
                  <a:off x="3630800" y="2620100"/>
                  <a:ext cx="789100" cy="788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564" h="31552" extrusionOk="0">
                      <a:moveTo>
                        <a:pt x="31433" y="0"/>
                      </a:moveTo>
                      <a:lnTo>
                        <a:pt x="0" y="31421"/>
                      </a:lnTo>
                      <a:cubicBezTo>
                        <a:pt x="36" y="31468"/>
                        <a:pt x="72" y="31504"/>
                        <a:pt x="108" y="31552"/>
                      </a:cubicBezTo>
                      <a:lnTo>
                        <a:pt x="31564" y="107"/>
                      </a:lnTo>
                      <a:lnTo>
                        <a:pt x="31433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68" name="Google Shape;1668;p13"/>
                <p:cNvSpPr/>
                <p:nvPr/>
              </p:nvSpPr>
              <p:spPr>
                <a:xfrm>
                  <a:off x="3646575" y="2635875"/>
                  <a:ext cx="791200" cy="791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648" h="31648" extrusionOk="0">
                      <a:moveTo>
                        <a:pt x="31528" y="0"/>
                      </a:moveTo>
                      <a:lnTo>
                        <a:pt x="0" y="31516"/>
                      </a:lnTo>
                      <a:lnTo>
                        <a:pt x="120" y="31647"/>
                      </a:lnTo>
                      <a:lnTo>
                        <a:pt x="31647" y="107"/>
                      </a:lnTo>
                      <a:lnTo>
                        <a:pt x="31528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69" name="Google Shape;1669;p13"/>
                <p:cNvSpPr/>
                <p:nvPr/>
              </p:nvSpPr>
              <p:spPr>
                <a:xfrm>
                  <a:off x="3663250" y="2652250"/>
                  <a:ext cx="792075" cy="792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683" h="31683" extrusionOk="0">
                      <a:moveTo>
                        <a:pt x="31552" y="0"/>
                      </a:moveTo>
                      <a:lnTo>
                        <a:pt x="0" y="31564"/>
                      </a:lnTo>
                      <a:cubicBezTo>
                        <a:pt x="36" y="31587"/>
                        <a:pt x="60" y="31623"/>
                        <a:pt x="95" y="31659"/>
                      </a:cubicBezTo>
                      <a:lnTo>
                        <a:pt x="119" y="31683"/>
                      </a:lnTo>
                      <a:lnTo>
                        <a:pt x="31683" y="119"/>
                      </a:lnTo>
                      <a:lnTo>
                        <a:pt x="31647" y="95"/>
                      </a:lnTo>
                      <a:cubicBezTo>
                        <a:pt x="31623" y="60"/>
                        <a:pt x="31588" y="36"/>
                        <a:pt x="3155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70" name="Google Shape;1670;p13"/>
                <p:cNvSpPr/>
                <p:nvPr/>
              </p:nvSpPr>
              <p:spPr>
                <a:xfrm>
                  <a:off x="3680500" y="2669500"/>
                  <a:ext cx="791200" cy="791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648" h="31660" extrusionOk="0">
                      <a:moveTo>
                        <a:pt x="31529" y="1"/>
                      </a:moveTo>
                      <a:lnTo>
                        <a:pt x="1" y="31540"/>
                      </a:lnTo>
                      <a:cubicBezTo>
                        <a:pt x="37" y="31576"/>
                        <a:pt x="72" y="31612"/>
                        <a:pt x="120" y="31659"/>
                      </a:cubicBezTo>
                      <a:lnTo>
                        <a:pt x="31648" y="120"/>
                      </a:lnTo>
                      <a:cubicBezTo>
                        <a:pt x="31612" y="84"/>
                        <a:pt x="31564" y="48"/>
                        <a:pt x="3152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71" name="Google Shape;1671;p13"/>
                <p:cNvSpPr/>
                <p:nvPr/>
              </p:nvSpPr>
              <p:spPr>
                <a:xfrm>
                  <a:off x="3698375" y="2687675"/>
                  <a:ext cx="789100" cy="78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564" h="31564" extrusionOk="0">
                      <a:moveTo>
                        <a:pt x="31456" y="0"/>
                      </a:moveTo>
                      <a:lnTo>
                        <a:pt x="0" y="31444"/>
                      </a:lnTo>
                      <a:lnTo>
                        <a:pt x="131" y="31563"/>
                      </a:lnTo>
                      <a:lnTo>
                        <a:pt x="31564" y="119"/>
                      </a:lnTo>
                      <a:cubicBezTo>
                        <a:pt x="31528" y="83"/>
                        <a:pt x="31492" y="36"/>
                        <a:pt x="3145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72" name="Google Shape;1672;p13"/>
                <p:cNvSpPr/>
                <p:nvPr/>
              </p:nvSpPr>
              <p:spPr>
                <a:xfrm>
                  <a:off x="3717125" y="2706125"/>
                  <a:ext cx="785525" cy="785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421" h="31421" extrusionOk="0">
                      <a:moveTo>
                        <a:pt x="31314" y="0"/>
                      </a:moveTo>
                      <a:lnTo>
                        <a:pt x="0" y="31325"/>
                      </a:lnTo>
                      <a:lnTo>
                        <a:pt x="131" y="31421"/>
                      </a:lnTo>
                      <a:lnTo>
                        <a:pt x="31421" y="143"/>
                      </a:lnTo>
                      <a:cubicBezTo>
                        <a:pt x="31385" y="95"/>
                        <a:pt x="31349" y="48"/>
                        <a:pt x="3131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73" name="Google Shape;1673;p13"/>
                <p:cNvSpPr/>
                <p:nvPr/>
              </p:nvSpPr>
              <p:spPr>
                <a:xfrm>
                  <a:off x="3736475" y="2725750"/>
                  <a:ext cx="780475" cy="780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219" h="31220" extrusionOk="0">
                      <a:moveTo>
                        <a:pt x="31123" y="1"/>
                      </a:moveTo>
                      <a:lnTo>
                        <a:pt x="0" y="31112"/>
                      </a:lnTo>
                      <a:cubicBezTo>
                        <a:pt x="48" y="31148"/>
                        <a:pt x="95" y="31183"/>
                        <a:pt x="143" y="31219"/>
                      </a:cubicBezTo>
                      <a:lnTo>
                        <a:pt x="31218" y="132"/>
                      </a:lnTo>
                      <a:cubicBezTo>
                        <a:pt x="31183" y="84"/>
                        <a:pt x="31159" y="37"/>
                        <a:pt x="31123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74" name="Google Shape;1674;p13"/>
                <p:cNvSpPr/>
                <p:nvPr/>
              </p:nvSpPr>
              <p:spPr>
                <a:xfrm>
                  <a:off x="3756400" y="2745700"/>
                  <a:ext cx="773950" cy="774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958" h="30969" extrusionOk="0">
                      <a:moveTo>
                        <a:pt x="30874" y="1"/>
                      </a:moveTo>
                      <a:lnTo>
                        <a:pt x="1" y="30874"/>
                      </a:lnTo>
                      <a:cubicBezTo>
                        <a:pt x="60" y="30897"/>
                        <a:pt x="108" y="30933"/>
                        <a:pt x="156" y="30969"/>
                      </a:cubicBezTo>
                      <a:lnTo>
                        <a:pt x="30957" y="144"/>
                      </a:lnTo>
                      <a:lnTo>
                        <a:pt x="30874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75" name="Google Shape;1675;p13"/>
                <p:cNvSpPr/>
                <p:nvPr/>
              </p:nvSpPr>
              <p:spPr>
                <a:xfrm>
                  <a:off x="3777550" y="2766550"/>
                  <a:ext cx="765875" cy="76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35" h="30647" extrusionOk="0">
                      <a:moveTo>
                        <a:pt x="30552" y="0"/>
                      </a:moveTo>
                      <a:lnTo>
                        <a:pt x="0" y="30552"/>
                      </a:lnTo>
                      <a:cubicBezTo>
                        <a:pt x="48" y="30587"/>
                        <a:pt x="95" y="30611"/>
                        <a:pt x="143" y="30647"/>
                      </a:cubicBezTo>
                      <a:lnTo>
                        <a:pt x="30635" y="155"/>
                      </a:lnTo>
                      <a:cubicBezTo>
                        <a:pt x="30611" y="107"/>
                        <a:pt x="30575" y="60"/>
                        <a:pt x="3055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76" name="Google Shape;1676;p13"/>
                <p:cNvSpPr/>
                <p:nvPr/>
              </p:nvSpPr>
              <p:spPr>
                <a:xfrm>
                  <a:off x="3799275" y="2788575"/>
                  <a:ext cx="756075" cy="75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243" h="30243" extrusionOk="0">
                      <a:moveTo>
                        <a:pt x="30171" y="0"/>
                      </a:moveTo>
                      <a:lnTo>
                        <a:pt x="0" y="30159"/>
                      </a:lnTo>
                      <a:lnTo>
                        <a:pt x="155" y="30242"/>
                      </a:lnTo>
                      <a:lnTo>
                        <a:pt x="30242" y="155"/>
                      </a:lnTo>
                      <a:cubicBezTo>
                        <a:pt x="30218" y="95"/>
                        <a:pt x="30195" y="48"/>
                        <a:pt x="3017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77" name="Google Shape;1677;p13"/>
                <p:cNvSpPr/>
                <p:nvPr/>
              </p:nvSpPr>
              <p:spPr>
                <a:xfrm>
                  <a:off x="3821900" y="2811200"/>
                  <a:ext cx="744750" cy="744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90" h="29790" extrusionOk="0">
                      <a:moveTo>
                        <a:pt x="29706" y="0"/>
                      </a:moveTo>
                      <a:lnTo>
                        <a:pt x="0" y="29706"/>
                      </a:lnTo>
                      <a:lnTo>
                        <a:pt x="167" y="29789"/>
                      </a:lnTo>
                      <a:lnTo>
                        <a:pt x="29790" y="155"/>
                      </a:lnTo>
                      <a:cubicBezTo>
                        <a:pt x="29766" y="107"/>
                        <a:pt x="29742" y="48"/>
                        <a:pt x="2970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78" name="Google Shape;1678;p13"/>
                <p:cNvSpPr/>
                <p:nvPr/>
              </p:nvSpPr>
              <p:spPr>
                <a:xfrm>
                  <a:off x="3845400" y="2834700"/>
                  <a:ext cx="731375" cy="731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55" h="29255" extrusionOk="0">
                      <a:moveTo>
                        <a:pt x="29183" y="1"/>
                      </a:moveTo>
                      <a:lnTo>
                        <a:pt x="1" y="29183"/>
                      </a:lnTo>
                      <a:lnTo>
                        <a:pt x="168" y="29254"/>
                      </a:lnTo>
                      <a:lnTo>
                        <a:pt x="29255" y="167"/>
                      </a:lnTo>
                      <a:cubicBezTo>
                        <a:pt x="29243" y="108"/>
                        <a:pt x="29207" y="48"/>
                        <a:pt x="29183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79" name="Google Shape;1679;p13"/>
                <p:cNvSpPr/>
                <p:nvPr/>
              </p:nvSpPr>
              <p:spPr>
                <a:xfrm>
                  <a:off x="3869825" y="2859100"/>
                  <a:ext cx="716475" cy="716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659" h="28660" extrusionOk="0">
                      <a:moveTo>
                        <a:pt x="28587" y="1"/>
                      </a:moveTo>
                      <a:lnTo>
                        <a:pt x="0" y="28600"/>
                      </a:lnTo>
                      <a:lnTo>
                        <a:pt x="179" y="28659"/>
                      </a:lnTo>
                      <a:lnTo>
                        <a:pt x="28659" y="168"/>
                      </a:lnTo>
                      <a:cubicBezTo>
                        <a:pt x="28635" y="108"/>
                        <a:pt x="28611" y="61"/>
                        <a:pt x="28587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80" name="Google Shape;1680;p13"/>
                <p:cNvSpPr/>
                <p:nvPr/>
              </p:nvSpPr>
              <p:spPr>
                <a:xfrm>
                  <a:off x="3895425" y="2884425"/>
                  <a:ext cx="699200" cy="699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968" h="27968" extrusionOk="0">
                      <a:moveTo>
                        <a:pt x="27908" y="0"/>
                      </a:moveTo>
                      <a:lnTo>
                        <a:pt x="0" y="27908"/>
                      </a:lnTo>
                      <a:lnTo>
                        <a:pt x="179" y="27968"/>
                      </a:lnTo>
                      <a:lnTo>
                        <a:pt x="27968" y="179"/>
                      </a:lnTo>
                      <a:cubicBezTo>
                        <a:pt x="27944" y="119"/>
                        <a:pt x="27920" y="60"/>
                        <a:pt x="27908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81" name="Google Shape;1681;p13"/>
                <p:cNvSpPr/>
                <p:nvPr/>
              </p:nvSpPr>
              <p:spPr>
                <a:xfrm>
                  <a:off x="3921600" y="2910900"/>
                  <a:ext cx="680175" cy="680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07" h="27207" extrusionOk="0">
                      <a:moveTo>
                        <a:pt x="27159" y="1"/>
                      </a:moveTo>
                      <a:lnTo>
                        <a:pt x="1" y="27147"/>
                      </a:lnTo>
                      <a:lnTo>
                        <a:pt x="191" y="27206"/>
                      </a:lnTo>
                      <a:lnTo>
                        <a:pt x="27207" y="191"/>
                      </a:lnTo>
                      <a:cubicBezTo>
                        <a:pt x="27195" y="132"/>
                        <a:pt x="27171" y="60"/>
                        <a:pt x="2715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82" name="Google Shape;1682;p13"/>
                <p:cNvSpPr/>
                <p:nvPr/>
              </p:nvSpPr>
              <p:spPr>
                <a:xfrm>
                  <a:off x="3949300" y="2938575"/>
                  <a:ext cx="658725" cy="658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349" h="26338" extrusionOk="0">
                      <a:moveTo>
                        <a:pt x="26301" y="1"/>
                      </a:moveTo>
                      <a:lnTo>
                        <a:pt x="0" y="26302"/>
                      </a:lnTo>
                      <a:lnTo>
                        <a:pt x="203" y="26338"/>
                      </a:lnTo>
                      <a:lnTo>
                        <a:pt x="26349" y="203"/>
                      </a:lnTo>
                      <a:cubicBezTo>
                        <a:pt x="26325" y="132"/>
                        <a:pt x="26313" y="60"/>
                        <a:pt x="26301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83" name="Google Shape;1683;p13"/>
                <p:cNvSpPr/>
                <p:nvPr/>
              </p:nvSpPr>
              <p:spPr>
                <a:xfrm>
                  <a:off x="3978175" y="2967450"/>
                  <a:ext cx="634625" cy="634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385" h="25374" extrusionOk="0">
                      <a:moveTo>
                        <a:pt x="25348" y="1"/>
                      </a:moveTo>
                      <a:lnTo>
                        <a:pt x="0" y="25349"/>
                      </a:lnTo>
                      <a:lnTo>
                        <a:pt x="214" y="25373"/>
                      </a:lnTo>
                      <a:lnTo>
                        <a:pt x="25384" y="215"/>
                      </a:lnTo>
                      <a:cubicBezTo>
                        <a:pt x="25372" y="144"/>
                        <a:pt x="25360" y="72"/>
                        <a:pt x="25348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84" name="Google Shape;1684;p13"/>
                <p:cNvSpPr/>
                <p:nvPr/>
              </p:nvSpPr>
              <p:spPr>
                <a:xfrm>
                  <a:off x="4008525" y="2997825"/>
                  <a:ext cx="607250" cy="607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290" h="24289" extrusionOk="0">
                      <a:moveTo>
                        <a:pt x="24277" y="0"/>
                      </a:moveTo>
                      <a:lnTo>
                        <a:pt x="0" y="24277"/>
                      </a:lnTo>
                      <a:cubicBezTo>
                        <a:pt x="72" y="24277"/>
                        <a:pt x="155" y="24289"/>
                        <a:pt x="227" y="24289"/>
                      </a:cubicBezTo>
                      <a:lnTo>
                        <a:pt x="24289" y="215"/>
                      </a:lnTo>
                      <a:cubicBezTo>
                        <a:pt x="24289" y="143"/>
                        <a:pt x="24289" y="72"/>
                        <a:pt x="24277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85" name="Google Shape;1685;p13"/>
                <p:cNvSpPr/>
                <p:nvPr/>
              </p:nvSpPr>
              <p:spPr>
                <a:xfrm>
                  <a:off x="4040675" y="3029675"/>
                  <a:ext cx="576875" cy="576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075" h="23075" extrusionOk="0">
                      <a:moveTo>
                        <a:pt x="23075" y="0"/>
                      </a:moveTo>
                      <a:lnTo>
                        <a:pt x="0" y="23075"/>
                      </a:lnTo>
                      <a:lnTo>
                        <a:pt x="238" y="23075"/>
                      </a:lnTo>
                      <a:lnTo>
                        <a:pt x="23075" y="238"/>
                      </a:lnTo>
                      <a:cubicBezTo>
                        <a:pt x="23075" y="155"/>
                        <a:pt x="23075" y="84"/>
                        <a:pt x="230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86" name="Google Shape;1686;p13"/>
                <p:cNvSpPr/>
                <p:nvPr/>
              </p:nvSpPr>
              <p:spPr>
                <a:xfrm>
                  <a:off x="4074300" y="3063600"/>
                  <a:ext cx="543250" cy="543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30" h="21730" extrusionOk="0">
                      <a:moveTo>
                        <a:pt x="21730" y="1"/>
                      </a:moveTo>
                      <a:lnTo>
                        <a:pt x="1" y="21729"/>
                      </a:lnTo>
                      <a:lnTo>
                        <a:pt x="239" y="21729"/>
                      </a:lnTo>
                      <a:lnTo>
                        <a:pt x="21730" y="239"/>
                      </a:lnTo>
                      <a:lnTo>
                        <a:pt x="21730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87" name="Google Shape;1687;p13"/>
                <p:cNvSpPr/>
                <p:nvPr/>
              </p:nvSpPr>
              <p:spPr>
                <a:xfrm>
                  <a:off x="4110325" y="3099325"/>
                  <a:ext cx="505450" cy="505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18" h="20218" extrusionOk="0">
                      <a:moveTo>
                        <a:pt x="20217" y="0"/>
                      </a:moveTo>
                      <a:lnTo>
                        <a:pt x="0" y="20217"/>
                      </a:lnTo>
                      <a:lnTo>
                        <a:pt x="262" y="20193"/>
                      </a:lnTo>
                      <a:lnTo>
                        <a:pt x="20182" y="274"/>
                      </a:lnTo>
                      <a:lnTo>
                        <a:pt x="2021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88" name="Google Shape;1688;p13"/>
                <p:cNvSpPr/>
                <p:nvPr/>
              </p:nvSpPr>
              <p:spPr>
                <a:xfrm>
                  <a:off x="4149325" y="3138325"/>
                  <a:ext cx="461375" cy="461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455" h="18455" extrusionOk="0">
                      <a:moveTo>
                        <a:pt x="18455" y="0"/>
                      </a:moveTo>
                      <a:lnTo>
                        <a:pt x="0" y="18455"/>
                      </a:lnTo>
                      <a:lnTo>
                        <a:pt x="0" y="18455"/>
                      </a:lnTo>
                      <a:lnTo>
                        <a:pt x="286" y="18407"/>
                      </a:lnTo>
                      <a:lnTo>
                        <a:pt x="18407" y="286"/>
                      </a:lnTo>
                      <a:lnTo>
                        <a:pt x="1845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89" name="Google Shape;1689;p13"/>
                <p:cNvSpPr/>
                <p:nvPr/>
              </p:nvSpPr>
              <p:spPr>
                <a:xfrm>
                  <a:off x="4191275" y="3180575"/>
                  <a:ext cx="411100" cy="410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44" h="16432" extrusionOk="0">
                      <a:moveTo>
                        <a:pt x="16443" y="1"/>
                      </a:moveTo>
                      <a:lnTo>
                        <a:pt x="1" y="16431"/>
                      </a:lnTo>
                      <a:cubicBezTo>
                        <a:pt x="120" y="16407"/>
                        <a:pt x="227" y="16384"/>
                        <a:pt x="334" y="16348"/>
                      </a:cubicBezTo>
                      <a:lnTo>
                        <a:pt x="16360" y="322"/>
                      </a:lnTo>
                      <a:cubicBezTo>
                        <a:pt x="16384" y="215"/>
                        <a:pt x="16420" y="108"/>
                        <a:pt x="16443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90" name="Google Shape;1690;p13"/>
                <p:cNvSpPr/>
                <p:nvPr/>
              </p:nvSpPr>
              <p:spPr>
                <a:xfrm>
                  <a:off x="4239200" y="3228500"/>
                  <a:ext cx="349175" cy="349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67" h="13967" extrusionOk="0">
                      <a:moveTo>
                        <a:pt x="13967" y="1"/>
                      </a:moveTo>
                      <a:lnTo>
                        <a:pt x="1" y="13967"/>
                      </a:lnTo>
                      <a:lnTo>
                        <a:pt x="1" y="13967"/>
                      </a:lnTo>
                      <a:lnTo>
                        <a:pt x="370" y="13836"/>
                      </a:lnTo>
                      <a:lnTo>
                        <a:pt x="13836" y="370"/>
                      </a:lnTo>
                      <a:cubicBezTo>
                        <a:pt x="13884" y="239"/>
                        <a:pt x="13919" y="120"/>
                        <a:pt x="13967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91" name="Google Shape;1691;p13"/>
                <p:cNvSpPr/>
                <p:nvPr/>
              </p:nvSpPr>
              <p:spPr>
                <a:xfrm>
                  <a:off x="4295775" y="3284750"/>
                  <a:ext cx="269975" cy="270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99" h="10812" extrusionOk="0">
                      <a:moveTo>
                        <a:pt x="10799" y="1"/>
                      </a:moveTo>
                      <a:lnTo>
                        <a:pt x="0" y="10812"/>
                      </a:lnTo>
                      <a:cubicBezTo>
                        <a:pt x="155" y="10740"/>
                        <a:pt x="310" y="10657"/>
                        <a:pt x="476" y="10574"/>
                      </a:cubicBezTo>
                      <a:lnTo>
                        <a:pt x="10561" y="477"/>
                      </a:lnTo>
                      <a:cubicBezTo>
                        <a:pt x="10644" y="322"/>
                        <a:pt x="10728" y="168"/>
                        <a:pt x="1079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92" name="Google Shape;1692;p13"/>
                <p:cNvSpPr/>
                <p:nvPr/>
              </p:nvSpPr>
              <p:spPr>
                <a:xfrm>
                  <a:off x="4375225" y="3364225"/>
                  <a:ext cx="145000" cy="145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00" h="5812" extrusionOk="0">
                      <a:moveTo>
                        <a:pt x="5799" y="1"/>
                      </a:moveTo>
                      <a:lnTo>
                        <a:pt x="1" y="5811"/>
                      </a:lnTo>
                      <a:cubicBezTo>
                        <a:pt x="287" y="5609"/>
                        <a:pt x="584" y="5406"/>
                        <a:pt x="858" y="5180"/>
                      </a:cubicBezTo>
                      <a:lnTo>
                        <a:pt x="5180" y="870"/>
                      </a:lnTo>
                      <a:cubicBezTo>
                        <a:pt x="5395" y="584"/>
                        <a:pt x="5597" y="299"/>
                        <a:pt x="579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693" name="Google Shape;1693;p13"/>
              <p:cNvSpPr/>
              <p:nvPr/>
            </p:nvSpPr>
            <p:spPr>
              <a:xfrm>
                <a:off x="-789931" y="43388"/>
                <a:ext cx="1321875" cy="1321838"/>
              </a:xfrm>
              <a:custGeom>
                <a:avLst/>
                <a:gdLst/>
                <a:ahLst/>
                <a:cxnLst/>
                <a:rect l="l" t="t" r="r" b="b"/>
                <a:pathLst>
                  <a:path w="35375" h="35374" extrusionOk="0">
                    <a:moveTo>
                      <a:pt x="32993" y="33004"/>
                    </a:moveTo>
                    <a:lnTo>
                      <a:pt x="32993" y="33004"/>
                    </a:lnTo>
                    <a:cubicBezTo>
                      <a:pt x="30612" y="35373"/>
                      <a:pt x="26766" y="35373"/>
                      <a:pt x="24385" y="33004"/>
                    </a:cubicBezTo>
                    <a:lnTo>
                      <a:pt x="2382" y="10989"/>
                    </a:lnTo>
                    <a:cubicBezTo>
                      <a:pt x="1" y="8608"/>
                      <a:pt x="1" y="4763"/>
                      <a:pt x="2382" y="2381"/>
                    </a:cubicBezTo>
                    <a:lnTo>
                      <a:pt x="2382" y="2381"/>
                    </a:lnTo>
                    <a:cubicBezTo>
                      <a:pt x="4751" y="0"/>
                      <a:pt x="8597" y="0"/>
                      <a:pt x="10978" y="2381"/>
                    </a:cubicBezTo>
                    <a:lnTo>
                      <a:pt x="32993" y="24396"/>
                    </a:lnTo>
                    <a:cubicBezTo>
                      <a:pt x="35374" y="26765"/>
                      <a:pt x="35374" y="30623"/>
                      <a:pt x="32993" y="3300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4" name="Google Shape;1694;p13"/>
              <p:cNvSpPr/>
              <p:nvPr/>
            </p:nvSpPr>
            <p:spPr>
              <a:xfrm>
                <a:off x="-801377" y="-1366973"/>
                <a:ext cx="1759447" cy="1759187"/>
              </a:xfrm>
              <a:custGeom>
                <a:avLst/>
                <a:gdLst/>
                <a:ahLst/>
                <a:cxnLst/>
                <a:rect l="l" t="t" r="r" b="b"/>
                <a:pathLst>
                  <a:path w="81249" h="81237" extrusionOk="0">
                    <a:moveTo>
                      <a:pt x="75784" y="56007"/>
                    </a:moveTo>
                    <a:lnTo>
                      <a:pt x="25230" y="5453"/>
                    </a:lnTo>
                    <a:cubicBezTo>
                      <a:pt x="19765" y="0"/>
                      <a:pt x="10931" y="0"/>
                      <a:pt x="5466" y="5453"/>
                    </a:cubicBezTo>
                    <a:lnTo>
                      <a:pt x="5466" y="5453"/>
                    </a:lnTo>
                    <a:cubicBezTo>
                      <a:pt x="13" y="10906"/>
                      <a:pt x="1" y="19764"/>
                      <a:pt x="5466" y="25217"/>
                    </a:cubicBezTo>
                    <a:lnTo>
                      <a:pt x="56032" y="75783"/>
                    </a:lnTo>
                    <a:cubicBezTo>
                      <a:pt x="61485" y="81236"/>
                      <a:pt x="70331" y="81236"/>
                      <a:pt x="75784" y="75771"/>
                    </a:cubicBezTo>
                    <a:cubicBezTo>
                      <a:pt x="81249" y="70318"/>
                      <a:pt x="81249" y="61472"/>
                      <a:pt x="75784" y="56007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5"/>
                  </a:gs>
                  <a:gs pos="100000">
                    <a:schemeClr val="accent6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5" name="Google Shape;1695;p13"/>
              <p:cNvSpPr/>
              <p:nvPr/>
            </p:nvSpPr>
            <p:spPr>
              <a:xfrm>
                <a:off x="84171" y="-895624"/>
                <a:ext cx="1170561" cy="1130023"/>
              </a:xfrm>
              <a:custGeom>
                <a:avLst/>
                <a:gdLst/>
                <a:ahLst/>
                <a:cxnLst/>
                <a:rect l="l" t="t" r="r" b="b"/>
                <a:pathLst>
                  <a:path w="54055" h="52183" extrusionOk="0">
                    <a:moveTo>
                      <a:pt x="10510" y="759"/>
                    </a:moveTo>
                    <a:cubicBezTo>
                      <a:pt x="12828" y="759"/>
                      <a:pt x="15036" y="1686"/>
                      <a:pt x="16669" y="3331"/>
                    </a:cubicBezTo>
                    <a:lnTo>
                      <a:pt x="49804" y="36454"/>
                    </a:lnTo>
                    <a:cubicBezTo>
                      <a:pt x="53233" y="39883"/>
                      <a:pt x="53233" y="45431"/>
                      <a:pt x="49804" y="48860"/>
                    </a:cubicBezTo>
                    <a:cubicBezTo>
                      <a:pt x="48090" y="50575"/>
                      <a:pt x="45842" y="51432"/>
                      <a:pt x="43595" y="51432"/>
                    </a:cubicBezTo>
                    <a:cubicBezTo>
                      <a:pt x="41348" y="51432"/>
                      <a:pt x="39100" y="50575"/>
                      <a:pt x="37386" y="48860"/>
                    </a:cubicBezTo>
                    <a:lnTo>
                      <a:pt x="4263" y="15737"/>
                    </a:lnTo>
                    <a:cubicBezTo>
                      <a:pt x="1750" y="13225"/>
                      <a:pt x="1012" y="9451"/>
                      <a:pt x="2370" y="6177"/>
                    </a:cubicBezTo>
                    <a:cubicBezTo>
                      <a:pt x="3727" y="2902"/>
                      <a:pt x="6918" y="759"/>
                      <a:pt x="10466" y="759"/>
                    </a:cubicBezTo>
                    <a:cubicBezTo>
                      <a:pt x="10481" y="759"/>
                      <a:pt x="10495" y="759"/>
                      <a:pt x="10510" y="759"/>
                    </a:cubicBezTo>
                    <a:close/>
                    <a:moveTo>
                      <a:pt x="10470" y="0"/>
                    </a:moveTo>
                    <a:cubicBezTo>
                      <a:pt x="8031" y="0"/>
                      <a:pt x="5590" y="932"/>
                      <a:pt x="3727" y="2795"/>
                    </a:cubicBezTo>
                    <a:cubicBezTo>
                      <a:pt x="0" y="6510"/>
                      <a:pt x="0" y="12546"/>
                      <a:pt x="3727" y="16273"/>
                    </a:cubicBezTo>
                    <a:lnTo>
                      <a:pt x="36850" y="49396"/>
                    </a:lnTo>
                    <a:cubicBezTo>
                      <a:pt x="38626" y="51172"/>
                      <a:pt x="41037" y="52182"/>
                      <a:pt x="43545" y="52182"/>
                    </a:cubicBezTo>
                    <a:cubicBezTo>
                      <a:pt x="43560" y="52182"/>
                      <a:pt x="43574" y="52182"/>
                      <a:pt x="43589" y="52182"/>
                    </a:cubicBezTo>
                    <a:cubicBezTo>
                      <a:pt x="43604" y="52182"/>
                      <a:pt x="43618" y="52182"/>
                      <a:pt x="43633" y="52182"/>
                    </a:cubicBezTo>
                    <a:cubicBezTo>
                      <a:pt x="46153" y="52182"/>
                      <a:pt x="48552" y="51172"/>
                      <a:pt x="50340" y="49396"/>
                    </a:cubicBezTo>
                    <a:cubicBezTo>
                      <a:pt x="54055" y="45681"/>
                      <a:pt x="54055" y="39645"/>
                      <a:pt x="50340" y="35918"/>
                    </a:cubicBezTo>
                    <a:lnTo>
                      <a:pt x="17205" y="2795"/>
                    </a:lnTo>
                    <a:cubicBezTo>
                      <a:pt x="15347" y="932"/>
                      <a:pt x="12910" y="0"/>
                      <a:pt x="1047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696" name="Google Shape;1696;p13"/>
              <p:cNvGrpSpPr/>
              <p:nvPr/>
            </p:nvGrpSpPr>
            <p:grpSpPr>
              <a:xfrm>
                <a:off x="7757863" y="3636224"/>
                <a:ext cx="2084478" cy="2085038"/>
                <a:chOff x="3502200" y="2491200"/>
                <a:chExt cx="1115350" cy="1115650"/>
              </a:xfrm>
            </p:grpSpPr>
            <p:sp>
              <p:nvSpPr>
                <p:cNvPr id="1697" name="Google Shape;1697;p13"/>
                <p:cNvSpPr/>
                <p:nvPr/>
              </p:nvSpPr>
              <p:spPr>
                <a:xfrm>
                  <a:off x="3606975" y="2596575"/>
                  <a:ext cx="126550" cy="1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62" h="5061" extrusionOk="0">
                      <a:moveTo>
                        <a:pt x="5061" y="1"/>
                      </a:moveTo>
                      <a:lnTo>
                        <a:pt x="5061" y="1"/>
                      </a:lnTo>
                      <a:cubicBezTo>
                        <a:pt x="4728" y="251"/>
                        <a:pt x="4382" y="501"/>
                        <a:pt x="4049" y="775"/>
                      </a:cubicBezTo>
                      <a:lnTo>
                        <a:pt x="775" y="4049"/>
                      </a:lnTo>
                      <a:cubicBezTo>
                        <a:pt x="513" y="4370"/>
                        <a:pt x="251" y="4716"/>
                        <a:pt x="1" y="5061"/>
                      </a:cubicBezTo>
                      <a:lnTo>
                        <a:pt x="5061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98" name="Google Shape;1698;p13"/>
                <p:cNvSpPr/>
                <p:nvPr/>
              </p:nvSpPr>
              <p:spPr>
                <a:xfrm>
                  <a:off x="3557275" y="2546575"/>
                  <a:ext cx="260175" cy="260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07" h="10407" extrusionOk="0">
                      <a:moveTo>
                        <a:pt x="10407" y="0"/>
                      </a:moveTo>
                      <a:cubicBezTo>
                        <a:pt x="10264" y="72"/>
                        <a:pt x="10097" y="155"/>
                        <a:pt x="9942" y="227"/>
                      </a:cubicBezTo>
                      <a:lnTo>
                        <a:pt x="239" y="9930"/>
                      </a:lnTo>
                      <a:cubicBezTo>
                        <a:pt x="155" y="10085"/>
                        <a:pt x="84" y="10252"/>
                        <a:pt x="1" y="10406"/>
                      </a:cubicBezTo>
                      <a:lnTo>
                        <a:pt x="1040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99" name="Google Shape;1699;p13"/>
                <p:cNvSpPr/>
                <p:nvPr/>
              </p:nvSpPr>
              <p:spPr>
                <a:xfrm>
                  <a:off x="3532875" y="2522175"/>
                  <a:ext cx="342625" cy="342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05" h="13705" extrusionOk="0">
                      <a:moveTo>
                        <a:pt x="13704" y="0"/>
                      </a:moveTo>
                      <a:lnTo>
                        <a:pt x="13704" y="0"/>
                      </a:lnTo>
                      <a:cubicBezTo>
                        <a:pt x="13585" y="48"/>
                        <a:pt x="13454" y="107"/>
                        <a:pt x="13323" y="155"/>
                      </a:cubicBezTo>
                      <a:lnTo>
                        <a:pt x="155" y="13323"/>
                      </a:lnTo>
                      <a:cubicBezTo>
                        <a:pt x="107" y="13454"/>
                        <a:pt x="60" y="13585"/>
                        <a:pt x="0" y="13704"/>
                      </a:cubicBezTo>
                      <a:lnTo>
                        <a:pt x="13704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00" name="Google Shape;1700;p13"/>
                <p:cNvSpPr/>
                <p:nvPr/>
              </p:nvSpPr>
              <p:spPr>
                <a:xfrm>
                  <a:off x="3518575" y="2507875"/>
                  <a:ext cx="405450" cy="405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218" h="16217" extrusionOk="0">
                      <a:moveTo>
                        <a:pt x="16217" y="1"/>
                      </a:moveTo>
                      <a:lnTo>
                        <a:pt x="16217" y="1"/>
                      </a:lnTo>
                      <a:cubicBezTo>
                        <a:pt x="16110" y="24"/>
                        <a:pt x="16003" y="60"/>
                        <a:pt x="15884" y="96"/>
                      </a:cubicBezTo>
                      <a:lnTo>
                        <a:pt x="96" y="15884"/>
                      </a:lnTo>
                      <a:cubicBezTo>
                        <a:pt x="60" y="15991"/>
                        <a:pt x="37" y="16098"/>
                        <a:pt x="1" y="16217"/>
                      </a:cubicBezTo>
                      <a:lnTo>
                        <a:pt x="16217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01" name="Google Shape;1701;p13"/>
                <p:cNvSpPr/>
                <p:nvPr/>
              </p:nvSpPr>
              <p:spPr>
                <a:xfrm>
                  <a:off x="3509950" y="2499250"/>
                  <a:ext cx="456925" cy="456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77" h="18277" extrusionOk="0">
                      <a:moveTo>
                        <a:pt x="18277" y="0"/>
                      </a:moveTo>
                      <a:cubicBezTo>
                        <a:pt x="18181" y="12"/>
                        <a:pt x="18074" y="24"/>
                        <a:pt x="17979" y="48"/>
                      </a:cubicBezTo>
                      <a:lnTo>
                        <a:pt x="48" y="17991"/>
                      </a:lnTo>
                      <a:cubicBezTo>
                        <a:pt x="24" y="18086"/>
                        <a:pt x="12" y="18181"/>
                        <a:pt x="1" y="18276"/>
                      </a:cubicBezTo>
                      <a:lnTo>
                        <a:pt x="1827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02" name="Google Shape;1702;p13"/>
                <p:cNvSpPr/>
                <p:nvPr/>
              </p:nvSpPr>
              <p:spPr>
                <a:xfrm>
                  <a:off x="3504600" y="2493600"/>
                  <a:ext cx="501575" cy="501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63" h="20063" extrusionOk="0">
                      <a:moveTo>
                        <a:pt x="20062" y="0"/>
                      </a:moveTo>
                      <a:lnTo>
                        <a:pt x="20062" y="0"/>
                      </a:lnTo>
                      <a:cubicBezTo>
                        <a:pt x="19967" y="12"/>
                        <a:pt x="19872" y="24"/>
                        <a:pt x="19788" y="36"/>
                      </a:cubicBezTo>
                      <a:lnTo>
                        <a:pt x="36" y="19788"/>
                      </a:lnTo>
                      <a:cubicBezTo>
                        <a:pt x="24" y="19884"/>
                        <a:pt x="12" y="19979"/>
                        <a:pt x="0" y="20062"/>
                      </a:cubicBezTo>
                      <a:lnTo>
                        <a:pt x="20062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03" name="Google Shape;1703;p13"/>
                <p:cNvSpPr/>
                <p:nvPr/>
              </p:nvSpPr>
              <p:spPr>
                <a:xfrm>
                  <a:off x="3502500" y="2491500"/>
                  <a:ext cx="539675" cy="539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587" h="21599" extrusionOk="0">
                      <a:moveTo>
                        <a:pt x="21587" y="1"/>
                      </a:moveTo>
                      <a:lnTo>
                        <a:pt x="21337" y="13"/>
                      </a:lnTo>
                      <a:lnTo>
                        <a:pt x="1" y="21349"/>
                      </a:lnTo>
                      <a:lnTo>
                        <a:pt x="1" y="21599"/>
                      </a:lnTo>
                      <a:lnTo>
                        <a:pt x="21587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04" name="Google Shape;1704;p13"/>
                <p:cNvSpPr/>
                <p:nvPr/>
              </p:nvSpPr>
              <p:spPr>
                <a:xfrm>
                  <a:off x="3502200" y="2491200"/>
                  <a:ext cx="573925" cy="574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957" h="22968" extrusionOk="0">
                      <a:moveTo>
                        <a:pt x="22718" y="1"/>
                      </a:moveTo>
                      <a:lnTo>
                        <a:pt x="1" y="22730"/>
                      </a:lnTo>
                      <a:lnTo>
                        <a:pt x="1" y="22968"/>
                      </a:lnTo>
                      <a:lnTo>
                        <a:pt x="22956" y="13"/>
                      </a:lnTo>
                      <a:lnTo>
                        <a:pt x="22718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05" name="Google Shape;1705;p13"/>
                <p:cNvSpPr/>
                <p:nvPr/>
              </p:nvSpPr>
              <p:spPr>
                <a:xfrm>
                  <a:off x="3503700" y="2493000"/>
                  <a:ext cx="604575" cy="604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83" h="24182" extrusionOk="0">
                      <a:moveTo>
                        <a:pt x="23956" y="0"/>
                      </a:moveTo>
                      <a:lnTo>
                        <a:pt x="0" y="23956"/>
                      </a:lnTo>
                      <a:cubicBezTo>
                        <a:pt x="0" y="24039"/>
                        <a:pt x="0" y="24110"/>
                        <a:pt x="12" y="24182"/>
                      </a:cubicBezTo>
                      <a:lnTo>
                        <a:pt x="24182" y="24"/>
                      </a:lnTo>
                      <a:cubicBezTo>
                        <a:pt x="24111" y="0"/>
                        <a:pt x="24027" y="0"/>
                        <a:pt x="2395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06" name="Google Shape;1706;p13"/>
                <p:cNvSpPr/>
                <p:nvPr/>
              </p:nvSpPr>
              <p:spPr>
                <a:xfrm>
                  <a:off x="3506975" y="2495975"/>
                  <a:ext cx="631650" cy="631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266" h="25278" extrusionOk="0">
                      <a:moveTo>
                        <a:pt x="25051" y="0"/>
                      </a:moveTo>
                      <a:lnTo>
                        <a:pt x="0" y="25063"/>
                      </a:lnTo>
                      <a:cubicBezTo>
                        <a:pt x="0" y="25134"/>
                        <a:pt x="12" y="25206"/>
                        <a:pt x="24" y="25277"/>
                      </a:cubicBezTo>
                      <a:lnTo>
                        <a:pt x="25266" y="24"/>
                      </a:lnTo>
                      <a:lnTo>
                        <a:pt x="2505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07" name="Google Shape;1707;p13"/>
                <p:cNvSpPr/>
                <p:nvPr/>
              </p:nvSpPr>
              <p:spPr>
                <a:xfrm>
                  <a:off x="3511450" y="2500725"/>
                  <a:ext cx="656350" cy="65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254" h="26243" extrusionOk="0">
                      <a:moveTo>
                        <a:pt x="26051" y="1"/>
                      </a:moveTo>
                      <a:lnTo>
                        <a:pt x="0" y="26040"/>
                      </a:lnTo>
                      <a:cubicBezTo>
                        <a:pt x="24" y="26111"/>
                        <a:pt x="24" y="26183"/>
                        <a:pt x="48" y="26242"/>
                      </a:cubicBezTo>
                      <a:lnTo>
                        <a:pt x="26253" y="37"/>
                      </a:lnTo>
                      <a:lnTo>
                        <a:pt x="26051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08" name="Google Shape;1708;p13"/>
                <p:cNvSpPr/>
                <p:nvPr/>
              </p:nvSpPr>
              <p:spPr>
                <a:xfrm>
                  <a:off x="3517400" y="2506700"/>
                  <a:ext cx="678075" cy="678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123" h="27123" extrusionOk="0">
                      <a:moveTo>
                        <a:pt x="26932" y="0"/>
                      </a:moveTo>
                      <a:lnTo>
                        <a:pt x="0" y="26932"/>
                      </a:lnTo>
                      <a:cubicBezTo>
                        <a:pt x="12" y="26991"/>
                        <a:pt x="36" y="27051"/>
                        <a:pt x="48" y="27122"/>
                      </a:cubicBezTo>
                      <a:lnTo>
                        <a:pt x="27123" y="48"/>
                      </a:lnTo>
                      <a:lnTo>
                        <a:pt x="26932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09" name="Google Shape;1709;p13"/>
                <p:cNvSpPr/>
                <p:nvPr/>
              </p:nvSpPr>
              <p:spPr>
                <a:xfrm>
                  <a:off x="3524525" y="2513825"/>
                  <a:ext cx="697450" cy="69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898" h="27898" extrusionOk="0">
                      <a:moveTo>
                        <a:pt x="27719" y="1"/>
                      </a:moveTo>
                      <a:lnTo>
                        <a:pt x="1" y="27718"/>
                      </a:lnTo>
                      <a:cubicBezTo>
                        <a:pt x="25" y="27778"/>
                        <a:pt x="37" y="27838"/>
                        <a:pt x="60" y="27897"/>
                      </a:cubicBezTo>
                      <a:lnTo>
                        <a:pt x="27897" y="48"/>
                      </a:lnTo>
                      <a:lnTo>
                        <a:pt x="27719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10" name="Google Shape;1710;p13"/>
                <p:cNvSpPr/>
                <p:nvPr/>
              </p:nvSpPr>
              <p:spPr>
                <a:xfrm>
                  <a:off x="3532875" y="2521875"/>
                  <a:ext cx="714700" cy="714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88" h="28599" extrusionOk="0">
                      <a:moveTo>
                        <a:pt x="28409" y="0"/>
                      </a:moveTo>
                      <a:lnTo>
                        <a:pt x="0" y="28420"/>
                      </a:lnTo>
                      <a:cubicBezTo>
                        <a:pt x="12" y="28480"/>
                        <a:pt x="36" y="28539"/>
                        <a:pt x="60" y="28599"/>
                      </a:cubicBezTo>
                      <a:lnTo>
                        <a:pt x="28587" y="72"/>
                      </a:lnTo>
                      <a:lnTo>
                        <a:pt x="28409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11" name="Google Shape;1711;p13"/>
                <p:cNvSpPr/>
                <p:nvPr/>
              </p:nvSpPr>
              <p:spPr>
                <a:xfrm>
                  <a:off x="3542100" y="2531100"/>
                  <a:ext cx="730175" cy="730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07" h="29207" extrusionOk="0">
                      <a:moveTo>
                        <a:pt x="29028" y="0"/>
                      </a:moveTo>
                      <a:lnTo>
                        <a:pt x="0" y="29040"/>
                      </a:lnTo>
                      <a:cubicBezTo>
                        <a:pt x="24" y="29099"/>
                        <a:pt x="48" y="29147"/>
                        <a:pt x="72" y="29206"/>
                      </a:cubicBezTo>
                      <a:lnTo>
                        <a:pt x="29206" y="72"/>
                      </a:lnTo>
                      <a:lnTo>
                        <a:pt x="29028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12" name="Google Shape;1712;p13"/>
                <p:cNvSpPr/>
                <p:nvPr/>
              </p:nvSpPr>
              <p:spPr>
                <a:xfrm>
                  <a:off x="3552225" y="2541525"/>
                  <a:ext cx="743550" cy="743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42" h="29742" extrusionOk="0">
                      <a:moveTo>
                        <a:pt x="29575" y="0"/>
                      </a:moveTo>
                      <a:lnTo>
                        <a:pt x="0" y="29575"/>
                      </a:lnTo>
                      <a:cubicBezTo>
                        <a:pt x="24" y="29623"/>
                        <a:pt x="48" y="29682"/>
                        <a:pt x="72" y="29742"/>
                      </a:cubicBezTo>
                      <a:lnTo>
                        <a:pt x="29742" y="71"/>
                      </a:lnTo>
                      <a:lnTo>
                        <a:pt x="2957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13" name="Google Shape;1713;p13"/>
                <p:cNvSpPr/>
                <p:nvPr/>
              </p:nvSpPr>
              <p:spPr>
                <a:xfrm>
                  <a:off x="3563225" y="2552525"/>
                  <a:ext cx="755175" cy="755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207" h="30207" extrusionOk="0">
                      <a:moveTo>
                        <a:pt x="30052" y="1"/>
                      </a:moveTo>
                      <a:lnTo>
                        <a:pt x="1" y="30040"/>
                      </a:lnTo>
                      <a:cubicBezTo>
                        <a:pt x="36" y="30100"/>
                        <a:pt x="60" y="30147"/>
                        <a:pt x="84" y="30207"/>
                      </a:cubicBezTo>
                      <a:lnTo>
                        <a:pt x="30207" y="84"/>
                      </a:lnTo>
                      <a:lnTo>
                        <a:pt x="30052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14" name="Google Shape;1714;p13"/>
                <p:cNvSpPr/>
                <p:nvPr/>
              </p:nvSpPr>
              <p:spPr>
                <a:xfrm>
                  <a:off x="3575125" y="2564425"/>
                  <a:ext cx="765025" cy="765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01" h="30600" extrusionOk="0">
                      <a:moveTo>
                        <a:pt x="30457" y="1"/>
                      </a:moveTo>
                      <a:lnTo>
                        <a:pt x="1" y="30445"/>
                      </a:lnTo>
                      <a:cubicBezTo>
                        <a:pt x="37" y="30493"/>
                        <a:pt x="61" y="30552"/>
                        <a:pt x="96" y="30600"/>
                      </a:cubicBezTo>
                      <a:lnTo>
                        <a:pt x="30600" y="84"/>
                      </a:lnTo>
                      <a:lnTo>
                        <a:pt x="30457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15" name="Google Shape;1715;p13"/>
                <p:cNvSpPr/>
                <p:nvPr/>
              </p:nvSpPr>
              <p:spPr>
                <a:xfrm>
                  <a:off x="3587925" y="2577225"/>
                  <a:ext cx="773350" cy="773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934" h="30934" extrusionOk="0">
                      <a:moveTo>
                        <a:pt x="30791" y="1"/>
                      </a:moveTo>
                      <a:lnTo>
                        <a:pt x="1" y="30778"/>
                      </a:lnTo>
                      <a:lnTo>
                        <a:pt x="96" y="30933"/>
                      </a:lnTo>
                      <a:lnTo>
                        <a:pt x="30933" y="96"/>
                      </a:lnTo>
                      <a:lnTo>
                        <a:pt x="30791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16" name="Google Shape;1716;p13"/>
                <p:cNvSpPr/>
                <p:nvPr/>
              </p:nvSpPr>
              <p:spPr>
                <a:xfrm>
                  <a:off x="3601625" y="2590625"/>
                  <a:ext cx="780175" cy="780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207" h="31207" extrusionOk="0">
                      <a:moveTo>
                        <a:pt x="31052" y="1"/>
                      </a:moveTo>
                      <a:lnTo>
                        <a:pt x="1" y="31064"/>
                      </a:lnTo>
                      <a:lnTo>
                        <a:pt x="96" y="31207"/>
                      </a:lnTo>
                      <a:lnTo>
                        <a:pt x="31207" y="108"/>
                      </a:lnTo>
                      <a:lnTo>
                        <a:pt x="31052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17" name="Google Shape;1717;p13"/>
                <p:cNvSpPr/>
                <p:nvPr/>
              </p:nvSpPr>
              <p:spPr>
                <a:xfrm>
                  <a:off x="3615925" y="2604925"/>
                  <a:ext cx="784925" cy="785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97" h="31409" extrusionOk="0">
                      <a:moveTo>
                        <a:pt x="31266" y="0"/>
                      </a:moveTo>
                      <a:lnTo>
                        <a:pt x="0" y="31278"/>
                      </a:lnTo>
                      <a:cubicBezTo>
                        <a:pt x="36" y="31325"/>
                        <a:pt x="72" y="31361"/>
                        <a:pt x="107" y="31409"/>
                      </a:cubicBezTo>
                      <a:lnTo>
                        <a:pt x="31397" y="107"/>
                      </a:lnTo>
                      <a:lnTo>
                        <a:pt x="3126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18" name="Google Shape;1718;p13"/>
                <p:cNvSpPr/>
                <p:nvPr/>
              </p:nvSpPr>
              <p:spPr>
                <a:xfrm>
                  <a:off x="3630800" y="2620100"/>
                  <a:ext cx="789100" cy="788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564" h="31552" extrusionOk="0">
                      <a:moveTo>
                        <a:pt x="31433" y="0"/>
                      </a:moveTo>
                      <a:lnTo>
                        <a:pt x="0" y="31421"/>
                      </a:lnTo>
                      <a:cubicBezTo>
                        <a:pt x="36" y="31468"/>
                        <a:pt x="72" y="31504"/>
                        <a:pt x="108" y="31552"/>
                      </a:cubicBezTo>
                      <a:lnTo>
                        <a:pt x="31564" y="107"/>
                      </a:lnTo>
                      <a:lnTo>
                        <a:pt x="31433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19" name="Google Shape;1719;p13"/>
                <p:cNvSpPr/>
                <p:nvPr/>
              </p:nvSpPr>
              <p:spPr>
                <a:xfrm>
                  <a:off x="3646575" y="2635875"/>
                  <a:ext cx="791200" cy="791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648" h="31648" extrusionOk="0">
                      <a:moveTo>
                        <a:pt x="31528" y="0"/>
                      </a:moveTo>
                      <a:lnTo>
                        <a:pt x="0" y="31516"/>
                      </a:lnTo>
                      <a:lnTo>
                        <a:pt x="120" y="31647"/>
                      </a:lnTo>
                      <a:lnTo>
                        <a:pt x="31647" y="107"/>
                      </a:lnTo>
                      <a:lnTo>
                        <a:pt x="31528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20" name="Google Shape;1720;p13"/>
                <p:cNvSpPr/>
                <p:nvPr/>
              </p:nvSpPr>
              <p:spPr>
                <a:xfrm>
                  <a:off x="3663250" y="2652250"/>
                  <a:ext cx="792075" cy="792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683" h="31683" extrusionOk="0">
                      <a:moveTo>
                        <a:pt x="31552" y="0"/>
                      </a:moveTo>
                      <a:lnTo>
                        <a:pt x="0" y="31564"/>
                      </a:lnTo>
                      <a:cubicBezTo>
                        <a:pt x="36" y="31587"/>
                        <a:pt x="60" y="31623"/>
                        <a:pt x="95" y="31659"/>
                      </a:cubicBezTo>
                      <a:lnTo>
                        <a:pt x="119" y="31683"/>
                      </a:lnTo>
                      <a:lnTo>
                        <a:pt x="31683" y="119"/>
                      </a:lnTo>
                      <a:lnTo>
                        <a:pt x="31647" y="95"/>
                      </a:lnTo>
                      <a:cubicBezTo>
                        <a:pt x="31623" y="60"/>
                        <a:pt x="31588" y="36"/>
                        <a:pt x="3155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21" name="Google Shape;1721;p13"/>
                <p:cNvSpPr/>
                <p:nvPr/>
              </p:nvSpPr>
              <p:spPr>
                <a:xfrm>
                  <a:off x="3680500" y="2669500"/>
                  <a:ext cx="791200" cy="791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648" h="31660" extrusionOk="0">
                      <a:moveTo>
                        <a:pt x="31529" y="1"/>
                      </a:moveTo>
                      <a:lnTo>
                        <a:pt x="1" y="31540"/>
                      </a:lnTo>
                      <a:cubicBezTo>
                        <a:pt x="37" y="31576"/>
                        <a:pt x="72" y="31612"/>
                        <a:pt x="120" y="31659"/>
                      </a:cubicBezTo>
                      <a:lnTo>
                        <a:pt x="31648" y="120"/>
                      </a:lnTo>
                      <a:cubicBezTo>
                        <a:pt x="31612" y="84"/>
                        <a:pt x="31564" y="48"/>
                        <a:pt x="3152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22" name="Google Shape;1722;p13"/>
                <p:cNvSpPr/>
                <p:nvPr/>
              </p:nvSpPr>
              <p:spPr>
                <a:xfrm>
                  <a:off x="3698375" y="2687675"/>
                  <a:ext cx="789100" cy="78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564" h="31564" extrusionOk="0">
                      <a:moveTo>
                        <a:pt x="31456" y="0"/>
                      </a:moveTo>
                      <a:lnTo>
                        <a:pt x="0" y="31444"/>
                      </a:lnTo>
                      <a:lnTo>
                        <a:pt x="131" y="31563"/>
                      </a:lnTo>
                      <a:lnTo>
                        <a:pt x="31564" y="119"/>
                      </a:lnTo>
                      <a:cubicBezTo>
                        <a:pt x="31528" y="83"/>
                        <a:pt x="31492" y="36"/>
                        <a:pt x="3145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23" name="Google Shape;1723;p13"/>
                <p:cNvSpPr/>
                <p:nvPr/>
              </p:nvSpPr>
              <p:spPr>
                <a:xfrm>
                  <a:off x="3717125" y="2706125"/>
                  <a:ext cx="785525" cy="785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421" h="31421" extrusionOk="0">
                      <a:moveTo>
                        <a:pt x="31314" y="0"/>
                      </a:moveTo>
                      <a:lnTo>
                        <a:pt x="0" y="31325"/>
                      </a:lnTo>
                      <a:lnTo>
                        <a:pt x="131" y="31421"/>
                      </a:lnTo>
                      <a:lnTo>
                        <a:pt x="31421" y="143"/>
                      </a:lnTo>
                      <a:cubicBezTo>
                        <a:pt x="31385" y="95"/>
                        <a:pt x="31349" y="48"/>
                        <a:pt x="3131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24" name="Google Shape;1724;p13"/>
                <p:cNvSpPr/>
                <p:nvPr/>
              </p:nvSpPr>
              <p:spPr>
                <a:xfrm>
                  <a:off x="3736475" y="2725750"/>
                  <a:ext cx="780475" cy="780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219" h="31220" extrusionOk="0">
                      <a:moveTo>
                        <a:pt x="31123" y="1"/>
                      </a:moveTo>
                      <a:lnTo>
                        <a:pt x="0" y="31112"/>
                      </a:lnTo>
                      <a:cubicBezTo>
                        <a:pt x="48" y="31148"/>
                        <a:pt x="95" y="31183"/>
                        <a:pt x="143" y="31219"/>
                      </a:cubicBezTo>
                      <a:lnTo>
                        <a:pt x="31218" y="132"/>
                      </a:lnTo>
                      <a:cubicBezTo>
                        <a:pt x="31183" y="84"/>
                        <a:pt x="31159" y="37"/>
                        <a:pt x="31123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25" name="Google Shape;1725;p13"/>
                <p:cNvSpPr/>
                <p:nvPr/>
              </p:nvSpPr>
              <p:spPr>
                <a:xfrm>
                  <a:off x="3756400" y="2745700"/>
                  <a:ext cx="773950" cy="774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958" h="30969" extrusionOk="0">
                      <a:moveTo>
                        <a:pt x="30874" y="1"/>
                      </a:moveTo>
                      <a:lnTo>
                        <a:pt x="1" y="30874"/>
                      </a:lnTo>
                      <a:cubicBezTo>
                        <a:pt x="60" y="30897"/>
                        <a:pt x="108" y="30933"/>
                        <a:pt x="156" y="30969"/>
                      </a:cubicBezTo>
                      <a:lnTo>
                        <a:pt x="30957" y="144"/>
                      </a:lnTo>
                      <a:lnTo>
                        <a:pt x="30874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26" name="Google Shape;1726;p13"/>
                <p:cNvSpPr/>
                <p:nvPr/>
              </p:nvSpPr>
              <p:spPr>
                <a:xfrm>
                  <a:off x="3777550" y="2766550"/>
                  <a:ext cx="765875" cy="76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35" h="30647" extrusionOk="0">
                      <a:moveTo>
                        <a:pt x="30552" y="0"/>
                      </a:moveTo>
                      <a:lnTo>
                        <a:pt x="0" y="30552"/>
                      </a:lnTo>
                      <a:cubicBezTo>
                        <a:pt x="48" y="30587"/>
                        <a:pt x="95" y="30611"/>
                        <a:pt x="143" y="30647"/>
                      </a:cubicBezTo>
                      <a:lnTo>
                        <a:pt x="30635" y="155"/>
                      </a:lnTo>
                      <a:cubicBezTo>
                        <a:pt x="30611" y="107"/>
                        <a:pt x="30575" y="60"/>
                        <a:pt x="3055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27" name="Google Shape;1727;p13"/>
                <p:cNvSpPr/>
                <p:nvPr/>
              </p:nvSpPr>
              <p:spPr>
                <a:xfrm>
                  <a:off x="3799275" y="2788575"/>
                  <a:ext cx="756075" cy="75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243" h="30243" extrusionOk="0">
                      <a:moveTo>
                        <a:pt x="30171" y="0"/>
                      </a:moveTo>
                      <a:lnTo>
                        <a:pt x="0" y="30159"/>
                      </a:lnTo>
                      <a:lnTo>
                        <a:pt x="155" y="30242"/>
                      </a:lnTo>
                      <a:lnTo>
                        <a:pt x="30242" y="155"/>
                      </a:lnTo>
                      <a:cubicBezTo>
                        <a:pt x="30218" y="95"/>
                        <a:pt x="30195" y="48"/>
                        <a:pt x="3017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28" name="Google Shape;1728;p13"/>
                <p:cNvSpPr/>
                <p:nvPr/>
              </p:nvSpPr>
              <p:spPr>
                <a:xfrm>
                  <a:off x="3821900" y="2811200"/>
                  <a:ext cx="744750" cy="744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90" h="29790" extrusionOk="0">
                      <a:moveTo>
                        <a:pt x="29706" y="0"/>
                      </a:moveTo>
                      <a:lnTo>
                        <a:pt x="0" y="29706"/>
                      </a:lnTo>
                      <a:lnTo>
                        <a:pt x="167" y="29789"/>
                      </a:lnTo>
                      <a:lnTo>
                        <a:pt x="29790" y="155"/>
                      </a:lnTo>
                      <a:cubicBezTo>
                        <a:pt x="29766" y="107"/>
                        <a:pt x="29742" y="48"/>
                        <a:pt x="2970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29" name="Google Shape;1729;p13"/>
                <p:cNvSpPr/>
                <p:nvPr/>
              </p:nvSpPr>
              <p:spPr>
                <a:xfrm>
                  <a:off x="3845400" y="2834700"/>
                  <a:ext cx="731375" cy="731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55" h="29255" extrusionOk="0">
                      <a:moveTo>
                        <a:pt x="29183" y="1"/>
                      </a:moveTo>
                      <a:lnTo>
                        <a:pt x="1" y="29183"/>
                      </a:lnTo>
                      <a:lnTo>
                        <a:pt x="168" y="29254"/>
                      </a:lnTo>
                      <a:lnTo>
                        <a:pt x="29255" y="167"/>
                      </a:lnTo>
                      <a:cubicBezTo>
                        <a:pt x="29243" y="108"/>
                        <a:pt x="29207" y="48"/>
                        <a:pt x="29183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0" name="Google Shape;1730;p13"/>
                <p:cNvSpPr/>
                <p:nvPr/>
              </p:nvSpPr>
              <p:spPr>
                <a:xfrm>
                  <a:off x="3869825" y="2859100"/>
                  <a:ext cx="716475" cy="716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659" h="28660" extrusionOk="0">
                      <a:moveTo>
                        <a:pt x="28587" y="1"/>
                      </a:moveTo>
                      <a:lnTo>
                        <a:pt x="0" y="28600"/>
                      </a:lnTo>
                      <a:lnTo>
                        <a:pt x="179" y="28659"/>
                      </a:lnTo>
                      <a:lnTo>
                        <a:pt x="28659" y="168"/>
                      </a:lnTo>
                      <a:cubicBezTo>
                        <a:pt x="28635" y="108"/>
                        <a:pt x="28611" y="61"/>
                        <a:pt x="28587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1" name="Google Shape;1731;p13"/>
                <p:cNvSpPr/>
                <p:nvPr/>
              </p:nvSpPr>
              <p:spPr>
                <a:xfrm>
                  <a:off x="3895425" y="2884425"/>
                  <a:ext cx="699200" cy="699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968" h="27968" extrusionOk="0">
                      <a:moveTo>
                        <a:pt x="27908" y="0"/>
                      </a:moveTo>
                      <a:lnTo>
                        <a:pt x="0" y="27908"/>
                      </a:lnTo>
                      <a:lnTo>
                        <a:pt x="179" y="27968"/>
                      </a:lnTo>
                      <a:lnTo>
                        <a:pt x="27968" y="179"/>
                      </a:lnTo>
                      <a:cubicBezTo>
                        <a:pt x="27944" y="119"/>
                        <a:pt x="27920" y="60"/>
                        <a:pt x="27908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2" name="Google Shape;1732;p13"/>
                <p:cNvSpPr/>
                <p:nvPr/>
              </p:nvSpPr>
              <p:spPr>
                <a:xfrm>
                  <a:off x="3921600" y="2910900"/>
                  <a:ext cx="680175" cy="680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07" h="27207" extrusionOk="0">
                      <a:moveTo>
                        <a:pt x="27159" y="1"/>
                      </a:moveTo>
                      <a:lnTo>
                        <a:pt x="1" y="27147"/>
                      </a:lnTo>
                      <a:lnTo>
                        <a:pt x="191" y="27206"/>
                      </a:lnTo>
                      <a:lnTo>
                        <a:pt x="27207" y="191"/>
                      </a:lnTo>
                      <a:cubicBezTo>
                        <a:pt x="27195" y="132"/>
                        <a:pt x="27171" y="60"/>
                        <a:pt x="2715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3" name="Google Shape;1733;p13"/>
                <p:cNvSpPr/>
                <p:nvPr/>
              </p:nvSpPr>
              <p:spPr>
                <a:xfrm>
                  <a:off x="3949300" y="2938575"/>
                  <a:ext cx="658725" cy="658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349" h="26338" extrusionOk="0">
                      <a:moveTo>
                        <a:pt x="26301" y="1"/>
                      </a:moveTo>
                      <a:lnTo>
                        <a:pt x="0" y="26302"/>
                      </a:lnTo>
                      <a:lnTo>
                        <a:pt x="203" y="26338"/>
                      </a:lnTo>
                      <a:lnTo>
                        <a:pt x="26349" y="203"/>
                      </a:lnTo>
                      <a:cubicBezTo>
                        <a:pt x="26325" y="132"/>
                        <a:pt x="26313" y="60"/>
                        <a:pt x="26301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4" name="Google Shape;1734;p13"/>
                <p:cNvSpPr/>
                <p:nvPr/>
              </p:nvSpPr>
              <p:spPr>
                <a:xfrm>
                  <a:off x="3978175" y="2967450"/>
                  <a:ext cx="634625" cy="634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385" h="25374" extrusionOk="0">
                      <a:moveTo>
                        <a:pt x="25348" y="1"/>
                      </a:moveTo>
                      <a:lnTo>
                        <a:pt x="0" y="25349"/>
                      </a:lnTo>
                      <a:lnTo>
                        <a:pt x="214" y="25373"/>
                      </a:lnTo>
                      <a:lnTo>
                        <a:pt x="25384" y="215"/>
                      </a:lnTo>
                      <a:cubicBezTo>
                        <a:pt x="25372" y="144"/>
                        <a:pt x="25360" y="72"/>
                        <a:pt x="25348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5" name="Google Shape;1735;p13"/>
                <p:cNvSpPr/>
                <p:nvPr/>
              </p:nvSpPr>
              <p:spPr>
                <a:xfrm>
                  <a:off x="4008525" y="2997825"/>
                  <a:ext cx="607250" cy="607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290" h="24289" extrusionOk="0">
                      <a:moveTo>
                        <a:pt x="24277" y="0"/>
                      </a:moveTo>
                      <a:lnTo>
                        <a:pt x="0" y="24277"/>
                      </a:lnTo>
                      <a:cubicBezTo>
                        <a:pt x="72" y="24277"/>
                        <a:pt x="155" y="24289"/>
                        <a:pt x="227" y="24289"/>
                      </a:cubicBezTo>
                      <a:lnTo>
                        <a:pt x="24289" y="215"/>
                      </a:lnTo>
                      <a:cubicBezTo>
                        <a:pt x="24289" y="143"/>
                        <a:pt x="24289" y="72"/>
                        <a:pt x="24277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6" name="Google Shape;1736;p13"/>
                <p:cNvSpPr/>
                <p:nvPr/>
              </p:nvSpPr>
              <p:spPr>
                <a:xfrm>
                  <a:off x="4040675" y="3029675"/>
                  <a:ext cx="576875" cy="576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075" h="23075" extrusionOk="0">
                      <a:moveTo>
                        <a:pt x="23075" y="0"/>
                      </a:moveTo>
                      <a:lnTo>
                        <a:pt x="0" y="23075"/>
                      </a:lnTo>
                      <a:lnTo>
                        <a:pt x="238" y="23075"/>
                      </a:lnTo>
                      <a:lnTo>
                        <a:pt x="23075" y="238"/>
                      </a:lnTo>
                      <a:cubicBezTo>
                        <a:pt x="23075" y="155"/>
                        <a:pt x="23075" y="84"/>
                        <a:pt x="230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7" name="Google Shape;1737;p13"/>
                <p:cNvSpPr/>
                <p:nvPr/>
              </p:nvSpPr>
              <p:spPr>
                <a:xfrm>
                  <a:off x="4074300" y="3063600"/>
                  <a:ext cx="543250" cy="543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30" h="21730" extrusionOk="0">
                      <a:moveTo>
                        <a:pt x="21730" y="1"/>
                      </a:moveTo>
                      <a:lnTo>
                        <a:pt x="1" y="21729"/>
                      </a:lnTo>
                      <a:lnTo>
                        <a:pt x="239" y="21729"/>
                      </a:lnTo>
                      <a:lnTo>
                        <a:pt x="21730" y="239"/>
                      </a:lnTo>
                      <a:lnTo>
                        <a:pt x="21730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8" name="Google Shape;1738;p13"/>
                <p:cNvSpPr/>
                <p:nvPr/>
              </p:nvSpPr>
              <p:spPr>
                <a:xfrm>
                  <a:off x="4110325" y="3099325"/>
                  <a:ext cx="505450" cy="505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18" h="20218" extrusionOk="0">
                      <a:moveTo>
                        <a:pt x="20217" y="0"/>
                      </a:moveTo>
                      <a:lnTo>
                        <a:pt x="0" y="20217"/>
                      </a:lnTo>
                      <a:lnTo>
                        <a:pt x="262" y="20193"/>
                      </a:lnTo>
                      <a:lnTo>
                        <a:pt x="20182" y="274"/>
                      </a:lnTo>
                      <a:lnTo>
                        <a:pt x="2021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9" name="Google Shape;1739;p13"/>
                <p:cNvSpPr/>
                <p:nvPr/>
              </p:nvSpPr>
              <p:spPr>
                <a:xfrm>
                  <a:off x="4149325" y="3138325"/>
                  <a:ext cx="461375" cy="461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455" h="18455" extrusionOk="0">
                      <a:moveTo>
                        <a:pt x="18455" y="0"/>
                      </a:moveTo>
                      <a:lnTo>
                        <a:pt x="0" y="18455"/>
                      </a:lnTo>
                      <a:lnTo>
                        <a:pt x="0" y="18455"/>
                      </a:lnTo>
                      <a:lnTo>
                        <a:pt x="286" y="18407"/>
                      </a:lnTo>
                      <a:lnTo>
                        <a:pt x="18407" y="286"/>
                      </a:lnTo>
                      <a:lnTo>
                        <a:pt x="1845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0" name="Google Shape;1740;p13"/>
                <p:cNvSpPr/>
                <p:nvPr/>
              </p:nvSpPr>
              <p:spPr>
                <a:xfrm>
                  <a:off x="4191275" y="3180575"/>
                  <a:ext cx="411100" cy="410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44" h="16432" extrusionOk="0">
                      <a:moveTo>
                        <a:pt x="16443" y="1"/>
                      </a:moveTo>
                      <a:lnTo>
                        <a:pt x="1" y="16431"/>
                      </a:lnTo>
                      <a:cubicBezTo>
                        <a:pt x="120" y="16407"/>
                        <a:pt x="227" y="16384"/>
                        <a:pt x="334" y="16348"/>
                      </a:cubicBezTo>
                      <a:lnTo>
                        <a:pt x="16360" y="322"/>
                      </a:lnTo>
                      <a:cubicBezTo>
                        <a:pt x="16384" y="215"/>
                        <a:pt x="16420" y="108"/>
                        <a:pt x="16443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1" name="Google Shape;1741;p13"/>
                <p:cNvSpPr/>
                <p:nvPr/>
              </p:nvSpPr>
              <p:spPr>
                <a:xfrm>
                  <a:off x="4239200" y="3228500"/>
                  <a:ext cx="349175" cy="349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67" h="13967" extrusionOk="0">
                      <a:moveTo>
                        <a:pt x="13967" y="1"/>
                      </a:moveTo>
                      <a:lnTo>
                        <a:pt x="1" y="13967"/>
                      </a:lnTo>
                      <a:lnTo>
                        <a:pt x="1" y="13967"/>
                      </a:lnTo>
                      <a:lnTo>
                        <a:pt x="370" y="13836"/>
                      </a:lnTo>
                      <a:lnTo>
                        <a:pt x="13836" y="370"/>
                      </a:lnTo>
                      <a:cubicBezTo>
                        <a:pt x="13884" y="239"/>
                        <a:pt x="13919" y="120"/>
                        <a:pt x="13967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2" name="Google Shape;1742;p13"/>
                <p:cNvSpPr/>
                <p:nvPr/>
              </p:nvSpPr>
              <p:spPr>
                <a:xfrm>
                  <a:off x="4295775" y="3284750"/>
                  <a:ext cx="269975" cy="270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99" h="10812" extrusionOk="0">
                      <a:moveTo>
                        <a:pt x="10799" y="1"/>
                      </a:moveTo>
                      <a:lnTo>
                        <a:pt x="0" y="10812"/>
                      </a:lnTo>
                      <a:cubicBezTo>
                        <a:pt x="155" y="10740"/>
                        <a:pt x="310" y="10657"/>
                        <a:pt x="476" y="10574"/>
                      </a:cubicBezTo>
                      <a:lnTo>
                        <a:pt x="10561" y="477"/>
                      </a:lnTo>
                      <a:cubicBezTo>
                        <a:pt x="10644" y="322"/>
                        <a:pt x="10728" y="168"/>
                        <a:pt x="1079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3" name="Google Shape;1743;p13"/>
                <p:cNvSpPr/>
                <p:nvPr/>
              </p:nvSpPr>
              <p:spPr>
                <a:xfrm>
                  <a:off x="4375225" y="3364225"/>
                  <a:ext cx="145000" cy="145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00" h="5812" extrusionOk="0">
                      <a:moveTo>
                        <a:pt x="5799" y="1"/>
                      </a:moveTo>
                      <a:lnTo>
                        <a:pt x="1" y="5811"/>
                      </a:lnTo>
                      <a:cubicBezTo>
                        <a:pt x="287" y="5609"/>
                        <a:pt x="584" y="5406"/>
                        <a:pt x="858" y="5180"/>
                      </a:cubicBezTo>
                      <a:lnTo>
                        <a:pt x="5180" y="870"/>
                      </a:lnTo>
                      <a:cubicBezTo>
                        <a:pt x="5395" y="584"/>
                        <a:pt x="5597" y="299"/>
                        <a:pt x="579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744" name="Google Shape;1744;p13"/>
              <p:cNvSpPr/>
              <p:nvPr/>
            </p:nvSpPr>
            <p:spPr>
              <a:xfrm>
                <a:off x="8539363" y="392225"/>
                <a:ext cx="1646245" cy="1589233"/>
              </a:xfrm>
              <a:custGeom>
                <a:avLst/>
                <a:gdLst/>
                <a:ahLst/>
                <a:cxnLst/>
                <a:rect l="l" t="t" r="r" b="b"/>
                <a:pathLst>
                  <a:path w="54055" h="52183" extrusionOk="0">
                    <a:moveTo>
                      <a:pt x="10510" y="759"/>
                    </a:moveTo>
                    <a:cubicBezTo>
                      <a:pt x="12828" y="759"/>
                      <a:pt x="15036" y="1686"/>
                      <a:pt x="16669" y="3331"/>
                    </a:cubicBezTo>
                    <a:lnTo>
                      <a:pt x="49804" y="36454"/>
                    </a:lnTo>
                    <a:cubicBezTo>
                      <a:pt x="53233" y="39883"/>
                      <a:pt x="53233" y="45431"/>
                      <a:pt x="49804" y="48860"/>
                    </a:cubicBezTo>
                    <a:cubicBezTo>
                      <a:pt x="48090" y="50575"/>
                      <a:pt x="45842" y="51432"/>
                      <a:pt x="43595" y="51432"/>
                    </a:cubicBezTo>
                    <a:cubicBezTo>
                      <a:pt x="41348" y="51432"/>
                      <a:pt x="39100" y="50575"/>
                      <a:pt x="37386" y="48860"/>
                    </a:cubicBezTo>
                    <a:lnTo>
                      <a:pt x="4263" y="15737"/>
                    </a:lnTo>
                    <a:cubicBezTo>
                      <a:pt x="1750" y="13225"/>
                      <a:pt x="1012" y="9451"/>
                      <a:pt x="2370" y="6177"/>
                    </a:cubicBezTo>
                    <a:cubicBezTo>
                      <a:pt x="3727" y="2902"/>
                      <a:pt x="6918" y="759"/>
                      <a:pt x="10466" y="759"/>
                    </a:cubicBezTo>
                    <a:cubicBezTo>
                      <a:pt x="10481" y="759"/>
                      <a:pt x="10495" y="759"/>
                      <a:pt x="10510" y="759"/>
                    </a:cubicBezTo>
                    <a:close/>
                    <a:moveTo>
                      <a:pt x="10470" y="0"/>
                    </a:moveTo>
                    <a:cubicBezTo>
                      <a:pt x="8031" y="0"/>
                      <a:pt x="5590" y="932"/>
                      <a:pt x="3727" y="2795"/>
                    </a:cubicBezTo>
                    <a:cubicBezTo>
                      <a:pt x="0" y="6510"/>
                      <a:pt x="0" y="12546"/>
                      <a:pt x="3727" y="16273"/>
                    </a:cubicBezTo>
                    <a:lnTo>
                      <a:pt x="36850" y="49396"/>
                    </a:lnTo>
                    <a:cubicBezTo>
                      <a:pt x="38626" y="51172"/>
                      <a:pt x="41037" y="52182"/>
                      <a:pt x="43545" y="52182"/>
                    </a:cubicBezTo>
                    <a:cubicBezTo>
                      <a:pt x="43560" y="52182"/>
                      <a:pt x="43574" y="52182"/>
                      <a:pt x="43589" y="52182"/>
                    </a:cubicBezTo>
                    <a:cubicBezTo>
                      <a:pt x="43604" y="52182"/>
                      <a:pt x="43618" y="52182"/>
                      <a:pt x="43633" y="52182"/>
                    </a:cubicBezTo>
                    <a:cubicBezTo>
                      <a:pt x="46153" y="52182"/>
                      <a:pt x="48552" y="51172"/>
                      <a:pt x="50340" y="49396"/>
                    </a:cubicBezTo>
                    <a:cubicBezTo>
                      <a:pt x="54055" y="45681"/>
                      <a:pt x="54055" y="39645"/>
                      <a:pt x="50340" y="35918"/>
                    </a:cubicBezTo>
                    <a:lnTo>
                      <a:pt x="17205" y="2795"/>
                    </a:lnTo>
                    <a:cubicBezTo>
                      <a:pt x="15347" y="932"/>
                      <a:pt x="12910" y="0"/>
                      <a:pt x="1047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5" name="Google Shape;1745;p13"/>
              <p:cNvSpPr/>
              <p:nvPr/>
            </p:nvSpPr>
            <p:spPr>
              <a:xfrm>
                <a:off x="7669053" y="-526847"/>
                <a:ext cx="952044" cy="919073"/>
              </a:xfrm>
              <a:custGeom>
                <a:avLst/>
                <a:gdLst/>
                <a:ahLst/>
                <a:cxnLst/>
                <a:rect l="l" t="t" r="r" b="b"/>
                <a:pathLst>
                  <a:path w="54055" h="52183" extrusionOk="0">
                    <a:moveTo>
                      <a:pt x="10510" y="759"/>
                    </a:moveTo>
                    <a:cubicBezTo>
                      <a:pt x="12828" y="759"/>
                      <a:pt x="15036" y="1686"/>
                      <a:pt x="16669" y="3331"/>
                    </a:cubicBezTo>
                    <a:lnTo>
                      <a:pt x="49804" y="36454"/>
                    </a:lnTo>
                    <a:cubicBezTo>
                      <a:pt x="53233" y="39883"/>
                      <a:pt x="53233" y="45431"/>
                      <a:pt x="49804" y="48860"/>
                    </a:cubicBezTo>
                    <a:cubicBezTo>
                      <a:pt x="48090" y="50575"/>
                      <a:pt x="45842" y="51432"/>
                      <a:pt x="43595" y="51432"/>
                    </a:cubicBezTo>
                    <a:cubicBezTo>
                      <a:pt x="41348" y="51432"/>
                      <a:pt x="39100" y="50575"/>
                      <a:pt x="37386" y="48860"/>
                    </a:cubicBezTo>
                    <a:lnTo>
                      <a:pt x="4263" y="15737"/>
                    </a:lnTo>
                    <a:cubicBezTo>
                      <a:pt x="1750" y="13225"/>
                      <a:pt x="1012" y="9451"/>
                      <a:pt x="2370" y="6177"/>
                    </a:cubicBezTo>
                    <a:cubicBezTo>
                      <a:pt x="3727" y="2902"/>
                      <a:pt x="6918" y="759"/>
                      <a:pt x="10466" y="759"/>
                    </a:cubicBezTo>
                    <a:cubicBezTo>
                      <a:pt x="10481" y="759"/>
                      <a:pt x="10495" y="759"/>
                      <a:pt x="10510" y="759"/>
                    </a:cubicBezTo>
                    <a:close/>
                    <a:moveTo>
                      <a:pt x="10470" y="0"/>
                    </a:moveTo>
                    <a:cubicBezTo>
                      <a:pt x="8031" y="0"/>
                      <a:pt x="5590" y="932"/>
                      <a:pt x="3727" y="2795"/>
                    </a:cubicBezTo>
                    <a:cubicBezTo>
                      <a:pt x="0" y="6510"/>
                      <a:pt x="0" y="12546"/>
                      <a:pt x="3727" y="16273"/>
                    </a:cubicBezTo>
                    <a:lnTo>
                      <a:pt x="36850" y="49396"/>
                    </a:lnTo>
                    <a:cubicBezTo>
                      <a:pt x="38626" y="51172"/>
                      <a:pt x="41037" y="52182"/>
                      <a:pt x="43545" y="52182"/>
                    </a:cubicBezTo>
                    <a:cubicBezTo>
                      <a:pt x="43560" y="52182"/>
                      <a:pt x="43574" y="52182"/>
                      <a:pt x="43589" y="52182"/>
                    </a:cubicBezTo>
                    <a:cubicBezTo>
                      <a:pt x="43604" y="52182"/>
                      <a:pt x="43618" y="52182"/>
                      <a:pt x="43633" y="52182"/>
                    </a:cubicBezTo>
                    <a:cubicBezTo>
                      <a:pt x="46153" y="52182"/>
                      <a:pt x="48552" y="51172"/>
                      <a:pt x="50340" y="49396"/>
                    </a:cubicBezTo>
                    <a:cubicBezTo>
                      <a:pt x="54055" y="45681"/>
                      <a:pt x="54055" y="39645"/>
                      <a:pt x="50340" y="35918"/>
                    </a:cubicBezTo>
                    <a:lnTo>
                      <a:pt x="17205" y="2795"/>
                    </a:lnTo>
                    <a:cubicBezTo>
                      <a:pt x="15347" y="932"/>
                      <a:pt x="12910" y="0"/>
                      <a:pt x="1047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6" name="Google Shape;1746;p13"/>
              <p:cNvSpPr/>
              <p:nvPr/>
            </p:nvSpPr>
            <p:spPr>
              <a:xfrm>
                <a:off x="8336798" y="3683514"/>
                <a:ext cx="1759447" cy="1759187"/>
              </a:xfrm>
              <a:custGeom>
                <a:avLst/>
                <a:gdLst/>
                <a:ahLst/>
                <a:cxnLst/>
                <a:rect l="l" t="t" r="r" b="b"/>
                <a:pathLst>
                  <a:path w="81249" h="81237" extrusionOk="0">
                    <a:moveTo>
                      <a:pt x="75784" y="56007"/>
                    </a:moveTo>
                    <a:lnTo>
                      <a:pt x="25230" y="5453"/>
                    </a:lnTo>
                    <a:cubicBezTo>
                      <a:pt x="19765" y="0"/>
                      <a:pt x="10931" y="0"/>
                      <a:pt x="5466" y="5453"/>
                    </a:cubicBezTo>
                    <a:lnTo>
                      <a:pt x="5466" y="5453"/>
                    </a:lnTo>
                    <a:cubicBezTo>
                      <a:pt x="13" y="10906"/>
                      <a:pt x="1" y="19764"/>
                      <a:pt x="5466" y="25217"/>
                    </a:cubicBezTo>
                    <a:lnTo>
                      <a:pt x="56032" y="75783"/>
                    </a:lnTo>
                    <a:cubicBezTo>
                      <a:pt x="61485" y="81236"/>
                      <a:pt x="70331" y="81236"/>
                      <a:pt x="75784" y="75771"/>
                    </a:cubicBezTo>
                    <a:cubicBezTo>
                      <a:pt x="81249" y="70318"/>
                      <a:pt x="81249" y="61472"/>
                      <a:pt x="75784" y="56007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5"/>
                  </a:gs>
                  <a:gs pos="100000">
                    <a:schemeClr val="accent6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47" name="Google Shape;1747;p13"/>
            <p:cNvSpPr/>
            <p:nvPr/>
          </p:nvSpPr>
          <p:spPr>
            <a:xfrm>
              <a:off x="-1087259" y="2817211"/>
              <a:ext cx="2084472" cy="2084413"/>
            </a:xfrm>
            <a:custGeom>
              <a:avLst/>
              <a:gdLst/>
              <a:ahLst/>
              <a:cxnLst/>
              <a:rect l="l" t="t" r="r" b="b"/>
              <a:pathLst>
                <a:path w="35375" h="35374" extrusionOk="0">
                  <a:moveTo>
                    <a:pt x="32993" y="33004"/>
                  </a:moveTo>
                  <a:lnTo>
                    <a:pt x="32993" y="33004"/>
                  </a:lnTo>
                  <a:cubicBezTo>
                    <a:pt x="30612" y="35373"/>
                    <a:pt x="26766" y="35373"/>
                    <a:pt x="24385" y="33004"/>
                  </a:cubicBezTo>
                  <a:lnTo>
                    <a:pt x="2382" y="10989"/>
                  </a:lnTo>
                  <a:cubicBezTo>
                    <a:pt x="1" y="8608"/>
                    <a:pt x="1" y="4763"/>
                    <a:pt x="2382" y="2381"/>
                  </a:cubicBezTo>
                  <a:lnTo>
                    <a:pt x="2382" y="2381"/>
                  </a:lnTo>
                  <a:cubicBezTo>
                    <a:pt x="4751" y="0"/>
                    <a:pt x="8597" y="0"/>
                    <a:pt x="10978" y="2381"/>
                  </a:cubicBezTo>
                  <a:lnTo>
                    <a:pt x="32993" y="24396"/>
                  </a:lnTo>
                  <a:cubicBezTo>
                    <a:pt x="35374" y="26765"/>
                    <a:pt x="35374" y="30623"/>
                    <a:pt x="32993" y="33004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13"/>
            <p:cNvSpPr/>
            <p:nvPr/>
          </p:nvSpPr>
          <p:spPr>
            <a:xfrm>
              <a:off x="-486637" y="3929775"/>
              <a:ext cx="1646245" cy="1589233"/>
            </a:xfrm>
            <a:custGeom>
              <a:avLst/>
              <a:gdLst/>
              <a:ahLst/>
              <a:cxnLst/>
              <a:rect l="l" t="t" r="r" b="b"/>
              <a:pathLst>
                <a:path w="54055" h="52183" extrusionOk="0">
                  <a:moveTo>
                    <a:pt x="10510" y="759"/>
                  </a:moveTo>
                  <a:cubicBezTo>
                    <a:pt x="12828" y="759"/>
                    <a:pt x="15036" y="1686"/>
                    <a:pt x="16669" y="3331"/>
                  </a:cubicBezTo>
                  <a:lnTo>
                    <a:pt x="49804" y="36454"/>
                  </a:lnTo>
                  <a:cubicBezTo>
                    <a:pt x="53233" y="39883"/>
                    <a:pt x="53233" y="45431"/>
                    <a:pt x="49804" y="48860"/>
                  </a:cubicBezTo>
                  <a:cubicBezTo>
                    <a:pt x="48090" y="50575"/>
                    <a:pt x="45842" y="51432"/>
                    <a:pt x="43595" y="51432"/>
                  </a:cubicBezTo>
                  <a:cubicBezTo>
                    <a:pt x="41348" y="51432"/>
                    <a:pt x="39100" y="50575"/>
                    <a:pt x="37386" y="48860"/>
                  </a:cubicBezTo>
                  <a:lnTo>
                    <a:pt x="4263" y="15737"/>
                  </a:lnTo>
                  <a:cubicBezTo>
                    <a:pt x="1750" y="13225"/>
                    <a:pt x="1012" y="9451"/>
                    <a:pt x="2370" y="6177"/>
                  </a:cubicBezTo>
                  <a:cubicBezTo>
                    <a:pt x="3727" y="2902"/>
                    <a:pt x="6918" y="759"/>
                    <a:pt x="10466" y="759"/>
                  </a:cubicBezTo>
                  <a:cubicBezTo>
                    <a:pt x="10481" y="759"/>
                    <a:pt x="10495" y="759"/>
                    <a:pt x="10510" y="759"/>
                  </a:cubicBezTo>
                  <a:close/>
                  <a:moveTo>
                    <a:pt x="10470" y="0"/>
                  </a:moveTo>
                  <a:cubicBezTo>
                    <a:pt x="8031" y="0"/>
                    <a:pt x="5590" y="932"/>
                    <a:pt x="3727" y="2795"/>
                  </a:cubicBezTo>
                  <a:cubicBezTo>
                    <a:pt x="0" y="6510"/>
                    <a:pt x="0" y="12546"/>
                    <a:pt x="3727" y="16273"/>
                  </a:cubicBezTo>
                  <a:lnTo>
                    <a:pt x="36850" y="49396"/>
                  </a:lnTo>
                  <a:cubicBezTo>
                    <a:pt x="38626" y="51172"/>
                    <a:pt x="41037" y="52182"/>
                    <a:pt x="43545" y="52182"/>
                  </a:cubicBezTo>
                  <a:cubicBezTo>
                    <a:pt x="43560" y="52182"/>
                    <a:pt x="43574" y="52182"/>
                    <a:pt x="43589" y="52182"/>
                  </a:cubicBezTo>
                  <a:cubicBezTo>
                    <a:pt x="43604" y="52182"/>
                    <a:pt x="43618" y="52182"/>
                    <a:pt x="43633" y="52182"/>
                  </a:cubicBezTo>
                  <a:cubicBezTo>
                    <a:pt x="46153" y="52182"/>
                    <a:pt x="48552" y="51172"/>
                    <a:pt x="50340" y="49396"/>
                  </a:cubicBezTo>
                  <a:cubicBezTo>
                    <a:pt x="54055" y="45681"/>
                    <a:pt x="54055" y="39645"/>
                    <a:pt x="50340" y="35918"/>
                  </a:cubicBezTo>
                  <a:lnTo>
                    <a:pt x="17205" y="2795"/>
                  </a:lnTo>
                  <a:cubicBezTo>
                    <a:pt x="15347" y="932"/>
                    <a:pt x="12910" y="0"/>
                    <a:pt x="104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733216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 and two columns 2">
    <p:spTree>
      <p:nvGrpSpPr>
        <p:cNvPr id="1" name="Shape 3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35" name="Google Shape;3735;p26"/>
          <p:cNvGrpSpPr/>
          <p:nvPr/>
        </p:nvGrpSpPr>
        <p:grpSpPr>
          <a:xfrm>
            <a:off x="-1087262" y="-1366973"/>
            <a:ext cx="11467808" cy="7336350"/>
            <a:chOff x="-1087262" y="-1366973"/>
            <a:chExt cx="11467808" cy="7336350"/>
          </a:xfrm>
        </p:grpSpPr>
        <p:sp>
          <p:nvSpPr>
            <p:cNvPr id="3736" name="Google Shape;3736;p26"/>
            <p:cNvSpPr/>
            <p:nvPr/>
          </p:nvSpPr>
          <p:spPr>
            <a:xfrm>
              <a:off x="7181066" y="-596464"/>
              <a:ext cx="2084472" cy="2084413"/>
            </a:xfrm>
            <a:custGeom>
              <a:avLst/>
              <a:gdLst/>
              <a:ahLst/>
              <a:cxnLst/>
              <a:rect l="l" t="t" r="r" b="b"/>
              <a:pathLst>
                <a:path w="35375" h="35374" extrusionOk="0">
                  <a:moveTo>
                    <a:pt x="32993" y="33004"/>
                  </a:moveTo>
                  <a:lnTo>
                    <a:pt x="32993" y="33004"/>
                  </a:lnTo>
                  <a:cubicBezTo>
                    <a:pt x="30612" y="35373"/>
                    <a:pt x="26766" y="35373"/>
                    <a:pt x="24385" y="33004"/>
                  </a:cubicBezTo>
                  <a:lnTo>
                    <a:pt x="2382" y="10989"/>
                  </a:lnTo>
                  <a:cubicBezTo>
                    <a:pt x="1" y="8608"/>
                    <a:pt x="1" y="4763"/>
                    <a:pt x="2382" y="2381"/>
                  </a:cubicBezTo>
                  <a:lnTo>
                    <a:pt x="2382" y="2381"/>
                  </a:lnTo>
                  <a:cubicBezTo>
                    <a:pt x="4751" y="0"/>
                    <a:pt x="8597" y="0"/>
                    <a:pt x="10978" y="2381"/>
                  </a:cubicBezTo>
                  <a:lnTo>
                    <a:pt x="32993" y="24396"/>
                  </a:lnTo>
                  <a:cubicBezTo>
                    <a:pt x="35374" y="26765"/>
                    <a:pt x="35374" y="30623"/>
                    <a:pt x="32993" y="33004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37" name="Google Shape;3737;p26"/>
            <p:cNvGrpSpPr/>
            <p:nvPr/>
          </p:nvGrpSpPr>
          <p:grpSpPr>
            <a:xfrm>
              <a:off x="-1087262" y="-307436"/>
              <a:ext cx="1758795" cy="1759268"/>
              <a:chOff x="3502200" y="2491200"/>
              <a:chExt cx="1115350" cy="1115650"/>
            </a:xfrm>
          </p:grpSpPr>
          <p:sp>
            <p:nvSpPr>
              <p:cNvPr id="3738" name="Google Shape;3738;p26"/>
              <p:cNvSpPr/>
              <p:nvPr/>
            </p:nvSpPr>
            <p:spPr>
              <a:xfrm>
                <a:off x="3606975" y="2596575"/>
                <a:ext cx="126550" cy="126525"/>
              </a:xfrm>
              <a:custGeom>
                <a:avLst/>
                <a:gdLst/>
                <a:ahLst/>
                <a:cxnLst/>
                <a:rect l="l" t="t" r="r" b="b"/>
                <a:pathLst>
                  <a:path w="5062" h="5061" extrusionOk="0">
                    <a:moveTo>
                      <a:pt x="5061" y="1"/>
                    </a:moveTo>
                    <a:lnTo>
                      <a:pt x="5061" y="1"/>
                    </a:lnTo>
                    <a:cubicBezTo>
                      <a:pt x="4728" y="251"/>
                      <a:pt x="4382" y="501"/>
                      <a:pt x="4049" y="775"/>
                    </a:cubicBezTo>
                    <a:lnTo>
                      <a:pt x="775" y="4049"/>
                    </a:lnTo>
                    <a:cubicBezTo>
                      <a:pt x="513" y="4370"/>
                      <a:pt x="251" y="4716"/>
                      <a:pt x="1" y="5061"/>
                    </a:cubicBezTo>
                    <a:lnTo>
                      <a:pt x="506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9" name="Google Shape;3739;p26"/>
              <p:cNvSpPr/>
              <p:nvPr/>
            </p:nvSpPr>
            <p:spPr>
              <a:xfrm>
                <a:off x="3557275" y="2546575"/>
                <a:ext cx="260175" cy="260175"/>
              </a:xfrm>
              <a:custGeom>
                <a:avLst/>
                <a:gdLst/>
                <a:ahLst/>
                <a:cxnLst/>
                <a:rect l="l" t="t" r="r" b="b"/>
                <a:pathLst>
                  <a:path w="10407" h="10407" extrusionOk="0">
                    <a:moveTo>
                      <a:pt x="10407" y="0"/>
                    </a:moveTo>
                    <a:cubicBezTo>
                      <a:pt x="10264" y="72"/>
                      <a:pt x="10097" y="155"/>
                      <a:pt x="9942" y="227"/>
                    </a:cubicBezTo>
                    <a:lnTo>
                      <a:pt x="239" y="9930"/>
                    </a:lnTo>
                    <a:cubicBezTo>
                      <a:pt x="155" y="10085"/>
                      <a:pt x="84" y="10252"/>
                      <a:pt x="1" y="10406"/>
                    </a:cubicBezTo>
                    <a:lnTo>
                      <a:pt x="1040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0" name="Google Shape;3740;p26"/>
              <p:cNvSpPr/>
              <p:nvPr/>
            </p:nvSpPr>
            <p:spPr>
              <a:xfrm>
                <a:off x="3532875" y="2522175"/>
                <a:ext cx="342625" cy="342625"/>
              </a:xfrm>
              <a:custGeom>
                <a:avLst/>
                <a:gdLst/>
                <a:ahLst/>
                <a:cxnLst/>
                <a:rect l="l" t="t" r="r" b="b"/>
                <a:pathLst>
                  <a:path w="13705" h="13705" extrusionOk="0">
                    <a:moveTo>
                      <a:pt x="13704" y="0"/>
                    </a:moveTo>
                    <a:lnTo>
                      <a:pt x="13704" y="0"/>
                    </a:lnTo>
                    <a:cubicBezTo>
                      <a:pt x="13585" y="48"/>
                      <a:pt x="13454" y="107"/>
                      <a:pt x="13323" y="155"/>
                    </a:cubicBezTo>
                    <a:lnTo>
                      <a:pt x="155" y="13323"/>
                    </a:lnTo>
                    <a:cubicBezTo>
                      <a:pt x="107" y="13454"/>
                      <a:pt x="60" y="13585"/>
                      <a:pt x="0" y="13704"/>
                    </a:cubicBezTo>
                    <a:lnTo>
                      <a:pt x="1370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1" name="Google Shape;3741;p26"/>
              <p:cNvSpPr/>
              <p:nvPr/>
            </p:nvSpPr>
            <p:spPr>
              <a:xfrm>
                <a:off x="3518575" y="2507875"/>
                <a:ext cx="405450" cy="405425"/>
              </a:xfrm>
              <a:custGeom>
                <a:avLst/>
                <a:gdLst/>
                <a:ahLst/>
                <a:cxnLst/>
                <a:rect l="l" t="t" r="r" b="b"/>
                <a:pathLst>
                  <a:path w="16218" h="16217" extrusionOk="0">
                    <a:moveTo>
                      <a:pt x="16217" y="1"/>
                    </a:moveTo>
                    <a:lnTo>
                      <a:pt x="16217" y="1"/>
                    </a:lnTo>
                    <a:cubicBezTo>
                      <a:pt x="16110" y="24"/>
                      <a:pt x="16003" y="60"/>
                      <a:pt x="15884" y="96"/>
                    </a:cubicBezTo>
                    <a:lnTo>
                      <a:pt x="96" y="15884"/>
                    </a:lnTo>
                    <a:cubicBezTo>
                      <a:pt x="60" y="15991"/>
                      <a:pt x="37" y="16098"/>
                      <a:pt x="1" y="16217"/>
                    </a:cubicBezTo>
                    <a:lnTo>
                      <a:pt x="1621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2" name="Google Shape;3742;p26"/>
              <p:cNvSpPr/>
              <p:nvPr/>
            </p:nvSpPr>
            <p:spPr>
              <a:xfrm>
                <a:off x="3509950" y="2499250"/>
                <a:ext cx="456925" cy="456925"/>
              </a:xfrm>
              <a:custGeom>
                <a:avLst/>
                <a:gdLst/>
                <a:ahLst/>
                <a:cxnLst/>
                <a:rect l="l" t="t" r="r" b="b"/>
                <a:pathLst>
                  <a:path w="18277" h="18277" extrusionOk="0">
                    <a:moveTo>
                      <a:pt x="18277" y="0"/>
                    </a:moveTo>
                    <a:cubicBezTo>
                      <a:pt x="18181" y="12"/>
                      <a:pt x="18074" y="24"/>
                      <a:pt x="17979" y="48"/>
                    </a:cubicBezTo>
                    <a:lnTo>
                      <a:pt x="48" y="17991"/>
                    </a:lnTo>
                    <a:cubicBezTo>
                      <a:pt x="24" y="18086"/>
                      <a:pt x="12" y="18181"/>
                      <a:pt x="1" y="18276"/>
                    </a:cubicBezTo>
                    <a:lnTo>
                      <a:pt x="1827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3" name="Google Shape;3743;p26"/>
              <p:cNvSpPr/>
              <p:nvPr/>
            </p:nvSpPr>
            <p:spPr>
              <a:xfrm>
                <a:off x="3504600" y="2493600"/>
                <a:ext cx="501575" cy="501575"/>
              </a:xfrm>
              <a:custGeom>
                <a:avLst/>
                <a:gdLst/>
                <a:ahLst/>
                <a:cxnLst/>
                <a:rect l="l" t="t" r="r" b="b"/>
                <a:pathLst>
                  <a:path w="20063" h="20063" extrusionOk="0">
                    <a:moveTo>
                      <a:pt x="20062" y="0"/>
                    </a:moveTo>
                    <a:lnTo>
                      <a:pt x="20062" y="0"/>
                    </a:lnTo>
                    <a:cubicBezTo>
                      <a:pt x="19967" y="12"/>
                      <a:pt x="19872" y="24"/>
                      <a:pt x="19788" y="36"/>
                    </a:cubicBezTo>
                    <a:lnTo>
                      <a:pt x="36" y="19788"/>
                    </a:lnTo>
                    <a:cubicBezTo>
                      <a:pt x="24" y="19884"/>
                      <a:pt x="12" y="19979"/>
                      <a:pt x="0" y="20062"/>
                    </a:cubicBezTo>
                    <a:lnTo>
                      <a:pt x="2006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4" name="Google Shape;3744;p26"/>
              <p:cNvSpPr/>
              <p:nvPr/>
            </p:nvSpPr>
            <p:spPr>
              <a:xfrm>
                <a:off x="3502500" y="2491500"/>
                <a:ext cx="539675" cy="539975"/>
              </a:xfrm>
              <a:custGeom>
                <a:avLst/>
                <a:gdLst/>
                <a:ahLst/>
                <a:cxnLst/>
                <a:rect l="l" t="t" r="r" b="b"/>
                <a:pathLst>
                  <a:path w="21587" h="21599" extrusionOk="0">
                    <a:moveTo>
                      <a:pt x="21587" y="1"/>
                    </a:moveTo>
                    <a:lnTo>
                      <a:pt x="21337" y="13"/>
                    </a:lnTo>
                    <a:lnTo>
                      <a:pt x="1" y="21349"/>
                    </a:lnTo>
                    <a:lnTo>
                      <a:pt x="1" y="21599"/>
                    </a:lnTo>
                    <a:lnTo>
                      <a:pt x="2158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5" name="Google Shape;3745;p26"/>
              <p:cNvSpPr/>
              <p:nvPr/>
            </p:nvSpPr>
            <p:spPr>
              <a:xfrm>
                <a:off x="3502200" y="2491200"/>
                <a:ext cx="573925" cy="574200"/>
              </a:xfrm>
              <a:custGeom>
                <a:avLst/>
                <a:gdLst/>
                <a:ahLst/>
                <a:cxnLst/>
                <a:rect l="l" t="t" r="r" b="b"/>
                <a:pathLst>
                  <a:path w="22957" h="22968" extrusionOk="0">
                    <a:moveTo>
                      <a:pt x="22718" y="1"/>
                    </a:moveTo>
                    <a:lnTo>
                      <a:pt x="1" y="22730"/>
                    </a:lnTo>
                    <a:lnTo>
                      <a:pt x="1" y="22968"/>
                    </a:lnTo>
                    <a:lnTo>
                      <a:pt x="22956" y="13"/>
                    </a:lnTo>
                    <a:lnTo>
                      <a:pt x="2271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6" name="Google Shape;3746;p26"/>
              <p:cNvSpPr/>
              <p:nvPr/>
            </p:nvSpPr>
            <p:spPr>
              <a:xfrm>
                <a:off x="3503700" y="2493000"/>
                <a:ext cx="604575" cy="604550"/>
              </a:xfrm>
              <a:custGeom>
                <a:avLst/>
                <a:gdLst/>
                <a:ahLst/>
                <a:cxnLst/>
                <a:rect l="l" t="t" r="r" b="b"/>
                <a:pathLst>
                  <a:path w="24183" h="24182" extrusionOk="0">
                    <a:moveTo>
                      <a:pt x="23956" y="0"/>
                    </a:moveTo>
                    <a:lnTo>
                      <a:pt x="0" y="23956"/>
                    </a:lnTo>
                    <a:cubicBezTo>
                      <a:pt x="0" y="24039"/>
                      <a:pt x="0" y="24110"/>
                      <a:pt x="12" y="24182"/>
                    </a:cubicBezTo>
                    <a:lnTo>
                      <a:pt x="24182" y="24"/>
                    </a:lnTo>
                    <a:cubicBezTo>
                      <a:pt x="24111" y="0"/>
                      <a:pt x="24027" y="0"/>
                      <a:pt x="2395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7" name="Google Shape;3747;p26"/>
              <p:cNvSpPr/>
              <p:nvPr/>
            </p:nvSpPr>
            <p:spPr>
              <a:xfrm>
                <a:off x="3506975" y="2495975"/>
                <a:ext cx="631650" cy="631950"/>
              </a:xfrm>
              <a:custGeom>
                <a:avLst/>
                <a:gdLst/>
                <a:ahLst/>
                <a:cxnLst/>
                <a:rect l="l" t="t" r="r" b="b"/>
                <a:pathLst>
                  <a:path w="25266" h="25278" extrusionOk="0">
                    <a:moveTo>
                      <a:pt x="25051" y="0"/>
                    </a:moveTo>
                    <a:lnTo>
                      <a:pt x="0" y="25063"/>
                    </a:lnTo>
                    <a:cubicBezTo>
                      <a:pt x="0" y="25134"/>
                      <a:pt x="12" y="25206"/>
                      <a:pt x="24" y="25277"/>
                    </a:cubicBezTo>
                    <a:lnTo>
                      <a:pt x="25266" y="24"/>
                    </a:lnTo>
                    <a:lnTo>
                      <a:pt x="2505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8" name="Google Shape;3748;p26"/>
              <p:cNvSpPr/>
              <p:nvPr/>
            </p:nvSpPr>
            <p:spPr>
              <a:xfrm>
                <a:off x="3511450" y="2500725"/>
                <a:ext cx="656350" cy="656075"/>
              </a:xfrm>
              <a:custGeom>
                <a:avLst/>
                <a:gdLst/>
                <a:ahLst/>
                <a:cxnLst/>
                <a:rect l="l" t="t" r="r" b="b"/>
                <a:pathLst>
                  <a:path w="26254" h="26243" extrusionOk="0">
                    <a:moveTo>
                      <a:pt x="26051" y="1"/>
                    </a:moveTo>
                    <a:lnTo>
                      <a:pt x="0" y="26040"/>
                    </a:lnTo>
                    <a:cubicBezTo>
                      <a:pt x="24" y="26111"/>
                      <a:pt x="24" y="26183"/>
                      <a:pt x="48" y="26242"/>
                    </a:cubicBezTo>
                    <a:lnTo>
                      <a:pt x="26253" y="37"/>
                    </a:lnTo>
                    <a:lnTo>
                      <a:pt x="2605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9" name="Google Shape;3749;p26"/>
              <p:cNvSpPr/>
              <p:nvPr/>
            </p:nvSpPr>
            <p:spPr>
              <a:xfrm>
                <a:off x="3517400" y="2506700"/>
                <a:ext cx="678075" cy="678075"/>
              </a:xfrm>
              <a:custGeom>
                <a:avLst/>
                <a:gdLst/>
                <a:ahLst/>
                <a:cxnLst/>
                <a:rect l="l" t="t" r="r" b="b"/>
                <a:pathLst>
                  <a:path w="27123" h="27123" extrusionOk="0">
                    <a:moveTo>
                      <a:pt x="26932" y="0"/>
                    </a:moveTo>
                    <a:lnTo>
                      <a:pt x="0" y="26932"/>
                    </a:lnTo>
                    <a:cubicBezTo>
                      <a:pt x="12" y="26991"/>
                      <a:pt x="36" y="27051"/>
                      <a:pt x="48" y="27122"/>
                    </a:cubicBezTo>
                    <a:lnTo>
                      <a:pt x="27123" y="48"/>
                    </a:lnTo>
                    <a:lnTo>
                      <a:pt x="2693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0" name="Google Shape;3750;p26"/>
              <p:cNvSpPr/>
              <p:nvPr/>
            </p:nvSpPr>
            <p:spPr>
              <a:xfrm>
                <a:off x="3524525" y="2513825"/>
                <a:ext cx="697450" cy="697450"/>
              </a:xfrm>
              <a:custGeom>
                <a:avLst/>
                <a:gdLst/>
                <a:ahLst/>
                <a:cxnLst/>
                <a:rect l="l" t="t" r="r" b="b"/>
                <a:pathLst>
                  <a:path w="27898" h="27898" extrusionOk="0">
                    <a:moveTo>
                      <a:pt x="27719" y="1"/>
                    </a:moveTo>
                    <a:lnTo>
                      <a:pt x="1" y="27718"/>
                    </a:lnTo>
                    <a:cubicBezTo>
                      <a:pt x="25" y="27778"/>
                      <a:pt x="37" y="27838"/>
                      <a:pt x="60" y="27897"/>
                    </a:cubicBezTo>
                    <a:lnTo>
                      <a:pt x="27897" y="48"/>
                    </a:lnTo>
                    <a:lnTo>
                      <a:pt x="2771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1" name="Google Shape;3751;p26"/>
              <p:cNvSpPr/>
              <p:nvPr/>
            </p:nvSpPr>
            <p:spPr>
              <a:xfrm>
                <a:off x="3532875" y="2521875"/>
                <a:ext cx="714700" cy="714975"/>
              </a:xfrm>
              <a:custGeom>
                <a:avLst/>
                <a:gdLst/>
                <a:ahLst/>
                <a:cxnLst/>
                <a:rect l="l" t="t" r="r" b="b"/>
                <a:pathLst>
                  <a:path w="28588" h="28599" extrusionOk="0">
                    <a:moveTo>
                      <a:pt x="28409" y="0"/>
                    </a:moveTo>
                    <a:lnTo>
                      <a:pt x="0" y="28420"/>
                    </a:lnTo>
                    <a:cubicBezTo>
                      <a:pt x="12" y="28480"/>
                      <a:pt x="36" y="28539"/>
                      <a:pt x="60" y="28599"/>
                    </a:cubicBezTo>
                    <a:lnTo>
                      <a:pt x="28587" y="72"/>
                    </a:lnTo>
                    <a:lnTo>
                      <a:pt x="2840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2" name="Google Shape;3752;p26"/>
              <p:cNvSpPr/>
              <p:nvPr/>
            </p:nvSpPr>
            <p:spPr>
              <a:xfrm>
                <a:off x="3542100" y="2531100"/>
                <a:ext cx="730175" cy="730175"/>
              </a:xfrm>
              <a:custGeom>
                <a:avLst/>
                <a:gdLst/>
                <a:ahLst/>
                <a:cxnLst/>
                <a:rect l="l" t="t" r="r" b="b"/>
                <a:pathLst>
                  <a:path w="29207" h="29207" extrusionOk="0">
                    <a:moveTo>
                      <a:pt x="29028" y="0"/>
                    </a:moveTo>
                    <a:lnTo>
                      <a:pt x="0" y="29040"/>
                    </a:lnTo>
                    <a:cubicBezTo>
                      <a:pt x="24" y="29099"/>
                      <a:pt x="48" y="29147"/>
                      <a:pt x="72" y="29206"/>
                    </a:cubicBezTo>
                    <a:lnTo>
                      <a:pt x="29206" y="72"/>
                    </a:lnTo>
                    <a:lnTo>
                      <a:pt x="2902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3" name="Google Shape;3753;p26"/>
              <p:cNvSpPr/>
              <p:nvPr/>
            </p:nvSpPr>
            <p:spPr>
              <a:xfrm>
                <a:off x="3552225" y="2541525"/>
                <a:ext cx="743550" cy="743550"/>
              </a:xfrm>
              <a:custGeom>
                <a:avLst/>
                <a:gdLst/>
                <a:ahLst/>
                <a:cxnLst/>
                <a:rect l="l" t="t" r="r" b="b"/>
                <a:pathLst>
                  <a:path w="29742" h="29742" extrusionOk="0">
                    <a:moveTo>
                      <a:pt x="29575" y="0"/>
                    </a:moveTo>
                    <a:lnTo>
                      <a:pt x="0" y="29575"/>
                    </a:lnTo>
                    <a:cubicBezTo>
                      <a:pt x="24" y="29623"/>
                      <a:pt x="48" y="29682"/>
                      <a:pt x="72" y="29742"/>
                    </a:cubicBezTo>
                    <a:lnTo>
                      <a:pt x="29742" y="71"/>
                    </a:lnTo>
                    <a:lnTo>
                      <a:pt x="2957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4" name="Google Shape;3754;p26"/>
              <p:cNvSpPr/>
              <p:nvPr/>
            </p:nvSpPr>
            <p:spPr>
              <a:xfrm>
                <a:off x="3563225" y="2552525"/>
                <a:ext cx="755175" cy="755175"/>
              </a:xfrm>
              <a:custGeom>
                <a:avLst/>
                <a:gdLst/>
                <a:ahLst/>
                <a:cxnLst/>
                <a:rect l="l" t="t" r="r" b="b"/>
                <a:pathLst>
                  <a:path w="30207" h="30207" extrusionOk="0">
                    <a:moveTo>
                      <a:pt x="30052" y="1"/>
                    </a:moveTo>
                    <a:lnTo>
                      <a:pt x="1" y="30040"/>
                    </a:lnTo>
                    <a:cubicBezTo>
                      <a:pt x="36" y="30100"/>
                      <a:pt x="60" y="30147"/>
                      <a:pt x="84" y="30207"/>
                    </a:cubicBezTo>
                    <a:lnTo>
                      <a:pt x="30207" y="84"/>
                    </a:lnTo>
                    <a:lnTo>
                      <a:pt x="3005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5" name="Google Shape;3755;p26"/>
              <p:cNvSpPr/>
              <p:nvPr/>
            </p:nvSpPr>
            <p:spPr>
              <a:xfrm>
                <a:off x="3575125" y="2564425"/>
                <a:ext cx="765025" cy="765000"/>
              </a:xfrm>
              <a:custGeom>
                <a:avLst/>
                <a:gdLst/>
                <a:ahLst/>
                <a:cxnLst/>
                <a:rect l="l" t="t" r="r" b="b"/>
                <a:pathLst>
                  <a:path w="30601" h="30600" extrusionOk="0">
                    <a:moveTo>
                      <a:pt x="30457" y="1"/>
                    </a:moveTo>
                    <a:lnTo>
                      <a:pt x="1" y="30445"/>
                    </a:lnTo>
                    <a:cubicBezTo>
                      <a:pt x="37" y="30493"/>
                      <a:pt x="61" y="30552"/>
                      <a:pt x="96" y="30600"/>
                    </a:cubicBezTo>
                    <a:lnTo>
                      <a:pt x="30600" y="84"/>
                    </a:lnTo>
                    <a:lnTo>
                      <a:pt x="3045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6" name="Google Shape;3756;p26"/>
              <p:cNvSpPr/>
              <p:nvPr/>
            </p:nvSpPr>
            <p:spPr>
              <a:xfrm>
                <a:off x="3587925" y="2577225"/>
                <a:ext cx="773350" cy="773350"/>
              </a:xfrm>
              <a:custGeom>
                <a:avLst/>
                <a:gdLst/>
                <a:ahLst/>
                <a:cxnLst/>
                <a:rect l="l" t="t" r="r" b="b"/>
                <a:pathLst>
                  <a:path w="30934" h="30934" extrusionOk="0">
                    <a:moveTo>
                      <a:pt x="30791" y="1"/>
                    </a:moveTo>
                    <a:lnTo>
                      <a:pt x="1" y="30778"/>
                    </a:lnTo>
                    <a:lnTo>
                      <a:pt x="96" y="30933"/>
                    </a:lnTo>
                    <a:lnTo>
                      <a:pt x="30933" y="96"/>
                    </a:lnTo>
                    <a:lnTo>
                      <a:pt x="3079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7" name="Google Shape;3757;p26"/>
              <p:cNvSpPr/>
              <p:nvPr/>
            </p:nvSpPr>
            <p:spPr>
              <a:xfrm>
                <a:off x="3601625" y="2590625"/>
                <a:ext cx="780175" cy="780175"/>
              </a:xfrm>
              <a:custGeom>
                <a:avLst/>
                <a:gdLst/>
                <a:ahLst/>
                <a:cxnLst/>
                <a:rect l="l" t="t" r="r" b="b"/>
                <a:pathLst>
                  <a:path w="31207" h="31207" extrusionOk="0">
                    <a:moveTo>
                      <a:pt x="31052" y="1"/>
                    </a:moveTo>
                    <a:lnTo>
                      <a:pt x="1" y="31064"/>
                    </a:lnTo>
                    <a:lnTo>
                      <a:pt x="96" y="31207"/>
                    </a:lnTo>
                    <a:lnTo>
                      <a:pt x="31207" y="108"/>
                    </a:lnTo>
                    <a:lnTo>
                      <a:pt x="3105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8" name="Google Shape;3758;p26"/>
              <p:cNvSpPr/>
              <p:nvPr/>
            </p:nvSpPr>
            <p:spPr>
              <a:xfrm>
                <a:off x="3615925" y="2604925"/>
                <a:ext cx="784925" cy="785225"/>
              </a:xfrm>
              <a:custGeom>
                <a:avLst/>
                <a:gdLst/>
                <a:ahLst/>
                <a:cxnLst/>
                <a:rect l="l" t="t" r="r" b="b"/>
                <a:pathLst>
                  <a:path w="31397" h="31409" extrusionOk="0">
                    <a:moveTo>
                      <a:pt x="31266" y="0"/>
                    </a:moveTo>
                    <a:lnTo>
                      <a:pt x="0" y="31278"/>
                    </a:lnTo>
                    <a:cubicBezTo>
                      <a:pt x="36" y="31325"/>
                      <a:pt x="72" y="31361"/>
                      <a:pt x="107" y="31409"/>
                    </a:cubicBezTo>
                    <a:lnTo>
                      <a:pt x="31397" y="107"/>
                    </a:lnTo>
                    <a:lnTo>
                      <a:pt x="3126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9" name="Google Shape;3759;p26"/>
              <p:cNvSpPr/>
              <p:nvPr/>
            </p:nvSpPr>
            <p:spPr>
              <a:xfrm>
                <a:off x="3630800" y="2620100"/>
                <a:ext cx="789100" cy="788800"/>
              </a:xfrm>
              <a:custGeom>
                <a:avLst/>
                <a:gdLst/>
                <a:ahLst/>
                <a:cxnLst/>
                <a:rect l="l" t="t" r="r" b="b"/>
                <a:pathLst>
                  <a:path w="31564" h="31552" extrusionOk="0">
                    <a:moveTo>
                      <a:pt x="31433" y="0"/>
                    </a:moveTo>
                    <a:lnTo>
                      <a:pt x="0" y="31421"/>
                    </a:lnTo>
                    <a:cubicBezTo>
                      <a:pt x="36" y="31468"/>
                      <a:pt x="72" y="31504"/>
                      <a:pt x="108" y="31552"/>
                    </a:cubicBezTo>
                    <a:lnTo>
                      <a:pt x="31564" y="107"/>
                    </a:lnTo>
                    <a:lnTo>
                      <a:pt x="3143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0" name="Google Shape;3760;p26"/>
              <p:cNvSpPr/>
              <p:nvPr/>
            </p:nvSpPr>
            <p:spPr>
              <a:xfrm>
                <a:off x="3646575" y="2635875"/>
                <a:ext cx="791200" cy="791200"/>
              </a:xfrm>
              <a:custGeom>
                <a:avLst/>
                <a:gdLst/>
                <a:ahLst/>
                <a:cxnLst/>
                <a:rect l="l" t="t" r="r" b="b"/>
                <a:pathLst>
                  <a:path w="31648" h="31648" extrusionOk="0">
                    <a:moveTo>
                      <a:pt x="31528" y="0"/>
                    </a:moveTo>
                    <a:lnTo>
                      <a:pt x="0" y="31516"/>
                    </a:lnTo>
                    <a:lnTo>
                      <a:pt x="120" y="31647"/>
                    </a:lnTo>
                    <a:lnTo>
                      <a:pt x="31647" y="107"/>
                    </a:lnTo>
                    <a:lnTo>
                      <a:pt x="3152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1" name="Google Shape;3761;p26"/>
              <p:cNvSpPr/>
              <p:nvPr/>
            </p:nvSpPr>
            <p:spPr>
              <a:xfrm>
                <a:off x="3663250" y="2652250"/>
                <a:ext cx="792075" cy="792075"/>
              </a:xfrm>
              <a:custGeom>
                <a:avLst/>
                <a:gdLst/>
                <a:ahLst/>
                <a:cxnLst/>
                <a:rect l="l" t="t" r="r" b="b"/>
                <a:pathLst>
                  <a:path w="31683" h="31683" extrusionOk="0">
                    <a:moveTo>
                      <a:pt x="31552" y="0"/>
                    </a:moveTo>
                    <a:lnTo>
                      <a:pt x="0" y="31564"/>
                    </a:lnTo>
                    <a:cubicBezTo>
                      <a:pt x="36" y="31587"/>
                      <a:pt x="60" y="31623"/>
                      <a:pt x="95" y="31659"/>
                    </a:cubicBezTo>
                    <a:lnTo>
                      <a:pt x="119" y="31683"/>
                    </a:lnTo>
                    <a:lnTo>
                      <a:pt x="31683" y="119"/>
                    </a:lnTo>
                    <a:lnTo>
                      <a:pt x="31647" y="95"/>
                    </a:lnTo>
                    <a:cubicBezTo>
                      <a:pt x="31623" y="60"/>
                      <a:pt x="31588" y="36"/>
                      <a:pt x="3155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2" name="Google Shape;3762;p26"/>
              <p:cNvSpPr/>
              <p:nvPr/>
            </p:nvSpPr>
            <p:spPr>
              <a:xfrm>
                <a:off x="3680500" y="2669500"/>
                <a:ext cx="791200" cy="791500"/>
              </a:xfrm>
              <a:custGeom>
                <a:avLst/>
                <a:gdLst/>
                <a:ahLst/>
                <a:cxnLst/>
                <a:rect l="l" t="t" r="r" b="b"/>
                <a:pathLst>
                  <a:path w="31648" h="31660" extrusionOk="0">
                    <a:moveTo>
                      <a:pt x="31529" y="1"/>
                    </a:moveTo>
                    <a:lnTo>
                      <a:pt x="1" y="31540"/>
                    </a:lnTo>
                    <a:cubicBezTo>
                      <a:pt x="37" y="31576"/>
                      <a:pt x="72" y="31612"/>
                      <a:pt x="120" y="31659"/>
                    </a:cubicBezTo>
                    <a:lnTo>
                      <a:pt x="31648" y="120"/>
                    </a:lnTo>
                    <a:cubicBezTo>
                      <a:pt x="31612" y="84"/>
                      <a:pt x="31564" y="48"/>
                      <a:pt x="3152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3" name="Google Shape;3763;p26"/>
              <p:cNvSpPr/>
              <p:nvPr/>
            </p:nvSpPr>
            <p:spPr>
              <a:xfrm>
                <a:off x="3698375" y="2687675"/>
                <a:ext cx="789100" cy="789100"/>
              </a:xfrm>
              <a:custGeom>
                <a:avLst/>
                <a:gdLst/>
                <a:ahLst/>
                <a:cxnLst/>
                <a:rect l="l" t="t" r="r" b="b"/>
                <a:pathLst>
                  <a:path w="31564" h="31564" extrusionOk="0">
                    <a:moveTo>
                      <a:pt x="31456" y="0"/>
                    </a:moveTo>
                    <a:lnTo>
                      <a:pt x="0" y="31444"/>
                    </a:lnTo>
                    <a:lnTo>
                      <a:pt x="131" y="31563"/>
                    </a:lnTo>
                    <a:lnTo>
                      <a:pt x="31564" y="119"/>
                    </a:lnTo>
                    <a:cubicBezTo>
                      <a:pt x="31528" y="83"/>
                      <a:pt x="31492" y="36"/>
                      <a:pt x="3145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4" name="Google Shape;3764;p26"/>
              <p:cNvSpPr/>
              <p:nvPr/>
            </p:nvSpPr>
            <p:spPr>
              <a:xfrm>
                <a:off x="3717125" y="2706125"/>
                <a:ext cx="785525" cy="785525"/>
              </a:xfrm>
              <a:custGeom>
                <a:avLst/>
                <a:gdLst/>
                <a:ahLst/>
                <a:cxnLst/>
                <a:rect l="l" t="t" r="r" b="b"/>
                <a:pathLst>
                  <a:path w="31421" h="31421" extrusionOk="0">
                    <a:moveTo>
                      <a:pt x="31314" y="0"/>
                    </a:moveTo>
                    <a:lnTo>
                      <a:pt x="0" y="31325"/>
                    </a:lnTo>
                    <a:lnTo>
                      <a:pt x="131" y="31421"/>
                    </a:lnTo>
                    <a:lnTo>
                      <a:pt x="31421" y="143"/>
                    </a:lnTo>
                    <a:cubicBezTo>
                      <a:pt x="31385" y="95"/>
                      <a:pt x="31349" y="48"/>
                      <a:pt x="3131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5" name="Google Shape;3765;p26"/>
              <p:cNvSpPr/>
              <p:nvPr/>
            </p:nvSpPr>
            <p:spPr>
              <a:xfrm>
                <a:off x="3736475" y="2725750"/>
                <a:ext cx="780475" cy="780500"/>
              </a:xfrm>
              <a:custGeom>
                <a:avLst/>
                <a:gdLst/>
                <a:ahLst/>
                <a:cxnLst/>
                <a:rect l="l" t="t" r="r" b="b"/>
                <a:pathLst>
                  <a:path w="31219" h="31220" extrusionOk="0">
                    <a:moveTo>
                      <a:pt x="31123" y="1"/>
                    </a:moveTo>
                    <a:lnTo>
                      <a:pt x="0" y="31112"/>
                    </a:lnTo>
                    <a:cubicBezTo>
                      <a:pt x="48" y="31148"/>
                      <a:pt x="95" y="31183"/>
                      <a:pt x="143" y="31219"/>
                    </a:cubicBezTo>
                    <a:lnTo>
                      <a:pt x="31218" y="132"/>
                    </a:lnTo>
                    <a:cubicBezTo>
                      <a:pt x="31183" y="84"/>
                      <a:pt x="31159" y="37"/>
                      <a:pt x="3112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6" name="Google Shape;3766;p26"/>
              <p:cNvSpPr/>
              <p:nvPr/>
            </p:nvSpPr>
            <p:spPr>
              <a:xfrm>
                <a:off x="3756400" y="2745700"/>
                <a:ext cx="773950" cy="774225"/>
              </a:xfrm>
              <a:custGeom>
                <a:avLst/>
                <a:gdLst/>
                <a:ahLst/>
                <a:cxnLst/>
                <a:rect l="l" t="t" r="r" b="b"/>
                <a:pathLst>
                  <a:path w="30958" h="30969" extrusionOk="0">
                    <a:moveTo>
                      <a:pt x="30874" y="1"/>
                    </a:moveTo>
                    <a:lnTo>
                      <a:pt x="1" y="30874"/>
                    </a:lnTo>
                    <a:cubicBezTo>
                      <a:pt x="60" y="30897"/>
                      <a:pt x="108" y="30933"/>
                      <a:pt x="156" y="30969"/>
                    </a:cubicBezTo>
                    <a:lnTo>
                      <a:pt x="30957" y="144"/>
                    </a:lnTo>
                    <a:lnTo>
                      <a:pt x="3087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7" name="Google Shape;3767;p26"/>
              <p:cNvSpPr/>
              <p:nvPr/>
            </p:nvSpPr>
            <p:spPr>
              <a:xfrm>
                <a:off x="3777550" y="2766550"/>
                <a:ext cx="765875" cy="766175"/>
              </a:xfrm>
              <a:custGeom>
                <a:avLst/>
                <a:gdLst/>
                <a:ahLst/>
                <a:cxnLst/>
                <a:rect l="l" t="t" r="r" b="b"/>
                <a:pathLst>
                  <a:path w="30635" h="30647" extrusionOk="0">
                    <a:moveTo>
                      <a:pt x="30552" y="0"/>
                    </a:moveTo>
                    <a:lnTo>
                      <a:pt x="0" y="30552"/>
                    </a:lnTo>
                    <a:cubicBezTo>
                      <a:pt x="48" y="30587"/>
                      <a:pt x="95" y="30611"/>
                      <a:pt x="143" y="30647"/>
                    </a:cubicBezTo>
                    <a:lnTo>
                      <a:pt x="30635" y="155"/>
                    </a:lnTo>
                    <a:cubicBezTo>
                      <a:pt x="30611" y="107"/>
                      <a:pt x="30575" y="60"/>
                      <a:pt x="3055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8" name="Google Shape;3768;p26"/>
              <p:cNvSpPr/>
              <p:nvPr/>
            </p:nvSpPr>
            <p:spPr>
              <a:xfrm>
                <a:off x="3799275" y="2788575"/>
                <a:ext cx="756075" cy="756075"/>
              </a:xfrm>
              <a:custGeom>
                <a:avLst/>
                <a:gdLst/>
                <a:ahLst/>
                <a:cxnLst/>
                <a:rect l="l" t="t" r="r" b="b"/>
                <a:pathLst>
                  <a:path w="30243" h="30243" extrusionOk="0">
                    <a:moveTo>
                      <a:pt x="30171" y="0"/>
                    </a:moveTo>
                    <a:lnTo>
                      <a:pt x="0" y="30159"/>
                    </a:lnTo>
                    <a:lnTo>
                      <a:pt x="155" y="30242"/>
                    </a:lnTo>
                    <a:lnTo>
                      <a:pt x="30242" y="155"/>
                    </a:lnTo>
                    <a:cubicBezTo>
                      <a:pt x="30218" y="95"/>
                      <a:pt x="30195" y="48"/>
                      <a:pt x="3017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9" name="Google Shape;3769;p26"/>
              <p:cNvSpPr/>
              <p:nvPr/>
            </p:nvSpPr>
            <p:spPr>
              <a:xfrm>
                <a:off x="3821900" y="2811200"/>
                <a:ext cx="744750" cy="744750"/>
              </a:xfrm>
              <a:custGeom>
                <a:avLst/>
                <a:gdLst/>
                <a:ahLst/>
                <a:cxnLst/>
                <a:rect l="l" t="t" r="r" b="b"/>
                <a:pathLst>
                  <a:path w="29790" h="29790" extrusionOk="0">
                    <a:moveTo>
                      <a:pt x="29706" y="0"/>
                    </a:moveTo>
                    <a:lnTo>
                      <a:pt x="0" y="29706"/>
                    </a:lnTo>
                    <a:lnTo>
                      <a:pt x="167" y="29789"/>
                    </a:lnTo>
                    <a:lnTo>
                      <a:pt x="29790" y="155"/>
                    </a:lnTo>
                    <a:cubicBezTo>
                      <a:pt x="29766" y="107"/>
                      <a:pt x="29742" y="48"/>
                      <a:pt x="2970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0" name="Google Shape;3770;p26"/>
              <p:cNvSpPr/>
              <p:nvPr/>
            </p:nvSpPr>
            <p:spPr>
              <a:xfrm>
                <a:off x="3845400" y="2834700"/>
                <a:ext cx="731375" cy="731375"/>
              </a:xfrm>
              <a:custGeom>
                <a:avLst/>
                <a:gdLst/>
                <a:ahLst/>
                <a:cxnLst/>
                <a:rect l="l" t="t" r="r" b="b"/>
                <a:pathLst>
                  <a:path w="29255" h="29255" extrusionOk="0">
                    <a:moveTo>
                      <a:pt x="29183" y="1"/>
                    </a:moveTo>
                    <a:lnTo>
                      <a:pt x="1" y="29183"/>
                    </a:lnTo>
                    <a:lnTo>
                      <a:pt x="168" y="29254"/>
                    </a:lnTo>
                    <a:lnTo>
                      <a:pt x="29255" y="167"/>
                    </a:lnTo>
                    <a:cubicBezTo>
                      <a:pt x="29243" y="108"/>
                      <a:pt x="29207" y="48"/>
                      <a:pt x="2918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1" name="Google Shape;3771;p26"/>
              <p:cNvSpPr/>
              <p:nvPr/>
            </p:nvSpPr>
            <p:spPr>
              <a:xfrm>
                <a:off x="3869825" y="2859100"/>
                <a:ext cx="716475" cy="716500"/>
              </a:xfrm>
              <a:custGeom>
                <a:avLst/>
                <a:gdLst/>
                <a:ahLst/>
                <a:cxnLst/>
                <a:rect l="l" t="t" r="r" b="b"/>
                <a:pathLst>
                  <a:path w="28659" h="28660" extrusionOk="0">
                    <a:moveTo>
                      <a:pt x="28587" y="1"/>
                    </a:moveTo>
                    <a:lnTo>
                      <a:pt x="0" y="28600"/>
                    </a:lnTo>
                    <a:lnTo>
                      <a:pt x="179" y="28659"/>
                    </a:lnTo>
                    <a:lnTo>
                      <a:pt x="28659" y="168"/>
                    </a:lnTo>
                    <a:cubicBezTo>
                      <a:pt x="28635" y="108"/>
                      <a:pt x="28611" y="61"/>
                      <a:pt x="2858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2" name="Google Shape;3772;p26"/>
              <p:cNvSpPr/>
              <p:nvPr/>
            </p:nvSpPr>
            <p:spPr>
              <a:xfrm>
                <a:off x="3895425" y="2884425"/>
                <a:ext cx="699200" cy="699200"/>
              </a:xfrm>
              <a:custGeom>
                <a:avLst/>
                <a:gdLst/>
                <a:ahLst/>
                <a:cxnLst/>
                <a:rect l="l" t="t" r="r" b="b"/>
                <a:pathLst>
                  <a:path w="27968" h="27968" extrusionOk="0">
                    <a:moveTo>
                      <a:pt x="27908" y="0"/>
                    </a:moveTo>
                    <a:lnTo>
                      <a:pt x="0" y="27908"/>
                    </a:lnTo>
                    <a:lnTo>
                      <a:pt x="179" y="27968"/>
                    </a:lnTo>
                    <a:lnTo>
                      <a:pt x="27968" y="179"/>
                    </a:lnTo>
                    <a:cubicBezTo>
                      <a:pt x="27944" y="119"/>
                      <a:pt x="27920" y="60"/>
                      <a:pt x="2790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3" name="Google Shape;3773;p26"/>
              <p:cNvSpPr/>
              <p:nvPr/>
            </p:nvSpPr>
            <p:spPr>
              <a:xfrm>
                <a:off x="3921600" y="2910900"/>
                <a:ext cx="680175" cy="680175"/>
              </a:xfrm>
              <a:custGeom>
                <a:avLst/>
                <a:gdLst/>
                <a:ahLst/>
                <a:cxnLst/>
                <a:rect l="l" t="t" r="r" b="b"/>
                <a:pathLst>
                  <a:path w="27207" h="27207" extrusionOk="0">
                    <a:moveTo>
                      <a:pt x="27159" y="1"/>
                    </a:moveTo>
                    <a:lnTo>
                      <a:pt x="1" y="27147"/>
                    </a:lnTo>
                    <a:lnTo>
                      <a:pt x="191" y="27206"/>
                    </a:lnTo>
                    <a:lnTo>
                      <a:pt x="27207" y="191"/>
                    </a:lnTo>
                    <a:cubicBezTo>
                      <a:pt x="27195" y="132"/>
                      <a:pt x="27171" y="60"/>
                      <a:pt x="2715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4" name="Google Shape;3774;p26"/>
              <p:cNvSpPr/>
              <p:nvPr/>
            </p:nvSpPr>
            <p:spPr>
              <a:xfrm>
                <a:off x="3949300" y="2938575"/>
                <a:ext cx="658725" cy="658450"/>
              </a:xfrm>
              <a:custGeom>
                <a:avLst/>
                <a:gdLst/>
                <a:ahLst/>
                <a:cxnLst/>
                <a:rect l="l" t="t" r="r" b="b"/>
                <a:pathLst>
                  <a:path w="26349" h="26338" extrusionOk="0">
                    <a:moveTo>
                      <a:pt x="26301" y="1"/>
                    </a:moveTo>
                    <a:lnTo>
                      <a:pt x="0" y="26302"/>
                    </a:lnTo>
                    <a:lnTo>
                      <a:pt x="203" y="26338"/>
                    </a:lnTo>
                    <a:lnTo>
                      <a:pt x="26349" y="203"/>
                    </a:lnTo>
                    <a:cubicBezTo>
                      <a:pt x="26325" y="132"/>
                      <a:pt x="26313" y="60"/>
                      <a:pt x="2630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5" name="Google Shape;3775;p26"/>
              <p:cNvSpPr/>
              <p:nvPr/>
            </p:nvSpPr>
            <p:spPr>
              <a:xfrm>
                <a:off x="3978175" y="2967450"/>
                <a:ext cx="634625" cy="634350"/>
              </a:xfrm>
              <a:custGeom>
                <a:avLst/>
                <a:gdLst/>
                <a:ahLst/>
                <a:cxnLst/>
                <a:rect l="l" t="t" r="r" b="b"/>
                <a:pathLst>
                  <a:path w="25385" h="25374" extrusionOk="0">
                    <a:moveTo>
                      <a:pt x="25348" y="1"/>
                    </a:moveTo>
                    <a:lnTo>
                      <a:pt x="0" y="25349"/>
                    </a:lnTo>
                    <a:lnTo>
                      <a:pt x="214" y="25373"/>
                    </a:lnTo>
                    <a:lnTo>
                      <a:pt x="25384" y="215"/>
                    </a:lnTo>
                    <a:cubicBezTo>
                      <a:pt x="25372" y="144"/>
                      <a:pt x="25360" y="72"/>
                      <a:pt x="2534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6" name="Google Shape;3776;p26"/>
              <p:cNvSpPr/>
              <p:nvPr/>
            </p:nvSpPr>
            <p:spPr>
              <a:xfrm>
                <a:off x="4008525" y="2997825"/>
                <a:ext cx="607250" cy="607225"/>
              </a:xfrm>
              <a:custGeom>
                <a:avLst/>
                <a:gdLst/>
                <a:ahLst/>
                <a:cxnLst/>
                <a:rect l="l" t="t" r="r" b="b"/>
                <a:pathLst>
                  <a:path w="24290" h="24289" extrusionOk="0">
                    <a:moveTo>
                      <a:pt x="24277" y="0"/>
                    </a:moveTo>
                    <a:lnTo>
                      <a:pt x="0" y="24277"/>
                    </a:lnTo>
                    <a:cubicBezTo>
                      <a:pt x="72" y="24277"/>
                      <a:pt x="155" y="24289"/>
                      <a:pt x="227" y="24289"/>
                    </a:cubicBezTo>
                    <a:lnTo>
                      <a:pt x="24289" y="215"/>
                    </a:lnTo>
                    <a:cubicBezTo>
                      <a:pt x="24289" y="143"/>
                      <a:pt x="24289" y="72"/>
                      <a:pt x="2427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7" name="Google Shape;3777;p26"/>
              <p:cNvSpPr/>
              <p:nvPr/>
            </p:nvSpPr>
            <p:spPr>
              <a:xfrm>
                <a:off x="4040675" y="3029675"/>
                <a:ext cx="576875" cy="576875"/>
              </a:xfrm>
              <a:custGeom>
                <a:avLst/>
                <a:gdLst/>
                <a:ahLst/>
                <a:cxnLst/>
                <a:rect l="l" t="t" r="r" b="b"/>
                <a:pathLst>
                  <a:path w="23075" h="23075" extrusionOk="0">
                    <a:moveTo>
                      <a:pt x="23075" y="0"/>
                    </a:moveTo>
                    <a:lnTo>
                      <a:pt x="0" y="23075"/>
                    </a:lnTo>
                    <a:lnTo>
                      <a:pt x="238" y="23075"/>
                    </a:lnTo>
                    <a:lnTo>
                      <a:pt x="23075" y="238"/>
                    </a:lnTo>
                    <a:cubicBezTo>
                      <a:pt x="23075" y="155"/>
                      <a:pt x="23075" y="84"/>
                      <a:pt x="230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8" name="Google Shape;3778;p26"/>
              <p:cNvSpPr/>
              <p:nvPr/>
            </p:nvSpPr>
            <p:spPr>
              <a:xfrm>
                <a:off x="4074300" y="3063600"/>
                <a:ext cx="543250" cy="543250"/>
              </a:xfrm>
              <a:custGeom>
                <a:avLst/>
                <a:gdLst/>
                <a:ahLst/>
                <a:cxnLst/>
                <a:rect l="l" t="t" r="r" b="b"/>
                <a:pathLst>
                  <a:path w="21730" h="21730" extrusionOk="0">
                    <a:moveTo>
                      <a:pt x="21730" y="1"/>
                    </a:moveTo>
                    <a:lnTo>
                      <a:pt x="1" y="21729"/>
                    </a:lnTo>
                    <a:lnTo>
                      <a:pt x="239" y="21729"/>
                    </a:lnTo>
                    <a:lnTo>
                      <a:pt x="21730" y="239"/>
                    </a:lnTo>
                    <a:lnTo>
                      <a:pt x="2173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9" name="Google Shape;3779;p26"/>
              <p:cNvSpPr/>
              <p:nvPr/>
            </p:nvSpPr>
            <p:spPr>
              <a:xfrm>
                <a:off x="4110325" y="3099325"/>
                <a:ext cx="505450" cy="505450"/>
              </a:xfrm>
              <a:custGeom>
                <a:avLst/>
                <a:gdLst/>
                <a:ahLst/>
                <a:cxnLst/>
                <a:rect l="l" t="t" r="r" b="b"/>
                <a:pathLst>
                  <a:path w="20218" h="20218" extrusionOk="0">
                    <a:moveTo>
                      <a:pt x="20217" y="0"/>
                    </a:moveTo>
                    <a:lnTo>
                      <a:pt x="0" y="20217"/>
                    </a:lnTo>
                    <a:lnTo>
                      <a:pt x="262" y="20193"/>
                    </a:lnTo>
                    <a:lnTo>
                      <a:pt x="20182" y="274"/>
                    </a:lnTo>
                    <a:lnTo>
                      <a:pt x="2021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0" name="Google Shape;3780;p26"/>
              <p:cNvSpPr/>
              <p:nvPr/>
            </p:nvSpPr>
            <p:spPr>
              <a:xfrm>
                <a:off x="4149325" y="3138325"/>
                <a:ext cx="461375" cy="461375"/>
              </a:xfrm>
              <a:custGeom>
                <a:avLst/>
                <a:gdLst/>
                <a:ahLst/>
                <a:cxnLst/>
                <a:rect l="l" t="t" r="r" b="b"/>
                <a:pathLst>
                  <a:path w="18455" h="18455" extrusionOk="0">
                    <a:moveTo>
                      <a:pt x="18455" y="0"/>
                    </a:moveTo>
                    <a:lnTo>
                      <a:pt x="0" y="18455"/>
                    </a:lnTo>
                    <a:lnTo>
                      <a:pt x="0" y="18455"/>
                    </a:lnTo>
                    <a:lnTo>
                      <a:pt x="286" y="18407"/>
                    </a:lnTo>
                    <a:lnTo>
                      <a:pt x="18407" y="286"/>
                    </a:lnTo>
                    <a:lnTo>
                      <a:pt x="1845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1" name="Google Shape;3781;p26"/>
              <p:cNvSpPr/>
              <p:nvPr/>
            </p:nvSpPr>
            <p:spPr>
              <a:xfrm>
                <a:off x="4191275" y="3180575"/>
                <a:ext cx="411100" cy="410800"/>
              </a:xfrm>
              <a:custGeom>
                <a:avLst/>
                <a:gdLst/>
                <a:ahLst/>
                <a:cxnLst/>
                <a:rect l="l" t="t" r="r" b="b"/>
                <a:pathLst>
                  <a:path w="16444" h="16432" extrusionOk="0">
                    <a:moveTo>
                      <a:pt x="16443" y="1"/>
                    </a:moveTo>
                    <a:lnTo>
                      <a:pt x="1" y="16431"/>
                    </a:lnTo>
                    <a:cubicBezTo>
                      <a:pt x="120" y="16407"/>
                      <a:pt x="227" y="16384"/>
                      <a:pt x="334" y="16348"/>
                    </a:cubicBezTo>
                    <a:lnTo>
                      <a:pt x="16360" y="322"/>
                    </a:lnTo>
                    <a:cubicBezTo>
                      <a:pt x="16384" y="215"/>
                      <a:pt x="16420" y="108"/>
                      <a:pt x="1644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2" name="Google Shape;3782;p26"/>
              <p:cNvSpPr/>
              <p:nvPr/>
            </p:nvSpPr>
            <p:spPr>
              <a:xfrm>
                <a:off x="4239200" y="3228500"/>
                <a:ext cx="349175" cy="349175"/>
              </a:xfrm>
              <a:custGeom>
                <a:avLst/>
                <a:gdLst/>
                <a:ahLst/>
                <a:cxnLst/>
                <a:rect l="l" t="t" r="r" b="b"/>
                <a:pathLst>
                  <a:path w="13967" h="13967" extrusionOk="0">
                    <a:moveTo>
                      <a:pt x="13967" y="1"/>
                    </a:moveTo>
                    <a:lnTo>
                      <a:pt x="1" y="13967"/>
                    </a:lnTo>
                    <a:lnTo>
                      <a:pt x="1" y="13967"/>
                    </a:lnTo>
                    <a:lnTo>
                      <a:pt x="370" y="13836"/>
                    </a:lnTo>
                    <a:lnTo>
                      <a:pt x="13836" y="370"/>
                    </a:lnTo>
                    <a:cubicBezTo>
                      <a:pt x="13884" y="239"/>
                      <a:pt x="13919" y="120"/>
                      <a:pt x="1396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3" name="Google Shape;3783;p26"/>
              <p:cNvSpPr/>
              <p:nvPr/>
            </p:nvSpPr>
            <p:spPr>
              <a:xfrm>
                <a:off x="4295775" y="3284750"/>
                <a:ext cx="269975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799" h="10812" extrusionOk="0">
                    <a:moveTo>
                      <a:pt x="10799" y="1"/>
                    </a:moveTo>
                    <a:lnTo>
                      <a:pt x="0" y="10812"/>
                    </a:lnTo>
                    <a:cubicBezTo>
                      <a:pt x="155" y="10740"/>
                      <a:pt x="310" y="10657"/>
                      <a:pt x="476" y="10574"/>
                    </a:cubicBezTo>
                    <a:lnTo>
                      <a:pt x="10561" y="477"/>
                    </a:lnTo>
                    <a:cubicBezTo>
                      <a:pt x="10644" y="322"/>
                      <a:pt x="10728" y="168"/>
                      <a:pt x="1079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4" name="Google Shape;3784;p26"/>
              <p:cNvSpPr/>
              <p:nvPr/>
            </p:nvSpPr>
            <p:spPr>
              <a:xfrm>
                <a:off x="4375225" y="3364225"/>
                <a:ext cx="145000" cy="145300"/>
              </a:xfrm>
              <a:custGeom>
                <a:avLst/>
                <a:gdLst/>
                <a:ahLst/>
                <a:cxnLst/>
                <a:rect l="l" t="t" r="r" b="b"/>
                <a:pathLst>
                  <a:path w="5800" h="5812" extrusionOk="0">
                    <a:moveTo>
                      <a:pt x="5799" y="1"/>
                    </a:moveTo>
                    <a:lnTo>
                      <a:pt x="1" y="5811"/>
                    </a:lnTo>
                    <a:cubicBezTo>
                      <a:pt x="287" y="5609"/>
                      <a:pt x="584" y="5406"/>
                      <a:pt x="858" y="5180"/>
                    </a:cubicBezTo>
                    <a:lnTo>
                      <a:pt x="5180" y="870"/>
                    </a:lnTo>
                    <a:cubicBezTo>
                      <a:pt x="5395" y="584"/>
                      <a:pt x="5597" y="299"/>
                      <a:pt x="579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785" name="Google Shape;3785;p26"/>
            <p:cNvSpPr/>
            <p:nvPr/>
          </p:nvSpPr>
          <p:spPr>
            <a:xfrm>
              <a:off x="-789931" y="43388"/>
              <a:ext cx="1321875" cy="1321838"/>
            </a:xfrm>
            <a:custGeom>
              <a:avLst/>
              <a:gdLst/>
              <a:ahLst/>
              <a:cxnLst/>
              <a:rect l="l" t="t" r="r" b="b"/>
              <a:pathLst>
                <a:path w="35375" h="35374" extrusionOk="0">
                  <a:moveTo>
                    <a:pt x="32993" y="33004"/>
                  </a:moveTo>
                  <a:lnTo>
                    <a:pt x="32993" y="33004"/>
                  </a:lnTo>
                  <a:cubicBezTo>
                    <a:pt x="30612" y="35373"/>
                    <a:pt x="26766" y="35373"/>
                    <a:pt x="24385" y="33004"/>
                  </a:cubicBezTo>
                  <a:lnTo>
                    <a:pt x="2382" y="10989"/>
                  </a:lnTo>
                  <a:cubicBezTo>
                    <a:pt x="1" y="8608"/>
                    <a:pt x="1" y="4763"/>
                    <a:pt x="2382" y="2381"/>
                  </a:cubicBezTo>
                  <a:lnTo>
                    <a:pt x="2382" y="2381"/>
                  </a:lnTo>
                  <a:cubicBezTo>
                    <a:pt x="4751" y="0"/>
                    <a:pt x="8597" y="0"/>
                    <a:pt x="10978" y="2381"/>
                  </a:cubicBezTo>
                  <a:lnTo>
                    <a:pt x="32993" y="24396"/>
                  </a:lnTo>
                  <a:cubicBezTo>
                    <a:pt x="35374" y="26765"/>
                    <a:pt x="35374" y="30623"/>
                    <a:pt x="32993" y="33004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6" name="Google Shape;3786;p26"/>
            <p:cNvSpPr/>
            <p:nvPr/>
          </p:nvSpPr>
          <p:spPr>
            <a:xfrm>
              <a:off x="-801377" y="-1366973"/>
              <a:ext cx="1759447" cy="1759187"/>
            </a:xfrm>
            <a:custGeom>
              <a:avLst/>
              <a:gdLst/>
              <a:ahLst/>
              <a:cxnLst/>
              <a:rect l="l" t="t" r="r" b="b"/>
              <a:pathLst>
                <a:path w="81249" h="81237" extrusionOk="0">
                  <a:moveTo>
                    <a:pt x="75784" y="56007"/>
                  </a:moveTo>
                  <a:lnTo>
                    <a:pt x="25230" y="5453"/>
                  </a:lnTo>
                  <a:cubicBezTo>
                    <a:pt x="19765" y="0"/>
                    <a:pt x="10931" y="0"/>
                    <a:pt x="5466" y="5453"/>
                  </a:cubicBezTo>
                  <a:lnTo>
                    <a:pt x="5466" y="5453"/>
                  </a:lnTo>
                  <a:cubicBezTo>
                    <a:pt x="13" y="10906"/>
                    <a:pt x="1" y="19764"/>
                    <a:pt x="5466" y="25217"/>
                  </a:cubicBezTo>
                  <a:lnTo>
                    <a:pt x="56032" y="75783"/>
                  </a:lnTo>
                  <a:cubicBezTo>
                    <a:pt x="61485" y="81236"/>
                    <a:pt x="70331" y="81236"/>
                    <a:pt x="75784" y="75771"/>
                  </a:cubicBezTo>
                  <a:cubicBezTo>
                    <a:pt x="81249" y="70318"/>
                    <a:pt x="81249" y="61472"/>
                    <a:pt x="75784" y="56007"/>
                  </a:cubicBez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7" name="Google Shape;3787;p26"/>
            <p:cNvSpPr/>
            <p:nvPr/>
          </p:nvSpPr>
          <p:spPr>
            <a:xfrm>
              <a:off x="84171" y="-895624"/>
              <a:ext cx="1170561" cy="1130023"/>
            </a:xfrm>
            <a:custGeom>
              <a:avLst/>
              <a:gdLst/>
              <a:ahLst/>
              <a:cxnLst/>
              <a:rect l="l" t="t" r="r" b="b"/>
              <a:pathLst>
                <a:path w="54055" h="52183" extrusionOk="0">
                  <a:moveTo>
                    <a:pt x="10510" y="759"/>
                  </a:moveTo>
                  <a:cubicBezTo>
                    <a:pt x="12828" y="759"/>
                    <a:pt x="15036" y="1686"/>
                    <a:pt x="16669" y="3331"/>
                  </a:cubicBezTo>
                  <a:lnTo>
                    <a:pt x="49804" y="36454"/>
                  </a:lnTo>
                  <a:cubicBezTo>
                    <a:pt x="53233" y="39883"/>
                    <a:pt x="53233" y="45431"/>
                    <a:pt x="49804" y="48860"/>
                  </a:cubicBezTo>
                  <a:cubicBezTo>
                    <a:pt x="48090" y="50575"/>
                    <a:pt x="45842" y="51432"/>
                    <a:pt x="43595" y="51432"/>
                  </a:cubicBezTo>
                  <a:cubicBezTo>
                    <a:pt x="41348" y="51432"/>
                    <a:pt x="39100" y="50575"/>
                    <a:pt x="37386" y="48860"/>
                  </a:cubicBezTo>
                  <a:lnTo>
                    <a:pt x="4263" y="15737"/>
                  </a:lnTo>
                  <a:cubicBezTo>
                    <a:pt x="1750" y="13225"/>
                    <a:pt x="1012" y="9451"/>
                    <a:pt x="2370" y="6177"/>
                  </a:cubicBezTo>
                  <a:cubicBezTo>
                    <a:pt x="3727" y="2902"/>
                    <a:pt x="6918" y="759"/>
                    <a:pt x="10466" y="759"/>
                  </a:cubicBezTo>
                  <a:cubicBezTo>
                    <a:pt x="10481" y="759"/>
                    <a:pt x="10495" y="759"/>
                    <a:pt x="10510" y="759"/>
                  </a:cubicBezTo>
                  <a:close/>
                  <a:moveTo>
                    <a:pt x="10470" y="0"/>
                  </a:moveTo>
                  <a:cubicBezTo>
                    <a:pt x="8031" y="0"/>
                    <a:pt x="5590" y="932"/>
                    <a:pt x="3727" y="2795"/>
                  </a:cubicBezTo>
                  <a:cubicBezTo>
                    <a:pt x="0" y="6510"/>
                    <a:pt x="0" y="12546"/>
                    <a:pt x="3727" y="16273"/>
                  </a:cubicBezTo>
                  <a:lnTo>
                    <a:pt x="36850" y="49396"/>
                  </a:lnTo>
                  <a:cubicBezTo>
                    <a:pt x="38626" y="51172"/>
                    <a:pt x="41037" y="52182"/>
                    <a:pt x="43545" y="52182"/>
                  </a:cubicBezTo>
                  <a:cubicBezTo>
                    <a:pt x="43560" y="52182"/>
                    <a:pt x="43574" y="52182"/>
                    <a:pt x="43589" y="52182"/>
                  </a:cubicBezTo>
                  <a:cubicBezTo>
                    <a:pt x="43604" y="52182"/>
                    <a:pt x="43618" y="52182"/>
                    <a:pt x="43633" y="52182"/>
                  </a:cubicBezTo>
                  <a:cubicBezTo>
                    <a:pt x="46153" y="52182"/>
                    <a:pt x="48552" y="51172"/>
                    <a:pt x="50340" y="49396"/>
                  </a:cubicBezTo>
                  <a:cubicBezTo>
                    <a:pt x="54055" y="45681"/>
                    <a:pt x="54055" y="39645"/>
                    <a:pt x="50340" y="35918"/>
                  </a:cubicBezTo>
                  <a:lnTo>
                    <a:pt x="17205" y="2795"/>
                  </a:lnTo>
                  <a:cubicBezTo>
                    <a:pt x="15347" y="932"/>
                    <a:pt x="12910" y="0"/>
                    <a:pt x="104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88" name="Google Shape;3788;p26"/>
            <p:cNvGrpSpPr/>
            <p:nvPr/>
          </p:nvGrpSpPr>
          <p:grpSpPr>
            <a:xfrm>
              <a:off x="7757863" y="3636224"/>
              <a:ext cx="2084478" cy="2085038"/>
              <a:chOff x="3502200" y="2491200"/>
              <a:chExt cx="1115350" cy="1115650"/>
            </a:xfrm>
          </p:grpSpPr>
          <p:sp>
            <p:nvSpPr>
              <p:cNvPr id="3789" name="Google Shape;3789;p26"/>
              <p:cNvSpPr/>
              <p:nvPr/>
            </p:nvSpPr>
            <p:spPr>
              <a:xfrm>
                <a:off x="3606975" y="2596575"/>
                <a:ext cx="126550" cy="126525"/>
              </a:xfrm>
              <a:custGeom>
                <a:avLst/>
                <a:gdLst/>
                <a:ahLst/>
                <a:cxnLst/>
                <a:rect l="l" t="t" r="r" b="b"/>
                <a:pathLst>
                  <a:path w="5062" h="5061" extrusionOk="0">
                    <a:moveTo>
                      <a:pt x="5061" y="1"/>
                    </a:moveTo>
                    <a:lnTo>
                      <a:pt x="5061" y="1"/>
                    </a:lnTo>
                    <a:cubicBezTo>
                      <a:pt x="4728" y="251"/>
                      <a:pt x="4382" y="501"/>
                      <a:pt x="4049" y="775"/>
                    </a:cubicBezTo>
                    <a:lnTo>
                      <a:pt x="775" y="4049"/>
                    </a:lnTo>
                    <a:cubicBezTo>
                      <a:pt x="513" y="4370"/>
                      <a:pt x="251" y="4716"/>
                      <a:pt x="1" y="5061"/>
                    </a:cubicBezTo>
                    <a:lnTo>
                      <a:pt x="506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0" name="Google Shape;3790;p26"/>
              <p:cNvSpPr/>
              <p:nvPr/>
            </p:nvSpPr>
            <p:spPr>
              <a:xfrm>
                <a:off x="3557275" y="2546575"/>
                <a:ext cx="260175" cy="260175"/>
              </a:xfrm>
              <a:custGeom>
                <a:avLst/>
                <a:gdLst/>
                <a:ahLst/>
                <a:cxnLst/>
                <a:rect l="l" t="t" r="r" b="b"/>
                <a:pathLst>
                  <a:path w="10407" h="10407" extrusionOk="0">
                    <a:moveTo>
                      <a:pt x="10407" y="0"/>
                    </a:moveTo>
                    <a:cubicBezTo>
                      <a:pt x="10264" y="72"/>
                      <a:pt x="10097" y="155"/>
                      <a:pt x="9942" y="227"/>
                    </a:cubicBezTo>
                    <a:lnTo>
                      <a:pt x="239" y="9930"/>
                    </a:lnTo>
                    <a:cubicBezTo>
                      <a:pt x="155" y="10085"/>
                      <a:pt x="84" y="10252"/>
                      <a:pt x="1" y="10406"/>
                    </a:cubicBezTo>
                    <a:lnTo>
                      <a:pt x="1040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1" name="Google Shape;3791;p26"/>
              <p:cNvSpPr/>
              <p:nvPr/>
            </p:nvSpPr>
            <p:spPr>
              <a:xfrm>
                <a:off x="3532875" y="2522175"/>
                <a:ext cx="342625" cy="342625"/>
              </a:xfrm>
              <a:custGeom>
                <a:avLst/>
                <a:gdLst/>
                <a:ahLst/>
                <a:cxnLst/>
                <a:rect l="l" t="t" r="r" b="b"/>
                <a:pathLst>
                  <a:path w="13705" h="13705" extrusionOk="0">
                    <a:moveTo>
                      <a:pt x="13704" y="0"/>
                    </a:moveTo>
                    <a:lnTo>
                      <a:pt x="13704" y="0"/>
                    </a:lnTo>
                    <a:cubicBezTo>
                      <a:pt x="13585" y="48"/>
                      <a:pt x="13454" y="107"/>
                      <a:pt x="13323" y="155"/>
                    </a:cubicBezTo>
                    <a:lnTo>
                      <a:pt x="155" y="13323"/>
                    </a:lnTo>
                    <a:cubicBezTo>
                      <a:pt x="107" y="13454"/>
                      <a:pt x="60" y="13585"/>
                      <a:pt x="0" y="13704"/>
                    </a:cubicBezTo>
                    <a:lnTo>
                      <a:pt x="1370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2" name="Google Shape;3792;p26"/>
              <p:cNvSpPr/>
              <p:nvPr/>
            </p:nvSpPr>
            <p:spPr>
              <a:xfrm>
                <a:off x="3518575" y="2507875"/>
                <a:ext cx="405450" cy="405425"/>
              </a:xfrm>
              <a:custGeom>
                <a:avLst/>
                <a:gdLst/>
                <a:ahLst/>
                <a:cxnLst/>
                <a:rect l="l" t="t" r="r" b="b"/>
                <a:pathLst>
                  <a:path w="16218" h="16217" extrusionOk="0">
                    <a:moveTo>
                      <a:pt x="16217" y="1"/>
                    </a:moveTo>
                    <a:lnTo>
                      <a:pt x="16217" y="1"/>
                    </a:lnTo>
                    <a:cubicBezTo>
                      <a:pt x="16110" y="24"/>
                      <a:pt x="16003" y="60"/>
                      <a:pt x="15884" y="96"/>
                    </a:cubicBezTo>
                    <a:lnTo>
                      <a:pt x="96" y="15884"/>
                    </a:lnTo>
                    <a:cubicBezTo>
                      <a:pt x="60" y="15991"/>
                      <a:pt x="37" y="16098"/>
                      <a:pt x="1" y="16217"/>
                    </a:cubicBezTo>
                    <a:lnTo>
                      <a:pt x="1621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3" name="Google Shape;3793;p26"/>
              <p:cNvSpPr/>
              <p:nvPr/>
            </p:nvSpPr>
            <p:spPr>
              <a:xfrm>
                <a:off x="3509950" y="2499250"/>
                <a:ext cx="456925" cy="456925"/>
              </a:xfrm>
              <a:custGeom>
                <a:avLst/>
                <a:gdLst/>
                <a:ahLst/>
                <a:cxnLst/>
                <a:rect l="l" t="t" r="r" b="b"/>
                <a:pathLst>
                  <a:path w="18277" h="18277" extrusionOk="0">
                    <a:moveTo>
                      <a:pt x="18277" y="0"/>
                    </a:moveTo>
                    <a:cubicBezTo>
                      <a:pt x="18181" y="12"/>
                      <a:pt x="18074" y="24"/>
                      <a:pt x="17979" y="48"/>
                    </a:cubicBezTo>
                    <a:lnTo>
                      <a:pt x="48" y="17991"/>
                    </a:lnTo>
                    <a:cubicBezTo>
                      <a:pt x="24" y="18086"/>
                      <a:pt x="12" y="18181"/>
                      <a:pt x="1" y="18276"/>
                    </a:cubicBezTo>
                    <a:lnTo>
                      <a:pt x="1827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4" name="Google Shape;3794;p26"/>
              <p:cNvSpPr/>
              <p:nvPr/>
            </p:nvSpPr>
            <p:spPr>
              <a:xfrm>
                <a:off x="3504600" y="2493600"/>
                <a:ext cx="501575" cy="501575"/>
              </a:xfrm>
              <a:custGeom>
                <a:avLst/>
                <a:gdLst/>
                <a:ahLst/>
                <a:cxnLst/>
                <a:rect l="l" t="t" r="r" b="b"/>
                <a:pathLst>
                  <a:path w="20063" h="20063" extrusionOk="0">
                    <a:moveTo>
                      <a:pt x="20062" y="0"/>
                    </a:moveTo>
                    <a:lnTo>
                      <a:pt x="20062" y="0"/>
                    </a:lnTo>
                    <a:cubicBezTo>
                      <a:pt x="19967" y="12"/>
                      <a:pt x="19872" y="24"/>
                      <a:pt x="19788" y="36"/>
                    </a:cubicBezTo>
                    <a:lnTo>
                      <a:pt x="36" y="19788"/>
                    </a:lnTo>
                    <a:cubicBezTo>
                      <a:pt x="24" y="19884"/>
                      <a:pt x="12" y="19979"/>
                      <a:pt x="0" y="20062"/>
                    </a:cubicBezTo>
                    <a:lnTo>
                      <a:pt x="2006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5" name="Google Shape;3795;p26"/>
              <p:cNvSpPr/>
              <p:nvPr/>
            </p:nvSpPr>
            <p:spPr>
              <a:xfrm>
                <a:off x="3502500" y="2491500"/>
                <a:ext cx="539675" cy="539975"/>
              </a:xfrm>
              <a:custGeom>
                <a:avLst/>
                <a:gdLst/>
                <a:ahLst/>
                <a:cxnLst/>
                <a:rect l="l" t="t" r="r" b="b"/>
                <a:pathLst>
                  <a:path w="21587" h="21599" extrusionOk="0">
                    <a:moveTo>
                      <a:pt x="21587" y="1"/>
                    </a:moveTo>
                    <a:lnTo>
                      <a:pt x="21337" y="13"/>
                    </a:lnTo>
                    <a:lnTo>
                      <a:pt x="1" y="21349"/>
                    </a:lnTo>
                    <a:lnTo>
                      <a:pt x="1" y="21599"/>
                    </a:lnTo>
                    <a:lnTo>
                      <a:pt x="2158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6" name="Google Shape;3796;p26"/>
              <p:cNvSpPr/>
              <p:nvPr/>
            </p:nvSpPr>
            <p:spPr>
              <a:xfrm>
                <a:off x="3502200" y="2491200"/>
                <a:ext cx="573925" cy="574200"/>
              </a:xfrm>
              <a:custGeom>
                <a:avLst/>
                <a:gdLst/>
                <a:ahLst/>
                <a:cxnLst/>
                <a:rect l="l" t="t" r="r" b="b"/>
                <a:pathLst>
                  <a:path w="22957" h="22968" extrusionOk="0">
                    <a:moveTo>
                      <a:pt x="22718" y="1"/>
                    </a:moveTo>
                    <a:lnTo>
                      <a:pt x="1" y="22730"/>
                    </a:lnTo>
                    <a:lnTo>
                      <a:pt x="1" y="22968"/>
                    </a:lnTo>
                    <a:lnTo>
                      <a:pt x="22956" y="13"/>
                    </a:lnTo>
                    <a:lnTo>
                      <a:pt x="2271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7" name="Google Shape;3797;p26"/>
              <p:cNvSpPr/>
              <p:nvPr/>
            </p:nvSpPr>
            <p:spPr>
              <a:xfrm>
                <a:off x="3503700" y="2493000"/>
                <a:ext cx="604575" cy="604550"/>
              </a:xfrm>
              <a:custGeom>
                <a:avLst/>
                <a:gdLst/>
                <a:ahLst/>
                <a:cxnLst/>
                <a:rect l="l" t="t" r="r" b="b"/>
                <a:pathLst>
                  <a:path w="24183" h="24182" extrusionOk="0">
                    <a:moveTo>
                      <a:pt x="23956" y="0"/>
                    </a:moveTo>
                    <a:lnTo>
                      <a:pt x="0" y="23956"/>
                    </a:lnTo>
                    <a:cubicBezTo>
                      <a:pt x="0" y="24039"/>
                      <a:pt x="0" y="24110"/>
                      <a:pt x="12" y="24182"/>
                    </a:cubicBezTo>
                    <a:lnTo>
                      <a:pt x="24182" y="24"/>
                    </a:lnTo>
                    <a:cubicBezTo>
                      <a:pt x="24111" y="0"/>
                      <a:pt x="24027" y="0"/>
                      <a:pt x="2395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8" name="Google Shape;3798;p26"/>
              <p:cNvSpPr/>
              <p:nvPr/>
            </p:nvSpPr>
            <p:spPr>
              <a:xfrm>
                <a:off x="3506975" y="2495975"/>
                <a:ext cx="631650" cy="631950"/>
              </a:xfrm>
              <a:custGeom>
                <a:avLst/>
                <a:gdLst/>
                <a:ahLst/>
                <a:cxnLst/>
                <a:rect l="l" t="t" r="r" b="b"/>
                <a:pathLst>
                  <a:path w="25266" h="25278" extrusionOk="0">
                    <a:moveTo>
                      <a:pt x="25051" y="0"/>
                    </a:moveTo>
                    <a:lnTo>
                      <a:pt x="0" y="25063"/>
                    </a:lnTo>
                    <a:cubicBezTo>
                      <a:pt x="0" y="25134"/>
                      <a:pt x="12" y="25206"/>
                      <a:pt x="24" y="25277"/>
                    </a:cubicBezTo>
                    <a:lnTo>
                      <a:pt x="25266" y="24"/>
                    </a:lnTo>
                    <a:lnTo>
                      <a:pt x="2505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9" name="Google Shape;3799;p26"/>
              <p:cNvSpPr/>
              <p:nvPr/>
            </p:nvSpPr>
            <p:spPr>
              <a:xfrm>
                <a:off x="3511450" y="2500725"/>
                <a:ext cx="656350" cy="656075"/>
              </a:xfrm>
              <a:custGeom>
                <a:avLst/>
                <a:gdLst/>
                <a:ahLst/>
                <a:cxnLst/>
                <a:rect l="l" t="t" r="r" b="b"/>
                <a:pathLst>
                  <a:path w="26254" h="26243" extrusionOk="0">
                    <a:moveTo>
                      <a:pt x="26051" y="1"/>
                    </a:moveTo>
                    <a:lnTo>
                      <a:pt x="0" y="26040"/>
                    </a:lnTo>
                    <a:cubicBezTo>
                      <a:pt x="24" y="26111"/>
                      <a:pt x="24" y="26183"/>
                      <a:pt x="48" y="26242"/>
                    </a:cubicBezTo>
                    <a:lnTo>
                      <a:pt x="26253" y="37"/>
                    </a:lnTo>
                    <a:lnTo>
                      <a:pt x="2605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0" name="Google Shape;3800;p26"/>
              <p:cNvSpPr/>
              <p:nvPr/>
            </p:nvSpPr>
            <p:spPr>
              <a:xfrm>
                <a:off x="3517400" y="2506700"/>
                <a:ext cx="678075" cy="678075"/>
              </a:xfrm>
              <a:custGeom>
                <a:avLst/>
                <a:gdLst/>
                <a:ahLst/>
                <a:cxnLst/>
                <a:rect l="l" t="t" r="r" b="b"/>
                <a:pathLst>
                  <a:path w="27123" h="27123" extrusionOk="0">
                    <a:moveTo>
                      <a:pt x="26932" y="0"/>
                    </a:moveTo>
                    <a:lnTo>
                      <a:pt x="0" y="26932"/>
                    </a:lnTo>
                    <a:cubicBezTo>
                      <a:pt x="12" y="26991"/>
                      <a:pt x="36" y="27051"/>
                      <a:pt x="48" y="27122"/>
                    </a:cubicBezTo>
                    <a:lnTo>
                      <a:pt x="27123" y="48"/>
                    </a:lnTo>
                    <a:lnTo>
                      <a:pt x="2693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1" name="Google Shape;3801;p26"/>
              <p:cNvSpPr/>
              <p:nvPr/>
            </p:nvSpPr>
            <p:spPr>
              <a:xfrm>
                <a:off x="3524525" y="2513825"/>
                <a:ext cx="697450" cy="697450"/>
              </a:xfrm>
              <a:custGeom>
                <a:avLst/>
                <a:gdLst/>
                <a:ahLst/>
                <a:cxnLst/>
                <a:rect l="l" t="t" r="r" b="b"/>
                <a:pathLst>
                  <a:path w="27898" h="27898" extrusionOk="0">
                    <a:moveTo>
                      <a:pt x="27719" y="1"/>
                    </a:moveTo>
                    <a:lnTo>
                      <a:pt x="1" y="27718"/>
                    </a:lnTo>
                    <a:cubicBezTo>
                      <a:pt x="25" y="27778"/>
                      <a:pt x="37" y="27838"/>
                      <a:pt x="60" y="27897"/>
                    </a:cubicBezTo>
                    <a:lnTo>
                      <a:pt x="27897" y="48"/>
                    </a:lnTo>
                    <a:lnTo>
                      <a:pt x="2771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2" name="Google Shape;3802;p26"/>
              <p:cNvSpPr/>
              <p:nvPr/>
            </p:nvSpPr>
            <p:spPr>
              <a:xfrm>
                <a:off x="3532875" y="2521875"/>
                <a:ext cx="714700" cy="714975"/>
              </a:xfrm>
              <a:custGeom>
                <a:avLst/>
                <a:gdLst/>
                <a:ahLst/>
                <a:cxnLst/>
                <a:rect l="l" t="t" r="r" b="b"/>
                <a:pathLst>
                  <a:path w="28588" h="28599" extrusionOk="0">
                    <a:moveTo>
                      <a:pt x="28409" y="0"/>
                    </a:moveTo>
                    <a:lnTo>
                      <a:pt x="0" y="28420"/>
                    </a:lnTo>
                    <a:cubicBezTo>
                      <a:pt x="12" y="28480"/>
                      <a:pt x="36" y="28539"/>
                      <a:pt x="60" y="28599"/>
                    </a:cubicBezTo>
                    <a:lnTo>
                      <a:pt x="28587" y="72"/>
                    </a:lnTo>
                    <a:lnTo>
                      <a:pt x="2840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3" name="Google Shape;3803;p26"/>
              <p:cNvSpPr/>
              <p:nvPr/>
            </p:nvSpPr>
            <p:spPr>
              <a:xfrm>
                <a:off x="3542100" y="2531100"/>
                <a:ext cx="730175" cy="730175"/>
              </a:xfrm>
              <a:custGeom>
                <a:avLst/>
                <a:gdLst/>
                <a:ahLst/>
                <a:cxnLst/>
                <a:rect l="l" t="t" r="r" b="b"/>
                <a:pathLst>
                  <a:path w="29207" h="29207" extrusionOk="0">
                    <a:moveTo>
                      <a:pt x="29028" y="0"/>
                    </a:moveTo>
                    <a:lnTo>
                      <a:pt x="0" y="29040"/>
                    </a:lnTo>
                    <a:cubicBezTo>
                      <a:pt x="24" y="29099"/>
                      <a:pt x="48" y="29147"/>
                      <a:pt x="72" y="29206"/>
                    </a:cubicBezTo>
                    <a:lnTo>
                      <a:pt x="29206" y="72"/>
                    </a:lnTo>
                    <a:lnTo>
                      <a:pt x="2902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4" name="Google Shape;3804;p26"/>
              <p:cNvSpPr/>
              <p:nvPr/>
            </p:nvSpPr>
            <p:spPr>
              <a:xfrm>
                <a:off x="3552225" y="2541525"/>
                <a:ext cx="743550" cy="743550"/>
              </a:xfrm>
              <a:custGeom>
                <a:avLst/>
                <a:gdLst/>
                <a:ahLst/>
                <a:cxnLst/>
                <a:rect l="l" t="t" r="r" b="b"/>
                <a:pathLst>
                  <a:path w="29742" h="29742" extrusionOk="0">
                    <a:moveTo>
                      <a:pt x="29575" y="0"/>
                    </a:moveTo>
                    <a:lnTo>
                      <a:pt x="0" y="29575"/>
                    </a:lnTo>
                    <a:cubicBezTo>
                      <a:pt x="24" y="29623"/>
                      <a:pt x="48" y="29682"/>
                      <a:pt x="72" y="29742"/>
                    </a:cubicBezTo>
                    <a:lnTo>
                      <a:pt x="29742" y="71"/>
                    </a:lnTo>
                    <a:lnTo>
                      <a:pt x="2957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5" name="Google Shape;3805;p26"/>
              <p:cNvSpPr/>
              <p:nvPr/>
            </p:nvSpPr>
            <p:spPr>
              <a:xfrm>
                <a:off x="3563225" y="2552525"/>
                <a:ext cx="755175" cy="755175"/>
              </a:xfrm>
              <a:custGeom>
                <a:avLst/>
                <a:gdLst/>
                <a:ahLst/>
                <a:cxnLst/>
                <a:rect l="l" t="t" r="r" b="b"/>
                <a:pathLst>
                  <a:path w="30207" h="30207" extrusionOk="0">
                    <a:moveTo>
                      <a:pt x="30052" y="1"/>
                    </a:moveTo>
                    <a:lnTo>
                      <a:pt x="1" y="30040"/>
                    </a:lnTo>
                    <a:cubicBezTo>
                      <a:pt x="36" y="30100"/>
                      <a:pt x="60" y="30147"/>
                      <a:pt x="84" y="30207"/>
                    </a:cubicBezTo>
                    <a:lnTo>
                      <a:pt x="30207" y="84"/>
                    </a:lnTo>
                    <a:lnTo>
                      <a:pt x="3005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6" name="Google Shape;3806;p26"/>
              <p:cNvSpPr/>
              <p:nvPr/>
            </p:nvSpPr>
            <p:spPr>
              <a:xfrm>
                <a:off x="3575125" y="2564425"/>
                <a:ext cx="765025" cy="765000"/>
              </a:xfrm>
              <a:custGeom>
                <a:avLst/>
                <a:gdLst/>
                <a:ahLst/>
                <a:cxnLst/>
                <a:rect l="l" t="t" r="r" b="b"/>
                <a:pathLst>
                  <a:path w="30601" h="30600" extrusionOk="0">
                    <a:moveTo>
                      <a:pt x="30457" y="1"/>
                    </a:moveTo>
                    <a:lnTo>
                      <a:pt x="1" y="30445"/>
                    </a:lnTo>
                    <a:cubicBezTo>
                      <a:pt x="37" y="30493"/>
                      <a:pt x="61" y="30552"/>
                      <a:pt x="96" y="30600"/>
                    </a:cubicBezTo>
                    <a:lnTo>
                      <a:pt x="30600" y="84"/>
                    </a:lnTo>
                    <a:lnTo>
                      <a:pt x="3045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7" name="Google Shape;3807;p26"/>
              <p:cNvSpPr/>
              <p:nvPr/>
            </p:nvSpPr>
            <p:spPr>
              <a:xfrm>
                <a:off x="3587925" y="2577225"/>
                <a:ext cx="773350" cy="773350"/>
              </a:xfrm>
              <a:custGeom>
                <a:avLst/>
                <a:gdLst/>
                <a:ahLst/>
                <a:cxnLst/>
                <a:rect l="l" t="t" r="r" b="b"/>
                <a:pathLst>
                  <a:path w="30934" h="30934" extrusionOk="0">
                    <a:moveTo>
                      <a:pt x="30791" y="1"/>
                    </a:moveTo>
                    <a:lnTo>
                      <a:pt x="1" y="30778"/>
                    </a:lnTo>
                    <a:lnTo>
                      <a:pt x="96" y="30933"/>
                    </a:lnTo>
                    <a:lnTo>
                      <a:pt x="30933" y="96"/>
                    </a:lnTo>
                    <a:lnTo>
                      <a:pt x="3079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8" name="Google Shape;3808;p26"/>
              <p:cNvSpPr/>
              <p:nvPr/>
            </p:nvSpPr>
            <p:spPr>
              <a:xfrm>
                <a:off x="3601625" y="2590625"/>
                <a:ext cx="780175" cy="780175"/>
              </a:xfrm>
              <a:custGeom>
                <a:avLst/>
                <a:gdLst/>
                <a:ahLst/>
                <a:cxnLst/>
                <a:rect l="l" t="t" r="r" b="b"/>
                <a:pathLst>
                  <a:path w="31207" h="31207" extrusionOk="0">
                    <a:moveTo>
                      <a:pt x="31052" y="1"/>
                    </a:moveTo>
                    <a:lnTo>
                      <a:pt x="1" y="31064"/>
                    </a:lnTo>
                    <a:lnTo>
                      <a:pt x="96" y="31207"/>
                    </a:lnTo>
                    <a:lnTo>
                      <a:pt x="31207" y="108"/>
                    </a:lnTo>
                    <a:lnTo>
                      <a:pt x="3105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9" name="Google Shape;3809;p26"/>
              <p:cNvSpPr/>
              <p:nvPr/>
            </p:nvSpPr>
            <p:spPr>
              <a:xfrm>
                <a:off x="3615925" y="2604925"/>
                <a:ext cx="784925" cy="785225"/>
              </a:xfrm>
              <a:custGeom>
                <a:avLst/>
                <a:gdLst/>
                <a:ahLst/>
                <a:cxnLst/>
                <a:rect l="l" t="t" r="r" b="b"/>
                <a:pathLst>
                  <a:path w="31397" h="31409" extrusionOk="0">
                    <a:moveTo>
                      <a:pt x="31266" y="0"/>
                    </a:moveTo>
                    <a:lnTo>
                      <a:pt x="0" y="31278"/>
                    </a:lnTo>
                    <a:cubicBezTo>
                      <a:pt x="36" y="31325"/>
                      <a:pt x="72" y="31361"/>
                      <a:pt x="107" y="31409"/>
                    </a:cubicBezTo>
                    <a:lnTo>
                      <a:pt x="31397" y="107"/>
                    </a:lnTo>
                    <a:lnTo>
                      <a:pt x="3126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0" name="Google Shape;3810;p26"/>
              <p:cNvSpPr/>
              <p:nvPr/>
            </p:nvSpPr>
            <p:spPr>
              <a:xfrm>
                <a:off x="3630800" y="2620100"/>
                <a:ext cx="789100" cy="788800"/>
              </a:xfrm>
              <a:custGeom>
                <a:avLst/>
                <a:gdLst/>
                <a:ahLst/>
                <a:cxnLst/>
                <a:rect l="l" t="t" r="r" b="b"/>
                <a:pathLst>
                  <a:path w="31564" h="31552" extrusionOk="0">
                    <a:moveTo>
                      <a:pt x="31433" y="0"/>
                    </a:moveTo>
                    <a:lnTo>
                      <a:pt x="0" y="31421"/>
                    </a:lnTo>
                    <a:cubicBezTo>
                      <a:pt x="36" y="31468"/>
                      <a:pt x="72" y="31504"/>
                      <a:pt x="108" y="31552"/>
                    </a:cubicBezTo>
                    <a:lnTo>
                      <a:pt x="31564" y="107"/>
                    </a:lnTo>
                    <a:lnTo>
                      <a:pt x="3143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1" name="Google Shape;3811;p26"/>
              <p:cNvSpPr/>
              <p:nvPr/>
            </p:nvSpPr>
            <p:spPr>
              <a:xfrm>
                <a:off x="3646575" y="2635875"/>
                <a:ext cx="791200" cy="791200"/>
              </a:xfrm>
              <a:custGeom>
                <a:avLst/>
                <a:gdLst/>
                <a:ahLst/>
                <a:cxnLst/>
                <a:rect l="l" t="t" r="r" b="b"/>
                <a:pathLst>
                  <a:path w="31648" h="31648" extrusionOk="0">
                    <a:moveTo>
                      <a:pt x="31528" y="0"/>
                    </a:moveTo>
                    <a:lnTo>
                      <a:pt x="0" y="31516"/>
                    </a:lnTo>
                    <a:lnTo>
                      <a:pt x="120" y="31647"/>
                    </a:lnTo>
                    <a:lnTo>
                      <a:pt x="31647" y="107"/>
                    </a:lnTo>
                    <a:lnTo>
                      <a:pt x="3152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2" name="Google Shape;3812;p26"/>
              <p:cNvSpPr/>
              <p:nvPr/>
            </p:nvSpPr>
            <p:spPr>
              <a:xfrm>
                <a:off x="3663250" y="2652250"/>
                <a:ext cx="792075" cy="792075"/>
              </a:xfrm>
              <a:custGeom>
                <a:avLst/>
                <a:gdLst/>
                <a:ahLst/>
                <a:cxnLst/>
                <a:rect l="l" t="t" r="r" b="b"/>
                <a:pathLst>
                  <a:path w="31683" h="31683" extrusionOk="0">
                    <a:moveTo>
                      <a:pt x="31552" y="0"/>
                    </a:moveTo>
                    <a:lnTo>
                      <a:pt x="0" y="31564"/>
                    </a:lnTo>
                    <a:cubicBezTo>
                      <a:pt x="36" y="31587"/>
                      <a:pt x="60" y="31623"/>
                      <a:pt x="95" y="31659"/>
                    </a:cubicBezTo>
                    <a:lnTo>
                      <a:pt x="119" y="31683"/>
                    </a:lnTo>
                    <a:lnTo>
                      <a:pt x="31683" y="119"/>
                    </a:lnTo>
                    <a:lnTo>
                      <a:pt x="31647" y="95"/>
                    </a:lnTo>
                    <a:cubicBezTo>
                      <a:pt x="31623" y="60"/>
                      <a:pt x="31588" y="36"/>
                      <a:pt x="3155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3" name="Google Shape;3813;p26"/>
              <p:cNvSpPr/>
              <p:nvPr/>
            </p:nvSpPr>
            <p:spPr>
              <a:xfrm>
                <a:off x="3680500" y="2669500"/>
                <a:ext cx="791200" cy="791500"/>
              </a:xfrm>
              <a:custGeom>
                <a:avLst/>
                <a:gdLst/>
                <a:ahLst/>
                <a:cxnLst/>
                <a:rect l="l" t="t" r="r" b="b"/>
                <a:pathLst>
                  <a:path w="31648" h="31660" extrusionOk="0">
                    <a:moveTo>
                      <a:pt x="31529" y="1"/>
                    </a:moveTo>
                    <a:lnTo>
                      <a:pt x="1" y="31540"/>
                    </a:lnTo>
                    <a:cubicBezTo>
                      <a:pt x="37" y="31576"/>
                      <a:pt x="72" y="31612"/>
                      <a:pt x="120" y="31659"/>
                    </a:cubicBezTo>
                    <a:lnTo>
                      <a:pt x="31648" y="120"/>
                    </a:lnTo>
                    <a:cubicBezTo>
                      <a:pt x="31612" y="84"/>
                      <a:pt x="31564" y="48"/>
                      <a:pt x="3152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4" name="Google Shape;3814;p26"/>
              <p:cNvSpPr/>
              <p:nvPr/>
            </p:nvSpPr>
            <p:spPr>
              <a:xfrm>
                <a:off x="3698375" y="2687675"/>
                <a:ext cx="789100" cy="789100"/>
              </a:xfrm>
              <a:custGeom>
                <a:avLst/>
                <a:gdLst/>
                <a:ahLst/>
                <a:cxnLst/>
                <a:rect l="l" t="t" r="r" b="b"/>
                <a:pathLst>
                  <a:path w="31564" h="31564" extrusionOk="0">
                    <a:moveTo>
                      <a:pt x="31456" y="0"/>
                    </a:moveTo>
                    <a:lnTo>
                      <a:pt x="0" y="31444"/>
                    </a:lnTo>
                    <a:lnTo>
                      <a:pt x="131" y="31563"/>
                    </a:lnTo>
                    <a:lnTo>
                      <a:pt x="31564" y="119"/>
                    </a:lnTo>
                    <a:cubicBezTo>
                      <a:pt x="31528" y="83"/>
                      <a:pt x="31492" y="36"/>
                      <a:pt x="3145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5" name="Google Shape;3815;p26"/>
              <p:cNvSpPr/>
              <p:nvPr/>
            </p:nvSpPr>
            <p:spPr>
              <a:xfrm>
                <a:off x="3717125" y="2706125"/>
                <a:ext cx="785525" cy="785525"/>
              </a:xfrm>
              <a:custGeom>
                <a:avLst/>
                <a:gdLst/>
                <a:ahLst/>
                <a:cxnLst/>
                <a:rect l="l" t="t" r="r" b="b"/>
                <a:pathLst>
                  <a:path w="31421" h="31421" extrusionOk="0">
                    <a:moveTo>
                      <a:pt x="31314" y="0"/>
                    </a:moveTo>
                    <a:lnTo>
                      <a:pt x="0" y="31325"/>
                    </a:lnTo>
                    <a:lnTo>
                      <a:pt x="131" y="31421"/>
                    </a:lnTo>
                    <a:lnTo>
                      <a:pt x="31421" y="143"/>
                    </a:lnTo>
                    <a:cubicBezTo>
                      <a:pt x="31385" y="95"/>
                      <a:pt x="31349" y="48"/>
                      <a:pt x="3131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6" name="Google Shape;3816;p26"/>
              <p:cNvSpPr/>
              <p:nvPr/>
            </p:nvSpPr>
            <p:spPr>
              <a:xfrm>
                <a:off x="3736475" y="2725750"/>
                <a:ext cx="780475" cy="780500"/>
              </a:xfrm>
              <a:custGeom>
                <a:avLst/>
                <a:gdLst/>
                <a:ahLst/>
                <a:cxnLst/>
                <a:rect l="l" t="t" r="r" b="b"/>
                <a:pathLst>
                  <a:path w="31219" h="31220" extrusionOk="0">
                    <a:moveTo>
                      <a:pt x="31123" y="1"/>
                    </a:moveTo>
                    <a:lnTo>
                      <a:pt x="0" y="31112"/>
                    </a:lnTo>
                    <a:cubicBezTo>
                      <a:pt x="48" y="31148"/>
                      <a:pt x="95" y="31183"/>
                      <a:pt x="143" y="31219"/>
                    </a:cubicBezTo>
                    <a:lnTo>
                      <a:pt x="31218" y="132"/>
                    </a:lnTo>
                    <a:cubicBezTo>
                      <a:pt x="31183" y="84"/>
                      <a:pt x="31159" y="37"/>
                      <a:pt x="3112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7" name="Google Shape;3817;p26"/>
              <p:cNvSpPr/>
              <p:nvPr/>
            </p:nvSpPr>
            <p:spPr>
              <a:xfrm>
                <a:off x="3756400" y="2745700"/>
                <a:ext cx="773950" cy="774225"/>
              </a:xfrm>
              <a:custGeom>
                <a:avLst/>
                <a:gdLst/>
                <a:ahLst/>
                <a:cxnLst/>
                <a:rect l="l" t="t" r="r" b="b"/>
                <a:pathLst>
                  <a:path w="30958" h="30969" extrusionOk="0">
                    <a:moveTo>
                      <a:pt x="30874" y="1"/>
                    </a:moveTo>
                    <a:lnTo>
                      <a:pt x="1" y="30874"/>
                    </a:lnTo>
                    <a:cubicBezTo>
                      <a:pt x="60" y="30897"/>
                      <a:pt x="108" y="30933"/>
                      <a:pt x="156" y="30969"/>
                    </a:cubicBezTo>
                    <a:lnTo>
                      <a:pt x="30957" y="144"/>
                    </a:lnTo>
                    <a:lnTo>
                      <a:pt x="3087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8" name="Google Shape;3818;p26"/>
              <p:cNvSpPr/>
              <p:nvPr/>
            </p:nvSpPr>
            <p:spPr>
              <a:xfrm>
                <a:off x="3777550" y="2766550"/>
                <a:ext cx="765875" cy="766175"/>
              </a:xfrm>
              <a:custGeom>
                <a:avLst/>
                <a:gdLst/>
                <a:ahLst/>
                <a:cxnLst/>
                <a:rect l="l" t="t" r="r" b="b"/>
                <a:pathLst>
                  <a:path w="30635" h="30647" extrusionOk="0">
                    <a:moveTo>
                      <a:pt x="30552" y="0"/>
                    </a:moveTo>
                    <a:lnTo>
                      <a:pt x="0" y="30552"/>
                    </a:lnTo>
                    <a:cubicBezTo>
                      <a:pt x="48" y="30587"/>
                      <a:pt x="95" y="30611"/>
                      <a:pt x="143" y="30647"/>
                    </a:cubicBezTo>
                    <a:lnTo>
                      <a:pt x="30635" y="155"/>
                    </a:lnTo>
                    <a:cubicBezTo>
                      <a:pt x="30611" y="107"/>
                      <a:pt x="30575" y="60"/>
                      <a:pt x="3055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9" name="Google Shape;3819;p26"/>
              <p:cNvSpPr/>
              <p:nvPr/>
            </p:nvSpPr>
            <p:spPr>
              <a:xfrm>
                <a:off x="3799275" y="2788575"/>
                <a:ext cx="756075" cy="756075"/>
              </a:xfrm>
              <a:custGeom>
                <a:avLst/>
                <a:gdLst/>
                <a:ahLst/>
                <a:cxnLst/>
                <a:rect l="l" t="t" r="r" b="b"/>
                <a:pathLst>
                  <a:path w="30243" h="30243" extrusionOk="0">
                    <a:moveTo>
                      <a:pt x="30171" y="0"/>
                    </a:moveTo>
                    <a:lnTo>
                      <a:pt x="0" y="30159"/>
                    </a:lnTo>
                    <a:lnTo>
                      <a:pt x="155" y="30242"/>
                    </a:lnTo>
                    <a:lnTo>
                      <a:pt x="30242" y="155"/>
                    </a:lnTo>
                    <a:cubicBezTo>
                      <a:pt x="30218" y="95"/>
                      <a:pt x="30195" y="48"/>
                      <a:pt x="3017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0" name="Google Shape;3820;p26"/>
              <p:cNvSpPr/>
              <p:nvPr/>
            </p:nvSpPr>
            <p:spPr>
              <a:xfrm>
                <a:off x="3821900" y="2811200"/>
                <a:ext cx="744750" cy="744750"/>
              </a:xfrm>
              <a:custGeom>
                <a:avLst/>
                <a:gdLst/>
                <a:ahLst/>
                <a:cxnLst/>
                <a:rect l="l" t="t" r="r" b="b"/>
                <a:pathLst>
                  <a:path w="29790" h="29790" extrusionOk="0">
                    <a:moveTo>
                      <a:pt x="29706" y="0"/>
                    </a:moveTo>
                    <a:lnTo>
                      <a:pt x="0" y="29706"/>
                    </a:lnTo>
                    <a:lnTo>
                      <a:pt x="167" y="29789"/>
                    </a:lnTo>
                    <a:lnTo>
                      <a:pt x="29790" y="155"/>
                    </a:lnTo>
                    <a:cubicBezTo>
                      <a:pt x="29766" y="107"/>
                      <a:pt x="29742" y="48"/>
                      <a:pt x="2970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1" name="Google Shape;3821;p26"/>
              <p:cNvSpPr/>
              <p:nvPr/>
            </p:nvSpPr>
            <p:spPr>
              <a:xfrm>
                <a:off x="3845400" y="2834700"/>
                <a:ext cx="731375" cy="731375"/>
              </a:xfrm>
              <a:custGeom>
                <a:avLst/>
                <a:gdLst/>
                <a:ahLst/>
                <a:cxnLst/>
                <a:rect l="l" t="t" r="r" b="b"/>
                <a:pathLst>
                  <a:path w="29255" h="29255" extrusionOk="0">
                    <a:moveTo>
                      <a:pt x="29183" y="1"/>
                    </a:moveTo>
                    <a:lnTo>
                      <a:pt x="1" y="29183"/>
                    </a:lnTo>
                    <a:lnTo>
                      <a:pt x="168" y="29254"/>
                    </a:lnTo>
                    <a:lnTo>
                      <a:pt x="29255" y="167"/>
                    </a:lnTo>
                    <a:cubicBezTo>
                      <a:pt x="29243" y="108"/>
                      <a:pt x="29207" y="48"/>
                      <a:pt x="2918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2" name="Google Shape;3822;p26"/>
              <p:cNvSpPr/>
              <p:nvPr/>
            </p:nvSpPr>
            <p:spPr>
              <a:xfrm>
                <a:off x="3869825" y="2859100"/>
                <a:ext cx="716475" cy="716500"/>
              </a:xfrm>
              <a:custGeom>
                <a:avLst/>
                <a:gdLst/>
                <a:ahLst/>
                <a:cxnLst/>
                <a:rect l="l" t="t" r="r" b="b"/>
                <a:pathLst>
                  <a:path w="28659" h="28660" extrusionOk="0">
                    <a:moveTo>
                      <a:pt x="28587" y="1"/>
                    </a:moveTo>
                    <a:lnTo>
                      <a:pt x="0" y="28600"/>
                    </a:lnTo>
                    <a:lnTo>
                      <a:pt x="179" y="28659"/>
                    </a:lnTo>
                    <a:lnTo>
                      <a:pt x="28659" y="168"/>
                    </a:lnTo>
                    <a:cubicBezTo>
                      <a:pt x="28635" y="108"/>
                      <a:pt x="28611" y="61"/>
                      <a:pt x="2858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3" name="Google Shape;3823;p26"/>
              <p:cNvSpPr/>
              <p:nvPr/>
            </p:nvSpPr>
            <p:spPr>
              <a:xfrm>
                <a:off x="3895425" y="2884425"/>
                <a:ext cx="699200" cy="699200"/>
              </a:xfrm>
              <a:custGeom>
                <a:avLst/>
                <a:gdLst/>
                <a:ahLst/>
                <a:cxnLst/>
                <a:rect l="l" t="t" r="r" b="b"/>
                <a:pathLst>
                  <a:path w="27968" h="27968" extrusionOk="0">
                    <a:moveTo>
                      <a:pt x="27908" y="0"/>
                    </a:moveTo>
                    <a:lnTo>
                      <a:pt x="0" y="27908"/>
                    </a:lnTo>
                    <a:lnTo>
                      <a:pt x="179" y="27968"/>
                    </a:lnTo>
                    <a:lnTo>
                      <a:pt x="27968" y="179"/>
                    </a:lnTo>
                    <a:cubicBezTo>
                      <a:pt x="27944" y="119"/>
                      <a:pt x="27920" y="60"/>
                      <a:pt x="2790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4" name="Google Shape;3824;p26"/>
              <p:cNvSpPr/>
              <p:nvPr/>
            </p:nvSpPr>
            <p:spPr>
              <a:xfrm>
                <a:off x="3921600" y="2910900"/>
                <a:ext cx="680175" cy="680175"/>
              </a:xfrm>
              <a:custGeom>
                <a:avLst/>
                <a:gdLst/>
                <a:ahLst/>
                <a:cxnLst/>
                <a:rect l="l" t="t" r="r" b="b"/>
                <a:pathLst>
                  <a:path w="27207" h="27207" extrusionOk="0">
                    <a:moveTo>
                      <a:pt x="27159" y="1"/>
                    </a:moveTo>
                    <a:lnTo>
                      <a:pt x="1" y="27147"/>
                    </a:lnTo>
                    <a:lnTo>
                      <a:pt x="191" y="27206"/>
                    </a:lnTo>
                    <a:lnTo>
                      <a:pt x="27207" y="191"/>
                    </a:lnTo>
                    <a:cubicBezTo>
                      <a:pt x="27195" y="132"/>
                      <a:pt x="27171" y="60"/>
                      <a:pt x="2715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5" name="Google Shape;3825;p26"/>
              <p:cNvSpPr/>
              <p:nvPr/>
            </p:nvSpPr>
            <p:spPr>
              <a:xfrm>
                <a:off x="3949300" y="2938575"/>
                <a:ext cx="658725" cy="658450"/>
              </a:xfrm>
              <a:custGeom>
                <a:avLst/>
                <a:gdLst/>
                <a:ahLst/>
                <a:cxnLst/>
                <a:rect l="l" t="t" r="r" b="b"/>
                <a:pathLst>
                  <a:path w="26349" h="26338" extrusionOk="0">
                    <a:moveTo>
                      <a:pt x="26301" y="1"/>
                    </a:moveTo>
                    <a:lnTo>
                      <a:pt x="0" y="26302"/>
                    </a:lnTo>
                    <a:lnTo>
                      <a:pt x="203" y="26338"/>
                    </a:lnTo>
                    <a:lnTo>
                      <a:pt x="26349" y="203"/>
                    </a:lnTo>
                    <a:cubicBezTo>
                      <a:pt x="26325" y="132"/>
                      <a:pt x="26313" y="60"/>
                      <a:pt x="2630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6" name="Google Shape;3826;p26"/>
              <p:cNvSpPr/>
              <p:nvPr/>
            </p:nvSpPr>
            <p:spPr>
              <a:xfrm>
                <a:off x="3978175" y="2967450"/>
                <a:ext cx="634625" cy="634350"/>
              </a:xfrm>
              <a:custGeom>
                <a:avLst/>
                <a:gdLst/>
                <a:ahLst/>
                <a:cxnLst/>
                <a:rect l="l" t="t" r="r" b="b"/>
                <a:pathLst>
                  <a:path w="25385" h="25374" extrusionOk="0">
                    <a:moveTo>
                      <a:pt x="25348" y="1"/>
                    </a:moveTo>
                    <a:lnTo>
                      <a:pt x="0" y="25349"/>
                    </a:lnTo>
                    <a:lnTo>
                      <a:pt x="214" y="25373"/>
                    </a:lnTo>
                    <a:lnTo>
                      <a:pt x="25384" y="215"/>
                    </a:lnTo>
                    <a:cubicBezTo>
                      <a:pt x="25372" y="144"/>
                      <a:pt x="25360" y="72"/>
                      <a:pt x="2534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7" name="Google Shape;3827;p26"/>
              <p:cNvSpPr/>
              <p:nvPr/>
            </p:nvSpPr>
            <p:spPr>
              <a:xfrm>
                <a:off x="4008525" y="2997825"/>
                <a:ext cx="607250" cy="607225"/>
              </a:xfrm>
              <a:custGeom>
                <a:avLst/>
                <a:gdLst/>
                <a:ahLst/>
                <a:cxnLst/>
                <a:rect l="l" t="t" r="r" b="b"/>
                <a:pathLst>
                  <a:path w="24290" h="24289" extrusionOk="0">
                    <a:moveTo>
                      <a:pt x="24277" y="0"/>
                    </a:moveTo>
                    <a:lnTo>
                      <a:pt x="0" y="24277"/>
                    </a:lnTo>
                    <a:cubicBezTo>
                      <a:pt x="72" y="24277"/>
                      <a:pt x="155" y="24289"/>
                      <a:pt x="227" y="24289"/>
                    </a:cubicBezTo>
                    <a:lnTo>
                      <a:pt x="24289" y="215"/>
                    </a:lnTo>
                    <a:cubicBezTo>
                      <a:pt x="24289" y="143"/>
                      <a:pt x="24289" y="72"/>
                      <a:pt x="2427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8" name="Google Shape;3828;p26"/>
              <p:cNvSpPr/>
              <p:nvPr/>
            </p:nvSpPr>
            <p:spPr>
              <a:xfrm>
                <a:off x="4040675" y="3029675"/>
                <a:ext cx="576875" cy="576875"/>
              </a:xfrm>
              <a:custGeom>
                <a:avLst/>
                <a:gdLst/>
                <a:ahLst/>
                <a:cxnLst/>
                <a:rect l="l" t="t" r="r" b="b"/>
                <a:pathLst>
                  <a:path w="23075" h="23075" extrusionOk="0">
                    <a:moveTo>
                      <a:pt x="23075" y="0"/>
                    </a:moveTo>
                    <a:lnTo>
                      <a:pt x="0" y="23075"/>
                    </a:lnTo>
                    <a:lnTo>
                      <a:pt x="238" y="23075"/>
                    </a:lnTo>
                    <a:lnTo>
                      <a:pt x="23075" y="238"/>
                    </a:lnTo>
                    <a:cubicBezTo>
                      <a:pt x="23075" y="155"/>
                      <a:pt x="23075" y="84"/>
                      <a:pt x="230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9" name="Google Shape;3829;p26"/>
              <p:cNvSpPr/>
              <p:nvPr/>
            </p:nvSpPr>
            <p:spPr>
              <a:xfrm>
                <a:off x="4074300" y="3063600"/>
                <a:ext cx="543250" cy="543250"/>
              </a:xfrm>
              <a:custGeom>
                <a:avLst/>
                <a:gdLst/>
                <a:ahLst/>
                <a:cxnLst/>
                <a:rect l="l" t="t" r="r" b="b"/>
                <a:pathLst>
                  <a:path w="21730" h="21730" extrusionOk="0">
                    <a:moveTo>
                      <a:pt x="21730" y="1"/>
                    </a:moveTo>
                    <a:lnTo>
                      <a:pt x="1" y="21729"/>
                    </a:lnTo>
                    <a:lnTo>
                      <a:pt x="239" y="21729"/>
                    </a:lnTo>
                    <a:lnTo>
                      <a:pt x="21730" y="239"/>
                    </a:lnTo>
                    <a:lnTo>
                      <a:pt x="2173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0" name="Google Shape;3830;p26"/>
              <p:cNvSpPr/>
              <p:nvPr/>
            </p:nvSpPr>
            <p:spPr>
              <a:xfrm>
                <a:off x="4110325" y="3099325"/>
                <a:ext cx="505450" cy="505450"/>
              </a:xfrm>
              <a:custGeom>
                <a:avLst/>
                <a:gdLst/>
                <a:ahLst/>
                <a:cxnLst/>
                <a:rect l="l" t="t" r="r" b="b"/>
                <a:pathLst>
                  <a:path w="20218" h="20218" extrusionOk="0">
                    <a:moveTo>
                      <a:pt x="20217" y="0"/>
                    </a:moveTo>
                    <a:lnTo>
                      <a:pt x="0" y="20217"/>
                    </a:lnTo>
                    <a:lnTo>
                      <a:pt x="262" y="20193"/>
                    </a:lnTo>
                    <a:lnTo>
                      <a:pt x="20182" y="274"/>
                    </a:lnTo>
                    <a:lnTo>
                      <a:pt x="2021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1" name="Google Shape;3831;p26"/>
              <p:cNvSpPr/>
              <p:nvPr/>
            </p:nvSpPr>
            <p:spPr>
              <a:xfrm>
                <a:off x="4149325" y="3138325"/>
                <a:ext cx="461375" cy="461375"/>
              </a:xfrm>
              <a:custGeom>
                <a:avLst/>
                <a:gdLst/>
                <a:ahLst/>
                <a:cxnLst/>
                <a:rect l="l" t="t" r="r" b="b"/>
                <a:pathLst>
                  <a:path w="18455" h="18455" extrusionOk="0">
                    <a:moveTo>
                      <a:pt x="18455" y="0"/>
                    </a:moveTo>
                    <a:lnTo>
                      <a:pt x="0" y="18455"/>
                    </a:lnTo>
                    <a:lnTo>
                      <a:pt x="0" y="18455"/>
                    </a:lnTo>
                    <a:lnTo>
                      <a:pt x="286" y="18407"/>
                    </a:lnTo>
                    <a:lnTo>
                      <a:pt x="18407" y="286"/>
                    </a:lnTo>
                    <a:lnTo>
                      <a:pt x="1845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2" name="Google Shape;3832;p26"/>
              <p:cNvSpPr/>
              <p:nvPr/>
            </p:nvSpPr>
            <p:spPr>
              <a:xfrm>
                <a:off x="4191275" y="3180575"/>
                <a:ext cx="411100" cy="410800"/>
              </a:xfrm>
              <a:custGeom>
                <a:avLst/>
                <a:gdLst/>
                <a:ahLst/>
                <a:cxnLst/>
                <a:rect l="l" t="t" r="r" b="b"/>
                <a:pathLst>
                  <a:path w="16444" h="16432" extrusionOk="0">
                    <a:moveTo>
                      <a:pt x="16443" y="1"/>
                    </a:moveTo>
                    <a:lnTo>
                      <a:pt x="1" y="16431"/>
                    </a:lnTo>
                    <a:cubicBezTo>
                      <a:pt x="120" y="16407"/>
                      <a:pt x="227" y="16384"/>
                      <a:pt x="334" y="16348"/>
                    </a:cubicBezTo>
                    <a:lnTo>
                      <a:pt x="16360" y="322"/>
                    </a:lnTo>
                    <a:cubicBezTo>
                      <a:pt x="16384" y="215"/>
                      <a:pt x="16420" y="108"/>
                      <a:pt x="1644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3" name="Google Shape;3833;p26"/>
              <p:cNvSpPr/>
              <p:nvPr/>
            </p:nvSpPr>
            <p:spPr>
              <a:xfrm>
                <a:off x="4239200" y="3228500"/>
                <a:ext cx="349175" cy="349175"/>
              </a:xfrm>
              <a:custGeom>
                <a:avLst/>
                <a:gdLst/>
                <a:ahLst/>
                <a:cxnLst/>
                <a:rect l="l" t="t" r="r" b="b"/>
                <a:pathLst>
                  <a:path w="13967" h="13967" extrusionOk="0">
                    <a:moveTo>
                      <a:pt x="13967" y="1"/>
                    </a:moveTo>
                    <a:lnTo>
                      <a:pt x="1" y="13967"/>
                    </a:lnTo>
                    <a:lnTo>
                      <a:pt x="1" y="13967"/>
                    </a:lnTo>
                    <a:lnTo>
                      <a:pt x="370" y="13836"/>
                    </a:lnTo>
                    <a:lnTo>
                      <a:pt x="13836" y="370"/>
                    </a:lnTo>
                    <a:cubicBezTo>
                      <a:pt x="13884" y="239"/>
                      <a:pt x="13919" y="120"/>
                      <a:pt x="1396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4" name="Google Shape;3834;p26"/>
              <p:cNvSpPr/>
              <p:nvPr/>
            </p:nvSpPr>
            <p:spPr>
              <a:xfrm>
                <a:off x="4295775" y="3284750"/>
                <a:ext cx="269975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799" h="10812" extrusionOk="0">
                    <a:moveTo>
                      <a:pt x="10799" y="1"/>
                    </a:moveTo>
                    <a:lnTo>
                      <a:pt x="0" y="10812"/>
                    </a:lnTo>
                    <a:cubicBezTo>
                      <a:pt x="155" y="10740"/>
                      <a:pt x="310" y="10657"/>
                      <a:pt x="476" y="10574"/>
                    </a:cubicBezTo>
                    <a:lnTo>
                      <a:pt x="10561" y="477"/>
                    </a:lnTo>
                    <a:cubicBezTo>
                      <a:pt x="10644" y="322"/>
                      <a:pt x="10728" y="168"/>
                      <a:pt x="1079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5" name="Google Shape;3835;p26"/>
              <p:cNvSpPr/>
              <p:nvPr/>
            </p:nvSpPr>
            <p:spPr>
              <a:xfrm>
                <a:off x="4375225" y="3364225"/>
                <a:ext cx="145000" cy="145300"/>
              </a:xfrm>
              <a:custGeom>
                <a:avLst/>
                <a:gdLst/>
                <a:ahLst/>
                <a:cxnLst/>
                <a:rect l="l" t="t" r="r" b="b"/>
                <a:pathLst>
                  <a:path w="5800" h="5812" extrusionOk="0">
                    <a:moveTo>
                      <a:pt x="5799" y="1"/>
                    </a:moveTo>
                    <a:lnTo>
                      <a:pt x="1" y="5811"/>
                    </a:lnTo>
                    <a:cubicBezTo>
                      <a:pt x="287" y="5609"/>
                      <a:pt x="584" y="5406"/>
                      <a:pt x="858" y="5180"/>
                    </a:cubicBezTo>
                    <a:lnTo>
                      <a:pt x="5180" y="870"/>
                    </a:lnTo>
                    <a:cubicBezTo>
                      <a:pt x="5395" y="584"/>
                      <a:pt x="5597" y="299"/>
                      <a:pt x="579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836" name="Google Shape;3836;p26"/>
            <p:cNvSpPr/>
            <p:nvPr/>
          </p:nvSpPr>
          <p:spPr>
            <a:xfrm>
              <a:off x="-419716" y="4109573"/>
              <a:ext cx="1759447" cy="1759187"/>
            </a:xfrm>
            <a:custGeom>
              <a:avLst/>
              <a:gdLst/>
              <a:ahLst/>
              <a:cxnLst/>
              <a:rect l="l" t="t" r="r" b="b"/>
              <a:pathLst>
                <a:path w="81249" h="81237" extrusionOk="0">
                  <a:moveTo>
                    <a:pt x="75784" y="56007"/>
                  </a:moveTo>
                  <a:lnTo>
                    <a:pt x="25230" y="5453"/>
                  </a:lnTo>
                  <a:cubicBezTo>
                    <a:pt x="19765" y="0"/>
                    <a:pt x="10931" y="0"/>
                    <a:pt x="5466" y="5453"/>
                  </a:cubicBezTo>
                  <a:lnTo>
                    <a:pt x="5466" y="5453"/>
                  </a:lnTo>
                  <a:cubicBezTo>
                    <a:pt x="13" y="10906"/>
                    <a:pt x="1" y="19764"/>
                    <a:pt x="5466" y="25217"/>
                  </a:cubicBezTo>
                  <a:lnTo>
                    <a:pt x="56032" y="75783"/>
                  </a:lnTo>
                  <a:cubicBezTo>
                    <a:pt x="61485" y="81236"/>
                    <a:pt x="70331" y="81236"/>
                    <a:pt x="75784" y="75771"/>
                  </a:cubicBezTo>
                  <a:cubicBezTo>
                    <a:pt x="81249" y="70318"/>
                    <a:pt x="81249" y="61472"/>
                    <a:pt x="75784" y="56007"/>
                  </a:cubicBez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7" name="Google Shape;3837;p26"/>
            <p:cNvSpPr/>
            <p:nvPr/>
          </p:nvSpPr>
          <p:spPr>
            <a:xfrm>
              <a:off x="-487687" y="3768500"/>
              <a:ext cx="1646245" cy="1589233"/>
            </a:xfrm>
            <a:custGeom>
              <a:avLst/>
              <a:gdLst/>
              <a:ahLst/>
              <a:cxnLst/>
              <a:rect l="l" t="t" r="r" b="b"/>
              <a:pathLst>
                <a:path w="54055" h="52183" extrusionOk="0">
                  <a:moveTo>
                    <a:pt x="10510" y="759"/>
                  </a:moveTo>
                  <a:cubicBezTo>
                    <a:pt x="12828" y="759"/>
                    <a:pt x="15036" y="1686"/>
                    <a:pt x="16669" y="3331"/>
                  </a:cubicBezTo>
                  <a:lnTo>
                    <a:pt x="49804" y="36454"/>
                  </a:lnTo>
                  <a:cubicBezTo>
                    <a:pt x="53233" y="39883"/>
                    <a:pt x="53233" y="45431"/>
                    <a:pt x="49804" y="48860"/>
                  </a:cubicBezTo>
                  <a:cubicBezTo>
                    <a:pt x="48090" y="50575"/>
                    <a:pt x="45842" y="51432"/>
                    <a:pt x="43595" y="51432"/>
                  </a:cubicBezTo>
                  <a:cubicBezTo>
                    <a:pt x="41348" y="51432"/>
                    <a:pt x="39100" y="50575"/>
                    <a:pt x="37386" y="48860"/>
                  </a:cubicBezTo>
                  <a:lnTo>
                    <a:pt x="4263" y="15737"/>
                  </a:lnTo>
                  <a:cubicBezTo>
                    <a:pt x="1750" y="13225"/>
                    <a:pt x="1012" y="9451"/>
                    <a:pt x="2370" y="6177"/>
                  </a:cubicBezTo>
                  <a:cubicBezTo>
                    <a:pt x="3727" y="2902"/>
                    <a:pt x="6918" y="759"/>
                    <a:pt x="10466" y="759"/>
                  </a:cubicBezTo>
                  <a:cubicBezTo>
                    <a:pt x="10481" y="759"/>
                    <a:pt x="10495" y="759"/>
                    <a:pt x="10510" y="759"/>
                  </a:cubicBezTo>
                  <a:close/>
                  <a:moveTo>
                    <a:pt x="10470" y="0"/>
                  </a:moveTo>
                  <a:cubicBezTo>
                    <a:pt x="8031" y="0"/>
                    <a:pt x="5590" y="932"/>
                    <a:pt x="3727" y="2795"/>
                  </a:cubicBezTo>
                  <a:cubicBezTo>
                    <a:pt x="0" y="6510"/>
                    <a:pt x="0" y="12546"/>
                    <a:pt x="3727" y="16273"/>
                  </a:cubicBezTo>
                  <a:lnTo>
                    <a:pt x="36850" y="49396"/>
                  </a:lnTo>
                  <a:cubicBezTo>
                    <a:pt x="38626" y="51172"/>
                    <a:pt x="41037" y="52182"/>
                    <a:pt x="43545" y="52182"/>
                  </a:cubicBezTo>
                  <a:cubicBezTo>
                    <a:pt x="43560" y="52182"/>
                    <a:pt x="43574" y="52182"/>
                    <a:pt x="43589" y="52182"/>
                  </a:cubicBezTo>
                  <a:cubicBezTo>
                    <a:pt x="43604" y="52182"/>
                    <a:pt x="43618" y="52182"/>
                    <a:pt x="43633" y="52182"/>
                  </a:cubicBezTo>
                  <a:cubicBezTo>
                    <a:pt x="46153" y="52182"/>
                    <a:pt x="48552" y="51172"/>
                    <a:pt x="50340" y="49396"/>
                  </a:cubicBezTo>
                  <a:cubicBezTo>
                    <a:pt x="54055" y="45681"/>
                    <a:pt x="54055" y="39645"/>
                    <a:pt x="50340" y="35918"/>
                  </a:cubicBezTo>
                  <a:lnTo>
                    <a:pt x="17205" y="2795"/>
                  </a:lnTo>
                  <a:cubicBezTo>
                    <a:pt x="15347" y="932"/>
                    <a:pt x="12910" y="0"/>
                    <a:pt x="104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8" name="Google Shape;3838;p26"/>
            <p:cNvSpPr/>
            <p:nvPr/>
          </p:nvSpPr>
          <p:spPr>
            <a:xfrm>
              <a:off x="8539363" y="392225"/>
              <a:ext cx="1646245" cy="1589233"/>
            </a:xfrm>
            <a:custGeom>
              <a:avLst/>
              <a:gdLst/>
              <a:ahLst/>
              <a:cxnLst/>
              <a:rect l="l" t="t" r="r" b="b"/>
              <a:pathLst>
                <a:path w="54055" h="52183" extrusionOk="0">
                  <a:moveTo>
                    <a:pt x="10510" y="759"/>
                  </a:moveTo>
                  <a:cubicBezTo>
                    <a:pt x="12828" y="759"/>
                    <a:pt x="15036" y="1686"/>
                    <a:pt x="16669" y="3331"/>
                  </a:cubicBezTo>
                  <a:lnTo>
                    <a:pt x="49804" y="36454"/>
                  </a:lnTo>
                  <a:cubicBezTo>
                    <a:pt x="53233" y="39883"/>
                    <a:pt x="53233" y="45431"/>
                    <a:pt x="49804" y="48860"/>
                  </a:cubicBezTo>
                  <a:cubicBezTo>
                    <a:pt x="48090" y="50575"/>
                    <a:pt x="45842" y="51432"/>
                    <a:pt x="43595" y="51432"/>
                  </a:cubicBezTo>
                  <a:cubicBezTo>
                    <a:pt x="41348" y="51432"/>
                    <a:pt x="39100" y="50575"/>
                    <a:pt x="37386" y="48860"/>
                  </a:cubicBezTo>
                  <a:lnTo>
                    <a:pt x="4263" y="15737"/>
                  </a:lnTo>
                  <a:cubicBezTo>
                    <a:pt x="1750" y="13225"/>
                    <a:pt x="1012" y="9451"/>
                    <a:pt x="2370" y="6177"/>
                  </a:cubicBezTo>
                  <a:cubicBezTo>
                    <a:pt x="3727" y="2902"/>
                    <a:pt x="6918" y="759"/>
                    <a:pt x="10466" y="759"/>
                  </a:cubicBezTo>
                  <a:cubicBezTo>
                    <a:pt x="10481" y="759"/>
                    <a:pt x="10495" y="759"/>
                    <a:pt x="10510" y="759"/>
                  </a:cubicBezTo>
                  <a:close/>
                  <a:moveTo>
                    <a:pt x="10470" y="0"/>
                  </a:moveTo>
                  <a:cubicBezTo>
                    <a:pt x="8031" y="0"/>
                    <a:pt x="5590" y="932"/>
                    <a:pt x="3727" y="2795"/>
                  </a:cubicBezTo>
                  <a:cubicBezTo>
                    <a:pt x="0" y="6510"/>
                    <a:pt x="0" y="12546"/>
                    <a:pt x="3727" y="16273"/>
                  </a:cubicBezTo>
                  <a:lnTo>
                    <a:pt x="36850" y="49396"/>
                  </a:lnTo>
                  <a:cubicBezTo>
                    <a:pt x="38626" y="51172"/>
                    <a:pt x="41037" y="52182"/>
                    <a:pt x="43545" y="52182"/>
                  </a:cubicBezTo>
                  <a:cubicBezTo>
                    <a:pt x="43560" y="52182"/>
                    <a:pt x="43574" y="52182"/>
                    <a:pt x="43589" y="52182"/>
                  </a:cubicBezTo>
                  <a:cubicBezTo>
                    <a:pt x="43604" y="52182"/>
                    <a:pt x="43618" y="52182"/>
                    <a:pt x="43633" y="52182"/>
                  </a:cubicBezTo>
                  <a:cubicBezTo>
                    <a:pt x="46153" y="52182"/>
                    <a:pt x="48552" y="51172"/>
                    <a:pt x="50340" y="49396"/>
                  </a:cubicBezTo>
                  <a:cubicBezTo>
                    <a:pt x="54055" y="45681"/>
                    <a:pt x="54055" y="39645"/>
                    <a:pt x="50340" y="35918"/>
                  </a:cubicBezTo>
                  <a:lnTo>
                    <a:pt x="17205" y="2795"/>
                  </a:lnTo>
                  <a:cubicBezTo>
                    <a:pt x="15347" y="932"/>
                    <a:pt x="12910" y="0"/>
                    <a:pt x="104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9" name="Google Shape;3839;p26"/>
            <p:cNvSpPr/>
            <p:nvPr/>
          </p:nvSpPr>
          <p:spPr>
            <a:xfrm>
              <a:off x="7669053" y="-526847"/>
              <a:ext cx="952044" cy="919073"/>
            </a:xfrm>
            <a:custGeom>
              <a:avLst/>
              <a:gdLst/>
              <a:ahLst/>
              <a:cxnLst/>
              <a:rect l="l" t="t" r="r" b="b"/>
              <a:pathLst>
                <a:path w="54055" h="52183" extrusionOk="0">
                  <a:moveTo>
                    <a:pt x="10510" y="759"/>
                  </a:moveTo>
                  <a:cubicBezTo>
                    <a:pt x="12828" y="759"/>
                    <a:pt x="15036" y="1686"/>
                    <a:pt x="16669" y="3331"/>
                  </a:cubicBezTo>
                  <a:lnTo>
                    <a:pt x="49804" y="36454"/>
                  </a:lnTo>
                  <a:cubicBezTo>
                    <a:pt x="53233" y="39883"/>
                    <a:pt x="53233" y="45431"/>
                    <a:pt x="49804" y="48860"/>
                  </a:cubicBezTo>
                  <a:cubicBezTo>
                    <a:pt x="48090" y="50575"/>
                    <a:pt x="45842" y="51432"/>
                    <a:pt x="43595" y="51432"/>
                  </a:cubicBezTo>
                  <a:cubicBezTo>
                    <a:pt x="41348" y="51432"/>
                    <a:pt x="39100" y="50575"/>
                    <a:pt x="37386" y="48860"/>
                  </a:cubicBezTo>
                  <a:lnTo>
                    <a:pt x="4263" y="15737"/>
                  </a:lnTo>
                  <a:cubicBezTo>
                    <a:pt x="1750" y="13225"/>
                    <a:pt x="1012" y="9451"/>
                    <a:pt x="2370" y="6177"/>
                  </a:cubicBezTo>
                  <a:cubicBezTo>
                    <a:pt x="3727" y="2902"/>
                    <a:pt x="6918" y="759"/>
                    <a:pt x="10466" y="759"/>
                  </a:cubicBezTo>
                  <a:cubicBezTo>
                    <a:pt x="10481" y="759"/>
                    <a:pt x="10495" y="759"/>
                    <a:pt x="10510" y="759"/>
                  </a:cubicBezTo>
                  <a:close/>
                  <a:moveTo>
                    <a:pt x="10470" y="0"/>
                  </a:moveTo>
                  <a:cubicBezTo>
                    <a:pt x="8031" y="0"/>
                    <a:pt x="5590" y="932"/>
                    <a:pt x="3727" y="2795"/>
                  </a:cubicBezTo>
                  <a:cubicBezTo>
                    <a:pt x="0" y="6510"/>
                    <a:pt x="0" y="12546"/>
                    <a:pt x="3727" y="16273"/>
                  </a:cubicBezTo>
                  <a:lnTo>
                    <a:pt x="36850" y="49396"/>
                  </a:lnTo>
                  <a:cubicBezTo>
                    <a:pt x="38626" y="51172"/>
                    <a:pt x="41037" y="52182"/>
                    <a:pt x="43545" y="52182"/>
                  </a:cubicBezTo>
                  <a:cubicBezTo>
                    <a:pt x="43560" y="52182"/>
                    <a:pt x="43574" y="52182"/>
                    <a:pt x="43589" y="52182"/>
                  </a:cubicBezTo>
                  <a:cubicBezTo>
                    <a:pt x="43604" y="52182"/>
                    <a:pt x="43618" y="52182"/>
                    <a:pt x="43633" y="52182"/>
                  </a:cubicBezTo>
                  <a:cubicBezTo>
                    <a:pt x="46153" y="52182"/>
                    <a:pt x="48552" y="51172"/>
                    <a:pt x="50340" y="49396"/>
                  </a:cubicBezTo>
                  <a:cubicBezTo>
                    <a:pt x="54055" y="45681"/>
                    <a:pt x="54055" y="39645"/>
                    <a:pt x="50340" y="35918"/>
                  </a:cubicBezTo>
                  <a:lnTo>
                    <a:pt x="17205" y="2795"/>
                  </a:lnTo>
                  <a:cubicBezTo>
                    <a:pt x="15347" y="932"/>
                    <a:pt x="12910" y="0"/>
                    <a:pt x="104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0" name="Google Shape;3840;p26"/>
            <p:cNvSpPr/>
            <p:nvPr/>
          </p:nvSpPr>
          <p:spPr>
            <a:xfrm>
              <a:off x="8621098" y="4210189"/>
              <a:ext cx="1759447" cy="1759187"/>
            </a:xfrm>
            <a:custGeom>
              <a:avLst/>
              <a:gdLst/>
              <a:ahLst/>
              <a:cxnLst/>
              <a:rect l="l" t="t" r="r" b="b"/>
              <a:pathLst>
                <a:path w="81249" h="81237" extrusionOk="0">
                  <a:moveTo>
                    <a:pt x="75784" y="56007"/>
                  </a:moveTo>
                  <a:lnTo>
                    <a:pt x="25230" y="5453"/>
                  </a:lnTo>
                  <a:cubicBezTo>
                    <a:pt x="19765" y="0"/>
                    <a:pt x="10931" y="0"/>
                    <a:pt x="5466" y="5453"/>
                  </a:cubicBezTo>
                  <a:lnTo>
                    <a:pt x="5466" y="5453"/>
                  </a:lnTo>
                  <a:cubicBezTo>
                    <a:pt x="13" y="10906"/>
                    <a:pt x="1" y="19764"/>
                    <a:pt x="5466" y="25217"/>
                  </a:cubicBezTo>
                  <a:lnTo>
                    <a:pt x="56032" y="75783"/>
                  </a:lnTo>
                  <a:cubicBezTo>
                    <a:pt x="61485" y="81236"/>
                    <a:pt x="70331" y="81236"/>
                    <a:pt x="75784" y="75771"/>
                  </a:cubicBezTo>
                  <a:cubicBezTo>
                    <a:pt x="81249" y="70318"/>
                    <a:pt x="81249" y="61472"/>
                    <a:pt x="75784" y="56007"/>
                  </a:cubicBez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41" name="Google Shape;3841;p26"/>
          <p:cNvSpPr txBox="1">
            <a:spLocks noGrp="1"/>
          </p:cNvSpPr>
          <p:nvPr>
            <p:ph type="title"/>
          </p:nvPr>
        </p:nvSpPr>
        <p:spPr>
          <a:xfrm>
            <a:off x="1445850" y="474925"/>
            <a:ext cx="6252300" cy="43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842" name="Google Shape;3842;p26"/>
          <p:cNvSpPr txBox="1">
            <a:spLocks noGrp="1"/>
          </p:cNvSpPr>
          <p:nvPr>
            <p:ph type="subTitle" idx="1"/>
          </p:nvPr>
        </p:nvSpPr>
        <p:spPr>
          <a:xfrm>
            <a:off x="2323800" y="1462725"/>
            <a:ext cx="2620200" cy="34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Font typeface="Baloo Thambi 2 SemiBold"/>
              <a:buNone/>
              <a:defRPr sz="2100">
                <a:solidFill>
                  <a:schemeClr val="accent5"/>
                </a:solidFill>
                <a:latin typeface="Baloo Thambi 2 SemiBold"/>
                <a:ea typeface="Baloo Thambi 2 SemiBold"/>
                <a:cs typeface="Baloo Thambi 2 SemiBold"/>
                <a:sym typeface="Baloo Thambi 2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Font typeface="Baloo Thambi 2 SemiBold"/>
              <a:buNone/>
              <a:defRPr sz="2100">
                <a:latin typeface="Baloo Thambi 2 SemiBold"/>
                <a:ea typeface="Baloo Thambi 2 SemiBold"/>
                <a:cs typeface="Baloo Thambi 2 SemiBold"/>
                <a:sym typeface="Baloo Thambi 2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100"/>
              <a:buFont typeface="Baloo Thambi 2 SemiBold"/>
              <a:buNone/>
              <a:defRPr sz="2100">
                <a:latin typeface="Baloo Thambi 2 SemiBold"/>
                <a:ea typeface="Baloo Thambi 2 SemiBold"/>
                <a:cs typeface="Baloo Thambi 2 SemiBold"/>
                <a:sym typeface="Baloo Thambi 2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100"/>
              <a:buFont typeface="Baloo Thambi 2 SemiBold"/>
              <a:buNone/>
              <a:defRPr sz="2100">
                <a:latin typeface="Baloo Thambi 2 SemiBold"/>
                <a:ea typeface="Baloo Thambi 2 SemiBold"/>
                <a:cs typeface="Baloo Thambi 2 SemiBold"/>
                <a:sym typeface="Baloo Thambi 2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100"/>
              <a:buFont typeface="Baloo Thambi 2 SemiBold"/>
              <a:buNone/>
              <a:defRPr sz="2100">
                <a:latin typeface="Baloo Thambi 2 SemiBold"/>
                <a:ea typeface="Baloo Thambi 2 SemiBold"/>
                <a:cs typeface="Baloo Thambi 2 SemiBold"/>
                <a:sym typeface="Baloo Thambi 2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100"/>
              <a:buFont typeface="Baloo Thambi 2 SemiBold"/>
              <a:buNone/>
              <a:defRPr sz="2100">
                <a:latin typeface="Baloo Thambi 2 SemiBold"/>
                <a:ea typeface="Baloo Thambi 2 SemiBold"/>
                <a:cs typeface="Baloo Thambi 2 SemiBold"/>
                <a:sym typeface="Baloo Thambi 2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100"/>
              <a:buFont typeface="Baloo Thambi 2 SemiBold"/>
              <a:buNone/>
              <a:defRPr sz="2100">
                <a:latin typeface="Baloo Thambi 2 SemiBold"/>
                <a:ea typeface="Baloo Thambi 2 SemiBold"/>
                <a:cs typeface="Baloo Thambi 2 SemiBold"/>
                <a:sym typeface="Baloo Thambi 2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100"/>
              <a:buFont typeface="Baloo Thambi 2 SemiBold"/>
              <a:buNone/>
              <a:defRPr sz="2100">
                <a:latin typeface="Baloo Thambi 2 SemiBold"/>
                <a:ea typeface="Baloo Thambi 2 SemiBold"/>
                <a:cs typeface="Baloo Thambi 2 SemiBold"/>
                <a:sym typeface="Baloo Thambi 2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100"/>
              <a:buFont typeface="Baloo Thambi 2 SemiBold"/>
              <a:buNone/>
              <a:defRPr sz="2100">
                <a:latin typeface="Baloo Thambi 2 SemiBold"/>
                <a:ea typeface="Baloo Thambi 2 SemiBold"/>
                <a:cs typeface="Baloo Thambi 2 SemiBold"/>
                <a:sym typeface="Baloo Thambi 2 SemiBold"/>
              </a:defRPr>
            </a:lvl9pPr>
          </a:lstStyle>
          <a:p>
            <a:endParaRPr/>
          </a:p>
        </p:txBody>
      </p:sp>
      <p:sp>
        <p:nvSpPr>
          <p:cNvPr id="3843" name="Google Shape;3843;p26"/>
          <p:cNvSpPr txBox="1">
            <a:spLocks noGrp="1"/>
          </p:cNvSpPr>
          <p:nvPr>
            <p:ph type="subTitle" idx="2"/>
          </p:nvPr>
        </p:nvSpPr>
        <p:spPr>
          <a:xfrm>
            <a:off x="2323800" y="1721175"/>
            <a:ext cx="3756000" cy="90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44" name="Google Shape;3844;p26"/>
          <p:cNvSpPr txBox="1">
            <a:spLocks noGrp="1"/>
          </p:cNvSpPr>
          <p:nvPr>
            <p:ph type="subTitle" idx="3"/>
          </p:nvPr>
        </p:nvSpPr>
        <p:spPr>
          <a:xfrm>
            <a:off x="4200050" y="3050561"/>
            <a:ext cx="2620200" cy="34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100"/>
              <a:buFont typeface="Baloo Thambi 2 SemiBold"/>
              <a:buNone/>
              <a:defRPr sz="2100">
                <a:solidFill>
                  <a:schemeClr val="accent5"/>
                </a:solidFill>
                <a:latin typeface="Baloo Thambi 2 SemiBold"/>
                <a:ea typeface="Baloo Thambi 2 SemiBold"/>
                <a:cs typeface="Baloo Thambi 2 SemiBold"/>
                <a:sym typeface="Baloo Thambi 2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Font typeface="Baloo Thambi 2 SemiBold"/>
              <a:buNone/>
              <a:defRPr sz="2100">
                <a:latin typeface="Baloo Thambi 2 SemiBold"/>
                <a:ea typeface="Baloo Thambi 2 SemiBold"/>
                <a:cs typeface="Baloo Thambi 2 SemiBold"/>
                <a:sym typeface="Baloo Thambi 2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100"/>
              <a:buFont typeface="Baloo Thambi 2 SemiBold"/>
              <a:buNone/>
              <a:defRPr sz="2100">
                <a:latin typeface="Baloo Thambi 2 SemiBold"/>
                <a:ea typeface="Baloo Thambi 2 SemiBold"/>
                <a:cs typeface="Baloo Thambi 2 SemiBold"/>
                <a:sym typeface="Baloo Thambi 2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100"/>
              <a:buFont typeface="Baloo Thambi 2 SemiBold"/>
              <a:buNone/>
              <a:defRPr sz="2100">
                <a:latin typeface="Baloo Thambi 2 SemiBold"/>
                <a:ea typeface="Baloo Thambi 2 SemiBold"/>
                <a:cs typeface="Baloo Thambi 2 SemiBold"/>
                <a:sym typeface="Baloo Thambi 2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100"/>
              <a:buFont typeface="Baloo Thambi 2 SemiBold"/>
              <a:buNone/>
              <a:defRPr sz="2100">
                <a:latin typeface="Baloo Thambi 2 SemiBold"/>
                <a:ea typeface="Baloo Thambi 2 SemiBold"/>
                <a:cs typeface="Baloo Thambi 2 SemiBold"/>
                <a:sym typeface="Baloo Thambi 2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100"/>
              <a:buFont typeface="Baloo Thambi 2 SemiBold"/>
              <a:buNone/>
              <a:defRPr sz="2100">
                <a:latin typeface="Baloo Thambi 2 SemiBold"/>
                <a:ea typeface="Baloo Thambi 2 SemiBold"/>
                <a:cs typeface="Baloo Thambi 2 SemiBold"/>
                <a:sym typeface="Baloo Thambi 2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100"/>
              <a:buFont typeface="Baloo Thambi 2 SemiBold"/>
              <a:buNone/>
              <a:defRPr sz="2100">
                <a:latin typeface="Baloo Thambi 2 SemiBold"/>
                <a:ea typeface="Baloo Thambi 2 SemiBold"/>
                <a:cs typeface="Baloo Thambi 2 SemiBold"/>
                <a:sym typeface="Baloo Thambi 2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100"/>
              <a:buFont typeface="Baloo Thambi 2 SemiBold"/>
              <a:buNone/>
              <a:defRPr sz="2100">
                <a:latin typeface="Baloo Thambi 2 SemiBold"/>
                <a:ea typeface="Baloo Thambi 2 SemiBold"/>
                <a:cs typeface="Baloo Thambi 2 SemiBold"/>
                <a:sym typeface="Baloo Thambi 2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100"/>
              <a:buFont typeface="Baloo Thambi 2 SemiBold"/>
              <a:buNone/>
              <a:defRPr sz="2100">
                <a:latin typeface="Baloo Thambi 2 SemiBold"/>
                <a:ea typeface="Baloo Thambi 2 SemiBold"/>
                <a:cs typeface="Baloo Thambi 2 SemiBold"/>
                <a:sym typeface="Baloo Thambi 2 SemiBold"/>
              </a:defRPr>
            </a:lvl9pPr>
          </a:lstStyle>
          <a:p>
            <a:endParaRPr/>
          </a:p>
        </p:txBody>
      </p:sp>
      <p:sp>
        <p:nvSpPr>
          <p:cNvPr id="3845" name="Google Shape;3845;p26"/>
          <p:cNvSpPr txBox="1">
            <a:spLocks noGrp="1"/>
          </p:cNvSpPr>
          <p:nvPr>
            <p:ph type="subTitle" idx="4"/>
          </p:nvPr>
        </p:nvSpPr>
        <p:spPr>
          <a:xfrm>
            <a:off x="3064250" y="3309011"/>
            <a:ext cx="3756000" cy="90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0695791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2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59" name="Google Shape;2459;p18"/>
          <p:cNvGrpSpPr/>
          <p:nvPr/>
        </p:nvGrpSpPr>
        <p:grpSpPr>
          <a:xfrm>
            <a:off x="-1087262" y="-1366973"/>
            <a:ext cx="11272870" cy="7235733"/>
            <a:chOff x="-1087262" y="-1366973"/>
            <a:chExt cx="11272870" cy="7235733"/>
          </a:xfrm>
        </p:grpSpPr>
        <p:sp>
          <p:nvSpPr>
            <p:cNvPr id="2460" name="Google Shape;2460;p18"/>
            <p:cNvSpPr/>
            <p:nvPr/>
          </p:nvSpPr>
          <p:spPr>
            <a:xfrm>
              <a:off x="7181066" y="-596464"/>
              <a:ext cx="2084472" cy="2084413"/>
            </a:xfrm>
            <a:custGeom>
              <a:avLst/>
              <a:gdLst/>
              <a:ahLst/>
              <a:cxnLst/>
              <a:rect l="l" t="t" r="r" b="b"/>
              <a:pathLst>
                <a:path w="35375" h="35374" extrusionOk="0">
                  <a:moveTo>
                    <a:pt x="32993" y="33004"/>
                  </a:moveTo>
                  <a:lnTo>
                    <a:pt x="32993" y="33004"/>
                  </a:lnTo>
                  <a:cubicBezTo>
                    <a:pt x="30612" y="35373"/>
                    <a:pt x="26766" y="35373"/>
                    <a:pt x="24385" y="33004"/>
                  </a:cubicBezTo>
                  <a:lnTo>
                    <a:pt x="2382" y="10989"/>
                  </a:lnTo>
                  <a:cubicBezTo>
                    <a:pt x="1" y="8608"/>
                    <a:pt x="1" y="4763"/>
                    <a:pt x="2382" y="2381"/>
                  </a:cubicBezTo>
                  <a:lnTo>
                    <a:pt x="2382" y="2381"/>
                  </a:lnTo>
                  <a:cubicBezTo>
                    <a:pt x="4751" y="0"/>
                    <a:pt x="8597" y="0"/>
                    <a:pt x="10978" y="2381"/>
                  </a:cubicBezTo>
                  <a:lnTo>
                    <a:pt x="32993" y="24396"/>
                  </a:lnTo>
                  <a:cubicBezTo>
                    <a:pt x="35374" y="26765"/>
                    <a:pt x="35374" y="30623"/>
                    <a:pt x="32993" y="33004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61" name="Google Shape;2461;p18"/>
            <p:cNvGrpSpPr/>
            <p:nvPr/>
          </p:nvGrpSpPr>
          <p:grpSpPr>
            <a:xfrm>
              <a:off x="-1087262" y="-307436"/>
              <a:ext cx="1758795" cy="1759268"/>
              <a:chOff x="3502200" y="2491200"/>
              <a:chExt cx="1115350" cy="1115650"/>
            </a:xfrm>
          </p:grpSpPr>
          <p:sp>
            <p:nvSpPr>
              <p:cNvPr id="2462" name="Google Shape;2462;p18"/>
              <p:cNvSpPr/>
              <p:nvPr/>
            </p:nvSpPr>
            <p:spPr>
              <a:xfrm>
                <a:off x="3606975" y="2596575"/>
                <a:ext cx="126550" cy="126525"/>
              </a:xfrm>
              <a:custGeom>
                <a:avLst/>
                <a:gdLst/>
                <a:ahLst/>
                <a:cxnLst/>
                <a:rect l="l" t="t" r="r" b="b"/>
                <a:pathLst>
                  <a:path w="5062" h="5061" extrusionOk="0">
                    <a:moveTo>
                      <a:pt x="5061" y="1"/>
                    </a:moveTo>
                    <a:lnTo>
                      <a:pt x="5061" y="1"/>
                    </a:lnTo>
                    <a:cubicBezTo>
                      <a:pt x="4728" y="251"/>
                      <a:pt x="4382" y="501"/>
                      <a:pt x="4049" y="775"/>
                    </a:cubicBezTo>
                    <a:lnTo>
                      <a:pt x="775" y="4049"/>
                    </a:lnTo>
                    <a:cubicBezTo>
                      <a:pt x="513" y="4370"/>
                      <a:pt x="251" y="4716"/>
                      <a:pt x="1" y="5061"/>
                    </a:cubicBezTo>
                    <a:lnTo>
                      <a:pt x="506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3" name="Google Shape;2463;p18"/>
              <p:cNvSpPr/>
              <p:nvPr/>
            </p:nvSpPr>
            <p:spPr>
              <a:xfrm>
                <a:off x="3557275" y="2546575"/>
                <a:ext cx="260175" cy="260175"/>
              </a:xfrm>
              <a:custGeom>
                <a:avLst/>
                <a:gdLst/>
                <a:ahLst/>
                <a:cxnLst/>
                <a:rect l="l" t="t" r="r" b="b"/>
                <a:pathLst>
                  <a:path w="10407" h="10407" extrusionOk="0">
                    <a:moveTo>
                      <a:pt x="10407" y="0"/>
                    </a:moveTo>
                    <a:cubicBezTo>
                      <a:pt x="10264" y="72"/>
                      <a:pt x="10097" y="155"/>
                      <a:pt x="9942" y="227"/>
                    </a:cubicBezTo>
                    <a:lnTo>
                      <a:pt x="239" y="9930"/>
                    </a:lnTo>
                    <a:cubicBezTo>
                      <a:pt x="155" y="10085"/>
                      <a:pt x="84" y="10252"/>
                      <a:pt x="1" y="10406"/>
                    </a:cubicBezTo>
                    <a:lnTo>
                      <a:pt x="1040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4" name="Google Shape;2464;p18"/>
              <p:cNvSpPr/>
              <p:nvPr/>
            </p:nvSpPr>
            <p:spPr>
              <a:xfrm>
                <a:off x="3532875" y="2522175"/>
                <a:ext cx="342625" cy="342625"/>
              </a:xfrm>
              <a:custGeom>
                <a:avLst/>
                <a:gdLst/>
                <a:ahLst/>
                <a:cxnLst/>
                <a:rect l="l" t="t" r="r" b="b"/>
                <a:pathLst>
                  <a:path w="13705" h="13705" extrusionOk="0">
                    <a:moveTo>
                      <a:pt x="13704" y="0"/>
                    </a:moveTo>
                    <a:lnTo>
                      <a:pt x="13704" y="0"/>
                    </a:lnTo>
                    <a:cubicBezTo>
                      <a:pt x="13585" y="48"/>
                      <a:pt x="13454" y="107"/>
                      <a:pt x="13323" y="155"/>
                    </a:cubicBezTo>
                    <a:lnTo>
                      <a:pt x="155" y="13323"/>
                    </a:lnTo>
                    <a:cubicBezTo>
                      <a:pt x="107" y="13454"/>
                      <a:pt x="60" y="13585"/>
                      <a:pt x="0" y="13704"/>
                    </a:cubicBezTo>
                    <a:lnTo>
                      <a:pt x="1370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5" name="Google Shape;2465;p18"/>
              <p:cNvSpPr/>
              <p:nvPr/>
            </p:nvSpPr>
            <p:spPr>
              <a:xfrm>
                <a:off x="3518575" y="2507875"/>
                <a:ext cx="405450" cy="405425"/>
              </a:xfrm>
              <a:custGeom>
                <a:avLst/>
                <a:gdLst/>
                <a:ahLst/>
                <a:cxnLst/>
                <a:rect l="l" t="t" r="r" b="b"/>
                <a:pathLst>
                  <a:path w="16218" h="16217" extrusionOk="0">
                    <a:moveTo>
                      <a:pt x="16217" y="1"/>
                    </a:moveTo>
                    <a:lnTo>
                      <a:pt x="16217" y="1"/>
                    </a:lnTo>
                    <a:cubicBezTo>
                      <a:pt x="16110" y="24"/>
                      <a:pt x="16003" y="60"/>
                      <a:pt x="15884" y="96"/>
                    </a:cubicBezTo>
                    <a:lnTo>
                      <a:pt x="96" y="15884"/>
                    </a:lnTo>
                    <a:cubicBezTo>
                      <a:pt x="60" y="15991"/>
                      <a:pt x="37" y="16098"/>
                      <a:pt x="1" y="16217"/>
                    </a:cubicBezTo>
                    <a:lnTo>
                      <a:pt x="1621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6" name="Google Shape;2466;p18"/>
              <p:cNvSpPr/>
              <p:nvPr/>
            </p:nvSpPr>
            <p:spPr>
              <a:xfrm>
                <a:off x="3509950" y="2499250"/>
                <a:ext cx="456925" cy="456925"/>
              </a:xfrm>
              <a:custGeom>
                <a:avLst/>
                <a:gdLst/>
                <a:ahLst/>
                <a:cxnLst/>
                <a:rect l="l" t="t" r="r" b="b"/>
                <a:pathLst>
                  <a:path w="18277" h="18277" extrusionOk="0">
                    <a:moveTo>
                      <a:pt x="18277" y="0"/>
                    </a:moveTo>
                    <a:cubicBezTo>
                      <a:pt x="18181" y="12"/>
                      <a:pt x="18074" y="24"/>
                      <a:pt x="17979" y="48"/>
                    </a:cubicBezTo>
                    <a:lnTo>
                      <a:pt x="48" y="17991"/>
                    </a:lnTo>
                    <a:cubicBezTo>
                      <a:pt x="24" y="18086"/>
                      <a:pt x="12" y="18181"/>
                      <a:pt x="1" y="18276"/>
                    </a:cubicBezTo>
                    <a:lnTo>
                      <a:pt x="1827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7" name="Google Shape;2467;p18"/>
              <p:cNvSpPr/>
              <p:nvPr/>
            </p:nvSpPr>
            <p:spPr>
              <a:xfrm>
                <a:off x="3504600" y="2493600"/>
                <a:ext cx="501575" cy="501575"/>
              </a:xfrm>
              <a:custGeom>
                <a:avLst/>
                <a:gdLst/>
                <a:ahLst/>
                <a:cxnLst/>
                <a:rect l="l" t="t" r="r" b="b"/>
                <a:pathLst>
                  <a:path w="20063" h="20063" extrusionOk="0">
                    <a:moveTo>
                      <a:pt x="20062" y="0"/>
                    </a:moveTo>
                    <a:lnTo>
                      <a:pt x="20062" y="0"/>
                    </a:lnTo>
                    <a:cubicBezTo>
                      <a:pt x="19967" y="12"/>
                      <a:pt x="19872" y="24"/>
                      <a:pt x="19788" y="36"/>
                    </a:cubicBezTo>
                    <a:lnTo>
                      <a:pt x="36" y="19788"/>
                    </a:lnTo>
                    <a:cubicBezTo>
                      <a:pt x="24" y="19884"/>
                      <a:pt x="12" y="19979"/>
                      <a:pt x="0" y="20062"/>
                    </a:cubicBezTo>
                    <a:lnTo>
                      <a:pt x="2006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8" name="Google Shape;2468;p18"/>
              <p:cNvSpPr/>
              <p:nvPr/>
            </p:nvSpPr>
            <p:spPr>
              <a:xfrm>
                <a:off x="3502500" y="2491500"/>
                <a:ext cx="539675" cy="539975"/>
              </a:xfrm>
              <a:custGeom>
                <a:avLst/>
                <a:gdLst/>
                <a:ahLst/>
                <a:cxnLst/>
                <a:rect l="l" t="t" r="r" b="b"/>
                <a:pathLst>
                  <a:path w="21587" h="21599" extrusionOk="0">
                    <a:moveTo>
                      <a:pt x="21587" y="1"/>
                    </a:moveTo>
                    <a:lnTo>
                      <a:pt x="21337" y="13"/>
                    </a:lnTo>
                    <a:lnTo>
                      <a:pt x="1" y="21349"/>
                    </a:lnTo>
                    <a:lnTo>
                      <a:pt x="1" y="21599"/>
                    </a:lnTo>
                    <a:lnTo>
                      <a:pt x="2158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9" name="Google Shape;2469;p18"/>
              <p:cNvSpPr/>
              <p:nvPr/>
            </p:nvSpPr>
            <p:spPr>
              <a:xfrm>
                <a:off x="3502200" y="2491200"/>
                <a:ext cx="573925" cy="574200"/>
              </a:xfrm>
              <a:custGeom>
                <a:avLst/>
                <a:gdLst/>
                <a:ahLst/>
                <a:cxnLst/>
                <a:rect l="l" t="t" r="r" b="b"/>
                <a:pathLst>
                  <a:path w="22957" h="22968" extrusionOk="0">
                    <a:moveTo>
                      <a:pt x="22718" y="1"/>
                    </a:moveTo>
                    <a:lnTo>
                      <a:pt x="1" y="22730"/>
                    </a:lnTo>
                    <a:lnTo>
                      <a:pt x="1" y="22968"/>
                    </a:lnTo>
                    <a:lnTo>
                      <a:pt x="22956" y="13"/>
                    </a:lnTo>
                    <a:lnTo>
                      <a:pt x="2271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0" name="Google Shape;2470;p18"/>
              <p:cNvSpPr/>
              <p:nvPr/>
            </p:nvSpPr>
            <p:spPr>
              <a:xfrm>
                <a:off x="3503700" y="2493000"/>
                <a:ext cx="604575" cy="604550"/>
              </a:xfrm>
              <a:custGeom>
                <a:avLst/>
                <a:gdLst/>
                <a:ahLst/>
                <a:cxnLst/>
                <a:rect l="l" t="t" r="r" b="b"/>
                <a:pathLst>
                  <a:path w="24183" h="24182" extrusionOk="0">
                    <a:moveTo>
                      <a:pt x="23956" y="0"/>
                    </a:moveTo>
                    <a:lnTo>
                      <a:pt x="0" y="23956"/>
                    </a:lnTo>
                    <a:cubicBezTo>
                      <a:pt x="0" y="24039"/>
                      <a:pt x="0" y="24110"/>
                      <a:pt x="12" y="24182"/>
                    </a:cubicBezTo>
                    <a:lnTo>
                      <a:pt x="24182" y="24"/>
                    </a:lnTo>
                    <a:cubicBezTo>
                      <a:pt x="24111" y="0"/>
                      <a:pt x="24027" y="0"/>
                      <a:pt x="2395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1" name="Google Shape;2471;p18"/>
              <p:cNvSpPr/>
              <p:nvPr/>
            </p:nvSpPr>
            <p:spPr>
              <a:xfrm>
                <a:off x="3506975" y="2495975"/>
                <a:ext cx="631650" cy="631950"/>
              </a:xfrm>
              <a:custGeom>
                <a:avLst/>
                <a:gdLst/>
                <a:ahLst/>
                <a:cxnLst/>
                <a:rect l="l" t="t" r="r" b="b"/>
                <a:pathLst>
                  <a:path w="25266" h="25278" extrusionOk="0">
                    <a:moveTo>
                      <a:pt x="25051" y="0"/>
                    </a:moveTo>
                    <a:lnTo>
                      <a:pt x="0" y="25063"/>
                    </a:lnTo>
                    <a:cubicBezTo>
                      <a:pt x="0" y="25134"/>
                      <a:pt x="12" y="25206"/>
                      <a:pt x="24" y="25277"/>
                    </a:cubicBezTo>
                    <a:lnTo>
                      <a:pt x="25266" y="24"/>
                    </a:lnTo>
                    <a:lnTo>
                      <a:pt x="2505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2" name="Google Shape;2472;p18"/>
              <p:cNvSpPr/>
              <p:nvPr/>
            </p:nvSpPr>
            <p:spPr>
              <a:xfrm>
                <a:off x="3511450" y="2500725"/>
                <a:ext cx="656350" cy="656075"/>
              </a:xfrm>
              <a:custGeom>
                <a:avLst/>
                <a:gdLst/>
                <a:ahLst/>
                <a:cxnLst/>
                <a:rect l="l" t="t" r="r" b="b"/>
                <a:pathLst>
                  <a:path w="26254" h="26243" extrusionOk="0">
                    <a:moveTo>
                      <a:pt x="26051" y="1"/>
                    </a:moveTo>
                    <a:lnTo>
                      <a:pt x="0" y="26040"/>
                    </a:lnTo>
                    <a:cubicBezTo>
                      <a:pt x="24" y="26111"/>
                      <a:pt x="24" y="26183"/>
                      <a:pt x="48" y="26242"/>
                    </a:cubicBezTo>
                    <a:lnTo>
                      <a:pt x="26253" y="37"/>
                    </a:lnTo>
                    <a:lnTo>
                      <a:pt x="2605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3" name="Google Shape;2473;p18"/>
              <p:cNvSpPr/>
              <p:nvPr/>
            </p:nvSpPr>
            <p:spPr>
              <a:xfrm>
                <a:off x="3517400" y="2506700"/>
                <a:ext cx="678075" cy="678075"/>
              </a:xfrm>
              <a:custGeom>
                <a:avLst/>
                <a:gdLst/>
                <a:ahLst/>
                <a:cxnLst/>
                <a:rect l="l" t="t" r="r" b="b"/>
                <a:pathLst>
                  <a:path w="27123" h="27123" extrusionOk="0">
                    <a:moveTo>
                      <a:pt x="26932" y="0"/>
                    </a:moveTo>
                    <a:lnTo>
                      <a:pt x="0" y="26932"/>
                    </a:lnTo>
                    <a:cubicBezTo>
                      <a:pt x="12" y="26991"/>
                      <a:pt x="36" y="27051"/>
                      <a:pt x="48" y="27122"/>
                    </a:cubicBezTo>
                    <a:lnTo>
                      <a:pt x="27123" y="48"/>
                    </a:lnTo>
                    <a:lnTo>
                      <a:pt x="2693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4" name="Google Shape;2474;p18"/>
              <p:cNvSpPr/>
              <p:nvPr/>
            </p:nvSpPr>
            <p:spPr>
              <a:xfrm>
                <a:off x="3524525" y="2513825"/>
                <a:ext cx="697450" cy="697450"/>
              </a:xfrm>
              <a:custGeom>
                <a:avLst/>
                <a:gdLst/>
                <a:ahLst/>
                <a:cxnLst/>
                <a:rect l="l" t="t" r="r" b="b"/>
                <a:pathLst>
                  <a:path w="27898" h="27898" extrusionOk="0">
                    <a:moveTo>
                      <a:pt x="27719" y="1"/>
                    </a:moveTo>
                    <a:lnTo>
                      <a:pt x="1" y="27718"/>
                    </a:lnTo>
                    <a:cubicBezTo>
                      <a:pt x="25" y="27778"/>
                      <a:pt x="37" y="27838"/>
                      <a:pt x="60" y="27897"/>
                    </a:cubicBezTo>
                    <a:lnTo>
                      <a:pt x="27897" y="48"/>
                    </a:lnTo>
                    <a:lnTo>
                      <a:pt x="2771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5" name="Google Shape;2475;p18"/>
              <p:cNvSpPr/>
              <p:nvPr/>
            </p:nvSpPr>
            <p:spPr>
              <a:xfrm>
                <a:off x="3532875" y="2521875"/>
                <a:ext cx="714700" cy="714975"/>
              </a:xfrm>
              <a:custGeom>
                <a:avLst/>
                <a:gdLst/>
                <a:ahLst/>
                <a:cxnLst/>
                <a:rect l="l" t="t" r="r" b="b"/>
                <a:pathLst>
                  <a:path w="28588" h="28599" extrusionOk="0">
                    <a:moveTo>
                      <a:pt x="28409" y="0"/>
                    </a:moveTo>
                    <a:lnTo>
                      <a:pt x="0" y="28420"/>
                    </a:lnTo>
                    <a:cubicBezTo>
                      <a:pt x="12" y="28480"/>
                      <a:pt x="36" y="28539"/>
                      <a:pt x="60" y="28599"/>
                    </a:cubicBezTo>
                    <a:lnTo>
                      <a:pt x="28587" y="72"/>
                    </a:lnTo>
                    <a:lnTo>
                      <a:pt x="2840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6" name="Google Shape;2476;p18"/>
              <p:cNvSpPr/>
              <p:nvPr/>
            </p:nvSpPr>
            <p:spPr>
              <a:xfrm>
                <a:off x="3542100" y="2531100"/>
                <a:ext cx="730175" cy="730175"/>
              </a:xfrm>
              <a:custGeom>
                <a:avLst/>
                <a:gdLst/>
                <a:ahLst/>
                <a:cxnLst/>
                <a:rect l="l" t="t" r="r" b="b"/>
                <a:pathLst>
                  <a:path w="29207" h="29207" extrusionOk="0">
                    <a:moveTo>
                      <a:pt x="29028" y="0"/>
                    </a:moveTo>
                    <a:lnTo>
                      <a:pt x="0" y="29040"/>
                    </a:lnTo>
                    <a:cubicBezTo>
                      <a:pt x="24" y="29099"/>
                      <a:pt x="48" y="29147"/>
                      <a:pt x="72" y="29206"/>
                    </a:cubicBezTo>
                    <a:lnTo>
                      <a:pt x="29206" y="72"/>
                    </a:lnTo>
                    <a:lnTo>
                      <a:pt x="2902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7" name="Google Shape;2477;p18"/>
              <p:cNvSpPr/>
              <p:nvPr/>
            </p:nvSpPr>
            <p:spPr>
              <a:xfrm>
                <a:off x="3552225" y="2541525"/>
                <a:ext cx="743550" cy="743550"/>
              </a:xfrm>
              <a:custGeom>
                <a:avLst/>
                <a:gdLst/>
                <a:ahLst/>
                <a:cxnLst/>
                <a:rect l="l" t="t" r="r" b="b"/>
                <a:pathLst>
                  <a:path w="29742" h="29742" extrusionOk="0">
                    <a:moveTo>
                      <a:pt x="29575" y="0"/>
                    </a:moveTo>
                    <a:lnTo>
                      <a:pt x="0" y="29575"/>
                    </a:lnTo>
                    <a:cubicBezTo>
                      <a:pt x="24" y="29623"/>
                      <a:pt x="48" y="29682"/>
                      <a:pt x="72" y="29742"/>
                    </a:cubicBezTo>
                    <a:lnTo>
                      <a:pt x="29742" y="71"/>
                    </a:lnTo>
                    <a:lnTo>
                      <a:pt x="2957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8" name="Google Shape;2478;p18"/>
              <p:cNvSpPr/>
              <p:nvPr/>
            </p:nvSpPr>
            <p:spPr>
              <a:xfrm>
                <a:off x="3563225" y="2552525"/>
                <a:ext cx="755175" cy="755175"/>
              </a:xfrm>
              <a:custGeom>
                <a:avLst/>
                <a:gdLst/>
                <a:ahLst/>
                <a:cxnLst/>
                <a:rect l="l" t="t" r="r" b="b"/>
                <a:pathLst>
                  <a:path w="30207" h="30207" extrusionOk="0">
                    <a:moveTo>
                      <a:pt x="30052" y="1"/>
                    </a:moveTo>
                    <a:lnTo>
                      <a:pt x="1" y="30040"/>
                    </a:lnTo>
                    <a:cubicBezTo>
                      <a:pt x="36" y="30100"/>
                      <a:pt x="60" y="30147"/>
                      <a:pt x="84" y="30207"/>
                    </a:cubicBezTo>
                    <a:lnTo>
                      <a:pt x="30207" y="84"/>
                    </a:lnTo>
                    <a:lnTo>
                      <a:pt x="3005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9" name="Google Shape;2479;p18"/>
              <p:cNvSpPr/>
              <p:nvPr/>
            </p:nvSpPr>
            <p:spPr>
              <a:xfrm>
                <a:off x="3575125" y="2564425"/>
                <a:ext cx="765025" cy="765000"/>
              </a:xfrm>
              <a:custGeom>
                <a:avLst/>
                <a:gdLst/>
                <a:ahLst/>
                <a:cxnLst/>
                <a:rect l="l" t="t" r="r" b="b"/>
                <a:pathLst>
                  <a:path w="30601" h="30600" extrusionOk="0">
                    <a:moveTo>
                      <a:pt x="30457" y="1"/>
                    </a:moveTo>
                    <a:lnTo>
                      <a:pt x="1" y="30445"/>
                    </a:lnTo>
                    <a:cubicBezTo>
                      <a:pt x="37" y="30493"/>
                      <a:pt x="61" y="30552"/>
                      <a:pt x="96" y="30600"/>
                    </a:cubicBezTo>
                    <a:lnTo>
                      <a:pt x="30600" y="84"/>
                    </a:lnTo>
                    <a:lnTo>
                      <a:pt x="3045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0" name="Google Shape;2480;p18"/>
              <p:cNvSpPr/>
              <p:nvPr/>
            </p:nvSpPr>
            <p:spPr>
              <a:xfrm>
                <a:off x="3587925" y="2577225"/>
                <a:ext cx="773350" cy="773350"/>
              </a:xfrm>
              <a:custGeom>
                <a:avLst/>
                <a:gdLst/>
                <a:ahLst/>
                <a:cxnLst/>
                <a:rect l="l" t="t" r="r" b="b"/>
                <a:pathLst>
                  <a:path w="30934" h="30934" extrusionOk="0">
                    <a:moveTo>
                      <a:pt x="30791" y="1"/>
                    </a:moveTo>
                    <a:lnTo>
                      <a:pt x="1" y="30778"/>
                    </a:lnTo>
                    <a:lnTo>
                      <a:pt x="96" y="30933"/>
                    </a:lnTo>
                    <a:lnTo>
                      <a:pt x="30933" y="96"/>
                    </a:lnTo>
                    <a:lnTo>
                      <a:pt x="3079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1" name="Google Shape;2481;p18"/>
              <p:cNvSpPr/>
              <p:nvPr/>
            </p:nvSpPr>
            <p:spPr>
              <a:xfrm>
                <a:off x="3601625" y="2590625"/>
                <a:ext cx="780175" cy="780175"/>
              </a:xfrm>
              <a:custGeom>
                <a:avLst/>
                <a:gdLst/>
                <a:ahLst/>
                <a:cxnLst/>
                <a:rect l="l" t="t" r="r" b="b"/>
                <a:pathLst>
                  <a:path w="31207" h="31207" extrusionOk="0">
                    <a:moveTo>
                      <a:pt x="31052" y="1"/>
                    </a:moveTo>
                    <a:lnTo>
                      <a:pt x="1" y="31064"/>
                    </a:lnTo>
                    <a:lnTo>
                      <a:pt x="96" y="31207"/>
                    </a:lnTo>
                    <a:lnTo>
                      <a:pt x="31207" y="108"/>
                    </a:lnTo>
                    <a:lnTo>
                      <a:pt x="3105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2" name="Google Shape;2482;p18"/>
              <p:cNvSpPr/>
              <p:nvPr/>
            </p:nvSpPr>
            <p:spPr>
              <a:xfrm>
                <a:off x="3615925" y="2604925"/>
                <a:ext cx="784925" cy="785225"/>
              </a:xfrm>
              <a:custGeom>
                <a:avLst/>
                <a:gdLst/>
                <a:ahLst/>
                <a:cxnLst/>
                <a:rect l="l" t="t" r="r" b="b"/>
                <a:pathLst>
                  <a:path w="31397" h="31409" extrusionOk="0">
                    <a:moveTo>
                      <a:pt x="31266" y="0"/>
                    </a:moveTo>
                    <a:lnTo>
                      <a:pt x="0" y="31278"/>
                    </a:lnTo>
                    <a:cubicBezTo>
                      <a:pt x="36" y="31325"/>
                      <a:pt x="72" y="31361"/>
                      <a:pt x="107" y="31409"/>
                    </a:cubicBezTo>
                    <a:lnTo>
                      <a:pt x="31397" y="107"/>
                    </a:lnTo>
                    <a:lnTo>
                      <a:pt x="3126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3" name="Google Shape;2483;p18"/>
              <p:cNvSpPr/>
              <p:nvPr/>
            </p:nvSpPr>
            <p:spPr>
              <a:xfrm>
                <a:off x="3630800" y="2620100"/>
                <a:ext cx="789100" cy="788800"/>
              </a:xfrm>
              <a:custGeom>
                <a:avLst/>
                <a:gdLst/>
                <a:ahLst/>
                <a:cxnLst/>
                <a:rect l="l" t="t" r="r" b="b"/>
                <a:pathLst>
                  <a:path w="31564" h="31552" extrusionOk="0">
                    <a:moveTo>
                      <a:pt x="31433" y="0"/>
                    </a:moveTo>
                    <a:lnTo>
                      <a:pt x="0" y="31421"/>
                    </a:lnTo>
                    <a:cubicBezTo>
                      <a:pt x="36" y="31468"/>
                      <a:pt x="72" y="31504"/>
                      <a:pt x="108" y="31552"/>
                    </a:cubicBezTo>
                    <a:lnTo>
                      <a:pt x="31564" y="107"/>
                    </a:lnTo>
                    <a:lnTo>
                      <a:pt x="3143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4" name="Google Shape;2484;p18"/>
              <p:cNvSpPr/>
              <p:nvPr/>
            </p:nvSpPr>
            <p:spPr>
              <a:xfrm>
                <a:off x="3646575" y="2635875"/>
                <a:ext cx="791200" cy="791200"/>
              </a:xfrm>
              <a:custGeom>
                <a:avLst/>
                <a:gdLst/>
                <a:ahLst/>
                <a:cxnLst/>
                <a:rect l="l" t="t" r="r" b="b"/>
                <a:pathLst>
                  <a:path w="31648" h="31648" extrusionOk="0">
                    <a:moveTo>
                      <a:pt x="31528" y="0"/>
                    </a:moveTo>
                    <a:lnTo>
                      <a:pt x="0" y="31516"/>
                    </a:lnTo>
                    <a:lnTo>
                      <a:pt x="120" y="31647"/>
                    </a:lnTo>
                    <a:lnTo>
                      <a:pt x="31647" y="107"/>
                    </a:lnTo>
                    <a:lnTo>
                      <a:pt x="3152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5" name="Google Shape;2485;p18"/>
              <p:cNvSpPr/>
              <p:nvPr/>
            </p:nvSpPr>
            <p:spPr>
              <a:xfrm>
                <a:off x="3663250" y="2652250"/>
                <a:ext cx="792075" cy="792075"/>
              </a:xfrm>
              <a:custGeom>
                <a:avLst/>
                <a:gdLst/>
                <a:ahLst/>
                <a:cxnLst/>
                <a:rect l="l" t="t" r="r" b="b"/>
                <a:pathLst>
                  <a:path w="31683" h="31683" extrusionOk="0">
                    <a:moveTo>
                      <a:pt x="31552" y="0"/>
                    </a:moveTo>
                    <a:lnTo>
                      <a:pt x="0" y="31564"/>
                    </a:lnTo>
                    <a:cubicBezTo>
                      <a:pt x="36" y="31587"/>
                      <a:pt x="60" y="31623"/>
                      <a:pt x="95" y="31659"/>
                    </a:cubicBezTo>
                    <a:lnTo>
                      <a:pt x="119" y="31683"/>
                    </a:lnTo>
                    <a:lnTo>
                      <a:pt x="31683" y="119"/>
                    </a:lnTo>
                    <a:lnTo>
                      <a:pt x="31647" y="95"/>
                    </a:lnTo>
                    <a:cubicBezTo>
                      <a:pt x="31623" y="60"/>
                      <a:pt x="31588" y="36"/>
                      <a:pt x="3155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6" name="Google Shape;2486;p18"/>
              <p:cNvSpPr/>
              <p:nvPr/>
            </p:nvSpPr>
            <p:spPr>
              <a:xfrm>
                <a:off x="3680500" y="2669500"/>
                <a:ext cx="791200" cy="791500"/>
              </a:xfrm>
              <a:custGeom>
                <a:avLst/>
                <a:gdLst/>
                <a:ahLst/>
                <a:cxnLst/>
                <a:rect l="l" t="t" r="r" b="b"/>
                <a:pathLst>
                  <a:path w="31648" h="31660" extrusionOk="0">
                    <a:moveTo>
                      <a:pt x="31529" y="1"/>
                    </a:moveTo>
                    <a:lnTo>
                      <a:pt x="1" y="31540"/>
                    </a:lnTo>
                    <a:cubicBezTo>
                      <a:pt x="37" y="31576"/>
                      <a:pt x="72" y="31612"/>
                      <a:pt x="120" y="31659"/>
                    </a:cubicBezTo>
                    <a:lnTo>
                      <a:pt x="31648" y="120"/>
                    </a:lnTo>
                    <a:cubicBezTo>
                      <a:pt x="31612" y="84"/>
                      <a:pt x="31564" y="48"/>
                      <a:pt x="3152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7" name="Google Shape;2487;p18"/>
              <p:cNvSpPr/>
              <p:nvPr/>
            </p:nvSpPr>
            <p:spPr>
              <a:xfrm>
                <a:off x="3698375" y="2687675"/>
                <a:ext cx="789100" cy="789100"/>
              </a:xfrm>
              <a:custGeom>
                <a:avLst/>
                <a:gdLst/>
                <a:ahLst/>
                <a:cxnLst/>
                <a:rect l="l" t="t" r="r" b="b"/>
                <a:pathLst>
                  <a:path w="31564" h="31564" extrusionOk="0">
                    <a:moveTo>
                      <a:pt x="31456" y="0"/>
                    </a:moveTo>
                    <a:lnTo>
                      <a:pt x="0" y="31444"/>
                    </a:lnTo>
                    <a:lnTo>
                      <a:pt x="131" y="31563"/>
                    </a:lnTo>
                    <a:lnTo>
                      <a:pt x="31564" y="119"/>
                    </a:lnTo>
                    <a:cubicBezTo>
                      <a:pt x="31528" y="83"/>
                      <a:pt x="31492" y="36"/>
                      <a:pt x="3145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8" name="Google Shape;2488;p18"/>
              <p:cNvSpPr/>
              <p:nvPr/>
            </p:nvSpPr>
            <p:spPr>
              <a:xfrm>
                <a:off x="3717125" y="2706125"/>
                <a:ext cx="785525" cy="785525"/>
              </a:xfrm>
              <a:custGeom>
                <a:avLst/>
                <a:gdLst/>
                <a:ahLst/>
                <a:cxnLst/>
                <a:rect l="l" t="t" r="r" b="b"/>
                <a:pathLst>
                  <a:path w="31421" h="31421" extrusionOk="0">
                    <a:moveTo>
                      <a:pt x="31314" y="0"/>
                    </a:moveTo>
                    <a:lnTo>
                      <a:pt x="0" y="31325"/>
                    </a:lnTo>
                    <a:lnTo>
                      <a:pt x="131" y="31421"/>
                    </a:lnTo>
                    <a:lnTo>
                      <a:pt x="31421" y="143"/>
                    </a:lnTo>
                    <a:cubicBezTo>
                      <a:pt x="31385" y="95"/>
                      <a:pt x="31349" y="48"/>
                      <a:pt x="3131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9" name="Google Shape;2489;p18"/>
              <p:cNvSpPr/>
              <p:nvPr/>
            </p:nvSpPr>
            <p:spPr>
              <a:xfrm>
                <a:off x="3736475" y="2725750"/>
                <a:ext cx="780475" cy="780500"/>
              </a:xfrm>
              <a:custGeom>
                <a:avLst/>
                <a:gdLst/>
                <a:ahLst/>
                <a:cxnLst/>
                <a:rect l="l" t="t" r="r" b="b"/>
                <a:pathLst>
                  <a:path w="31219" h="31220" extrusionOk="0">
                    <a:moveTo>
                      <a:pt x="31123" y="1"/>
                    </a:moveTo>
                    <a:lnTo>
                      <a:pt x="0" y="31112"/>
                    </a:lnTo>
                    <a:cubicBezTo>
                      <a:pt x="48" y="31148"/>
                      <a:pt x="95" y="31183"/>
                      <a:pt x="143" y="31219"/>
                    </a:cubicBezTo>
                    <a:lnTo>
                      <a:pt x="31218" y="132"/>
                    </a:lnTo>
                    <a:cubicBezTo>
                      <a:pt x="31183" y="84"/>
                      <a:pt x="31159" y="37"/>
                      <a:pt x="3112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0" name="Google Shape;2490;p18"/>
              <p:cNvSpPr/>
              <p:nvPr/>
            </p:nvSpPr>
            <p:spPr>
              <a:xfrm>
                <a:off x="3756400" y="2745700"/>
                <a:ext cx="773950" cy="774225"/>
              </a:xfrm>
              <a:custGeom>
                <a:avLst/>
                <a:gdLst/>
                <a:ahLst/>
                <a:cxnLst/>
                <a:rect l="l" t="t" r="r" b="b"/>
                <a:pathLst>
                  <a:path w="30958" h="30969" extrusionOk="0">
                    <a:moveTo>
                      <a:pt x="30874" y="1"/>
                    </a:moveTo>
                    <a:lnTo>
                      <a:pt x="1" y="30874"/>
                    </a:lnTo>
                    <a:cubicBezTo>
                      <a:pt x="60" y="30897"/>
                      <a:pt x="108" y="30933"/>
                      <a:pt x="156" y="30969"/>
                    </a:cubicBezTo>
                    <a:lnTo>
                      <a:pt x="30957" y="144"/>
                    </a:lnTo>
                    <a:lnTo>
                      <a:pt x="3087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1" name="Google Shape;2491;p18"/>
              <p:cNvSpPr/>
              <p:nvPr/>
            </p:nvSpPr>
            <p:spPr>
              <a:xfrm>
                <a:off x="3777550" y="2766550"/>
                <a:ext cx="765875" cy="766175"/>
              </a:xfrm>
              <a:custGeom>
                <a:avLst/>
                <a:gdLst/>
                <a:ahLst/>
                <a:cxnLst/>
                <a:rect l="l" t="t" r="r" b="b"/>
                <a:pathLst>
                  <a:path w="30635" h="30647" extrusionOk="0">
                    <a:moveTo>
                      <a:pt x="30552" y="0"/>
                    </a:moveTo>
                    <a:lnTo>
                      <a:pt x="0" y="30552"/>
                    </a:lnTo>
                    <a:cubicBezTo>
                      <a:pt x="48" y="30587"/>
                      <a:pt x="95" y="30611"/>
                      <a:pt x="143" y="30647"/>
                    </a:cubicBezTo>
                    <a:lnTo>
                      <a:pt x="30635" y="155"/>
                    </a:lnTo>
                    <a:cubicBezTo>
                      <a:pt x="30611" y="107"/>
                      <a:pt x="30575" y="60"/>
                      <a:pt x="3055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2" name="Google Shape;2492;p18"/>
              <p:cNvSpPr/>
              <p:nvPr/>
            </p:nvSpPr>
            <p:spPr>
              <a:xfrm>
                <a:off x="3799275" y="2788575"/>
                <a:ext cx="756075" cy="756075"/>
              </a:xfrm>
              <a:custGeom>
                <a:avLst/>
                <a:gdLst/>
                <a:ahLst/>
                <a:cxnLst/>
                <a:rect l="l" t="t" r="r" b="b"/>
                <a:pathLst>
                  <a:path w="30243" h="30243" extrusionOk="0">
                    <a:moveTo>
                      <a:pt x="30171" y="0"/>
                    </a:moveTo>
                    <a:lnTo>
                      <a:pt x="0" y="30159"/>
                    </a:lnTo>
                    <a:lnTo>
                      <a:pt x="155" y="30242"/>
                    </a:lnTo>
                    <a:lnTo>
                      <a:pt x="30242" y="155"/>
                    </a:lnTo>
                    <a:cubicBezTo>
                      <a:pt x="30218" y="95"/>
                      <a:pt x="30195" y="48"/>
                      <a:pt x="3017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3" name="Google Shape;2493;p18"/>
              <p:cNvSpPr/>
              <p:nvPr/>
            </p:nvSpPr>
            <p:spPr>
              <a:xfrm>
                <a:off x="3821900" y="2811200"/>
                <a:ext cx="744750" cy="744750"/>
              </a:xfrm>
              <a:custGeom>
                <a:avLst/>
                <a:gdLst/>
                <a:ahLst/>
                <a:cxnLst/>
                <a:rect l="l" t="t" r="r" b="b"/>
                <a:pathLst>
                  <a:path w="29790" h="29790" extrusionOk="0">
                    <a:moveTo>
                      <a:pt x="29706" y="0"/>
                    </a:moveTo>
                    <a:lnTo>
                      <a:pt x="0" y="29706"/>
                    </a:lnTo>
                    <a:lnTo>
                      <a:pt x="167" y="29789"/>
                    </a:lnTo>
                    <a:lnTo>
                      <a:pt x="29790" y="155"/>
                    </a:lnTo>
                    <a:cubicBezTo>
                      <a:pt x="29766" y="107"/>
                      <a:pt x="29742" y="48"/>
                      <a:pt x="2970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4" name="Google Shape;2494;p18"/>
              <p:cNvSpPr/>
              <p:nvPr/>
            </p:nvSpPr>
            <p:spPr>
              <a:xfrm>
                <a:off x="3845400" y="2834700"/>
                <a:ext cx="731375" cy="731375"/>
              </a:xfrm>
              <a:custGeom>
                <a:avLst/>
                <a:gdLst/>
                <a:ahLst/>
                <a:cxnLst/>
                <a:rect l="l" t="t" r="r" b="b"/>
                <a:pathLst>
                  <a:path w="29255" h="29255" extrusionOk="0">
                    <a:moveTo>
                      <a:pt x="29183" y="1"/>
                    </a:moveTo>
                    <a:lnTo>
                      <a:pt x="1" y="29183"/>
                    </a:lnTo>
                    <a:lnTo>
                      <a:pt x="168" y="29254"/>
                    </a:lnTo>
                    <a:lnTo>
                      <a:pt x="29255" y="167"/>
                    </a:lnTo>
                    <a:cubicBezTo>
                      <a:pt x="29243" y="108"/>
                      <a:pt x="29207" y="48"/>
                      <a:pt x="2918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5" name="Google Shape;2495;p18"/>
              <p:cNvSpPr/>
              <p:nvPr/>
            </p:nvSpPr>
            <p:spPr>
              <a:xfrm>
                <a:off x="3869825" y="2859100"/>
                <a:ext cx="716475" cy="716500"/>
              </a:xfrm>
              <a:custGeom>
                <a:avLst/>
                <a:gdLst/>
                <a:ahLst/>
                <a:cxnLst/>
                <a:rect l="l" t="t" r="r" b="b"/>
                <a:pathLst>
                  <a:path w="28659" h="28660" extrusionOk="0">
                    <a:moveTo>
                      <a:pt x="28587" y="1"/>
                    </a:moveTo>
                    <a:lnTo>
                      <a:pt x="0" y="28600"/>
                    </a:lnTo>
                    <a:lnTo>
                      <a:pt x="179" y="28659"/>
                    </a:lnTo>
                    <a:lnTo>
                      <a:pt x="28659" y="168"/>
                    </a:lnTo>
                    <a:cubicBezTo>
                      <a:pt x="28635" y="108"/>
                      <a:pt x="28611" y="61"/>
                      <a:pt x="2858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6" name="Google Shape;2496;p18"/>
              <p:cNvSpPr/>
              <p:nvPr/>
            </p:nvSpPr>
            <p:spPr>
              <a:xfrm>
                <a:off x="3895425" y="2884425"/>
                <a:ext cx="699200" cy="699200"/>
              </a:xfrm>
              <a:custGeom>
                <a:avLst/>
                <a:gdLst/>
                <a:ahLst/>
                <a:cxnLst/>
                <a:rect l="l" t="t" r="r" b="b"/>
                <a:pathLst>
                  <a:path w="27968" h="27968" extrusionOk="0">
                    <a:moveTo>
                      <a:pt x="27908" y="0"/>
                    </a:moveTo>
                    <a:lnTo>
                      <a:pt x="0" y="27908"/>
                    </a:lnTo>
                    <a:lnTo>
                      <a:pt x="179" y="27968"/>
                    </a:lnTo>
                    <a:lnTo>
                      <a:pt x="27968" y="179"/>
                    </a:lnTo>
                    <a:cubicBezTo>
                      <a:pt x="27944" y="119"/>
                      <a:pt x="27920" y="60"/>
                      <a:pt x="2790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7" name="Google Shape;2497;p18"/>
              <p:cNvSpPr/>
              <p:nvPr/>
            </p:nvSpPr>
            <p:spPr>
              <a:xfrm>
                <a:off x="3921600" y="2910900"/>
                <a:ext cx="680175" cy="680175"/>
              </a:xfrm>
              <a:custGeom>
                <a:avLst/>
                <a:gdLst/>
                <a:ahLst/>
                <a:cxnLst/>
                <a:rect l="l" t="t" r="r" b="b"/>
                <a:pathLst>
                  <a:path w="27207" h="27207" extrusionOk="0">
                    <a:moveTo>
                      <a:pt x="27159" y="1"/>
                    </a:moveTo>
                    <a:lnTo>
                      <a:pt x="1" y="27147"/>
                    </a:lnTo>
                    <a:lnTo>
                      <a:pt x="191" y="27206"/>
                    </a:lnTo>
                    <a:lnTo>
                      <a:pt x="27207" y="191"/>
                    </a:lnTo>
                    <a:cubicBezTo>
                      <a:pt x="27195" y="132"/>
                      <a:pt x="27171" y="60"/>
                      <a:pt x="2715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8" name="Google Shape;2498;p18"/>
              <p:cNvSpPr/>
              <p:nvPr/>
            </p:nvSpPr>
            <p:spPr>
              <a:xfrm>
                <a:off x="3949300" y="2938575"/>
                <a:ext cx="658725" cy="658450"/>
              </a:xfrm>
              <a:custGeom>
                <a:avLst/>
                <a:gdLst/>
                <a:ahLst/>
                <a:cxnLst/>
                <a:rect l="l" t="t" r="r" b="b"/>
                <a:pathLst>
                  <a:path w="26349" h="26338" extrusionOk="0">
                    <a:moveTo>
                      <a:pt x="26301" y="1"/>
                    </a:moveTo>
                    <a:lnTo>
                      <a:pt x="0" y="26302"/>
                    </a:lnTo>
                    <a:lnTo>
                      <a:pt x="203" y="26338"/>
                    </a:lnTo>
                    <a:lnTo>
                      <a:pt x="26349" y="203"/>
                    </a:lnTo>
                    <a:cubicBezTo>
                      <a:pt x="26325" y="132"/>
                      <a:pt x="26313" y="60"/>
                      <a:pt x="2630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9" name="Google Shape;2499;p18"/>
              <p:cNvSpPr/>
              <p:nvPr/>
            </p:nvSpPr>
            <p:spPr>
              <a:xfrm>
                <a:off x="3978175" y="2967450"/>
                <a:ext cx="634625" cy="634350"/>
              </a:xfrm>
              <a:custGeom>
                <a:avLst/>
                <a:gdLst/>
                <a:ahLst/>
                <a:cxnLst/>
                <a:rect l="l" t="t" r="r" b="b"/>
                <a:pathLst>
                  <a:path w="25385" h="25374" extrusionOk="0">
                    <a:moveTo>
                      <a:pt x="25348" y="1"/>
                    </a:moveTo>
                    <a:lnTo>
                      <a:pt x="0" y="25349"/>
                    </a:lnTo>
                    <a:lnTo>
                      <a:pt x="214" y="25373"/>
                    </a:lnTo>
                    <a:lnTo>
                      <a:pt x="25384" y="215"/>
                    </a:lnTo>
                    <a:cubicBezTo>
                      <a:pt x="25372" y="144"/>
                      <a:pt x="25360" y="72"/>
                      <a:pt x="2534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0" name="Google Shape;2500;p18"/>
              <p:cNvSpPr/>
              <p:nvPr/>
            </p:nvSpPr>
            <p:spPr>
              <a:xfrm>
                <a:off x="4008525" y="2997825"/>
                <a:ext cx="607250" cy="607225"/>
              </a:xfrm>
              <a:custGeom>
                <a:avLst/>
                <a:gdLst/>
                <a:ahLst/>
                <a:cxnLst/>
                <a:rect l="l" t="t" r="r" b="b"/>
                <a:pathLst>
                  <a:path w="24290" h="24289" extrusionOk="0">
                    <a:moveTo>
                      <a:pt x="24277" y="0"/>
                    </a:moveTo>
                    <a:lnTo>
                      <a:pt x="0" y="24277"/>
                    </a:lnTo>
                    <a:cubicBezTo>
                      <a:pt x="72" y="24277"/>
                      <a:pt x="155" y="24289"/>
                      <a:pt x="227" y="24289"/>
                    </a:cubicBezTo>
                    <a:lnTo>
                      <a:pt x="24289" y="215"/>
                    </a:lnTo>
                    <a:cubicBezTo>
                      <a:pt x="24289" y="143"/>
                      <a:pt x="24289" y="72"/>
                      <a:pt x="2427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1" name="Google Shape;2501;p18"/>
              <p:cNvSpPr/>
              <p:nvPr/>
            </p:nvSpPr>
            <p:spPr>
              <a:xfrm>
                <a:off x="4040675" y="3029675"/>
                <a:ext cx="576875" cy="576875"/>
              </a:xfrm>
              <a:custGeom>
                <a:avLst/>
                <a:gdLst/>
                <a:ahLst/>
                <a:cxnLst/>
                <a:rect l="l" t="t" r="r" b="b"/>
                <a:pathLst>
                  <a:path w="23075" h="23075" extrusionOk="0">
                    <a:moveTo>
                      <a:pt x="23075" y="0"/>
                    </a:moveTo>
                    <a:lnTo>
                      <a:pt x="0" y="23075"/>
                    </a:lnTo>
                    <a:lnTo>
                      <a:pt x="238" y="23075"/>
                    </a:lnTo>
                    <a:lnTo>
                      <a:pt x="23075" y="238"/>
                    </a:lnTo>
                    <a:cubicBezTo>
                      <a:pt x="23075" y="155"/>
                      <a:pt x="23075" y="84"/>
                      <a:pt x="230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2" name="Google Shape;2502;p18"/>
              <p:cNvSpPr/>
              <p:nvPr/>
            </p:nvSpPr>
            <p:spPr>
              <a:xfrm>
                <a:off x="4074300" y="3063600"/>
                <a:ext cx="543250" cy="543250"/>
              </a:xfrm>
              <a:custGeom>
                <a:avLst/>
                <a:gdLst/>
                <a:ahLst/>
                <a:cxnLst/>
                <a:rect l="l" t="t" r="r" b="b"/>
                <a:pathLst>
                  <a:path w="21730" h="21730" extrusionOk="0">
                    <a:moveTo>
                      <a:pt x="21730" y="1"/>
                    </a:moveTo>
                    <a:lnTo>
                      <a:pt x="1" y="21729"/>
                    </a:lnTo>
                    <a:lnTo>
                      <a:pt x="239" y="21729"/>
                    </a:lnTo>
                    <a:lnTo>
                      <a:pt x="21730" y="239"/>
                    </a:lnTo>
                    <a:lnTo>
                      <a:pt x="2173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3" name="Google Shape;2503;p18"/>
              <p:cNvSpPr/>
              <p:nvPr/>
            </p:nvSpPr>
            <p:spPr>
              <a:xfrm>
                <a:off x="4110325" y="3099325"/>
                <a:ext cx="505450" cy="505450"/>
              </a:xfrm>
              <a:custGeom>
                <a:avLst/>
                <a:gdLst/>
                <a:ahLst/>
                <a:cxnLst/>
                <a:rect l="l" t="t" r="r" b="b"/>
                <a:pathLst>
                  <a:path w="20218" h="20218" extrusionOk="0">
                    <a:moveTo>
                      <a:pt x="20217" y="0"/>
                    </a:moveTo>
                    <a:lnTo>
                      <a:pt x="0" y="20217"/>
                    </a:lnTo>
                    <a:lnTo>
                      <a:pt x="262" y="20193"/>
                    </a:lnTo>
                    <a:lnTo>
                      <a:pt x="20182" y="274"/>
                    </a:lnTo>
                    <a:lnTo>
                      <a:pt x="2021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4" name="Google Shape;2504;p18"/>
              <p:cNvSpPr/>
              <p:nvPr/>
            </p:nvSpPr>
            <p:spPr>
              <a:xfrm>
                <a:off x="4149325" y="3138325"/>
                <a:ext cx="461375" cy="461375"/>
              </a:xfrm>
              <a:custGeom>
                <a:avLst/>
                <a:gdLst/>
                <a:ahLst/>
                <a:cxnLst/>
                <a:rect l="l" t="t" r="r" b="b"/>
                <a:pathLst>
                  <a:path w="18455" h="18455" extrusionOk="0">
                    <a:moveTo>
                      <a:pt x="18455" y="0"/>
                    </a:moveTo>
                    <a:lnTo>
                      <a:pt x="0" y="18455"/>
                    </a:lnTo>
                    <a:lnTo>
                      <a:pt x="0" y="18455"/>
                    </a:lnTo>
                    <a:lnTo>
                      <a:pt x="286" y="18407"/>
                    </a:lnTo>
                    <a:lnTo>
                      <a:pt x="18407" y="286"/>
                    </a:lnTo>
                    <a:lnTo>
                      <a:pt x="1845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5" name="Google Shape;2505;p18"/>
              <p:cNvSpPr/>
              <p:nvPr/>
            </p:nvSpPr>
            <p:spPr>
              <a:xfrm>
                <a:off x="4191275" y="3180575"/>
                <a:ext cx="411100" cy="410800"/>
              </a:xfrm>
              <a:custGeom>
                <a:avLst/>
                <a:gdLst/>
                <a:ahLst/>
                <a:cxnLst/>
                <a:rect l="l" t="t" r="r" b="b"/>
                <a:pathLst>
                  <a:path w="16444" h="16432" extrusionOk="0">
                    <a:moveTo>
                      <a:pt x="16443" y="1"/>
                    </a:moveTo>
                    <a:lnTo>
                      <a:pt x="1" y="16431"/>
                    </a:lnTo>
                    <a:cubicBezTo>
                      <a:pt x="120" y="16407"/>
                      <a:pt x="227" y="16384"/>
                      <a:pt x="334" y="16348"/>
                    </a:cubicBezTo>
                    <a:lnTo>
                      <a:pt x="16360" y="322"/>
                    </a:lnTo>
                    <a:cubicBezTo>
                      <a:pt x="16384" y="215"/>
                      <a:pt x="16420" y="108"/>
                      <a:pt x="1644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6" name="Google Shape;2506;p18"/>
              <p:cNvSpPr/>
              <p:nvPr/>
            </p:nvSpPr>
            <p:spPr>
              <a:xfrm>
                <a:off x="4239200" y="3228500"/>
                <a:ext cx="349175" cy="349175"/>
              </a:xfrm>
              <a:custGeom>
                <a:avLst/>
                <a:gdLst/>
                <a:ahLst/>
                <a:cxnLst/>
                <a:rect l="l" t="t" r="r" b="b"/>
                <a:pathLst>
                  <a:path w="13967" h="13967" extrusionOk="0">
                    <a:moveTo>
                      <a:pt x="13967" y="1"/>
                    </a:moveTo>
                    <a:lnTo>
                      <a:pt x="1" y="13967"/>
                    </a:lnTo>
                    <a:lnTo>
                      <a:pt x="1" y="13967"/>
                    </a:lnTo>
                    <a:lnTo>
                      <a:pt x="370" y="13836"/>
                    </a:lnTo>
                    <a:lnTo>
                      <a:pt x="13836" y="370"/>
                    </a:lnTo>
                    <a:cubicBezTo>
                      <a:pt x="13884" y="239"/>
                      <a:pt x="13919" y="120"/>
                      <a:pt x="1396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7" name="Google Shape;2507;p18"/>
              <p:cNvSpPr/>
              <p:nvPr/>
            </p:nvSpPr>
            <p:spPr>
              <a:xfrm>
                <a:off x="4295775" y="3284750"/>
                <a:ext cx="269975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799" h="10812" extrusionOk="0">
                    <a:moveTo>
                      <a:pt x="10799" y="1"/>
                    </a:moveTo>
                    <a:lnTo>
                      <a:pt x="0" y="10812"/>
                    </a:lnTo>
                    <a:cubicBezTo>
                      <a:pt x="155" y="10740"/>
                      <a:pt x="310" y="10657"/>
                      <a:pt x="476" y="10574"/>
                    </a:cubicBezTo>
                    <a:lnTo>
                      <a:pt x="10561" y="477"/>
                    </a:lnTo>
                    <a:cubicBezTo>
                      <a:pt x="10644" y="322"/>
                      <a:pt x="10728" y="168"/>
                      <a:pt x="1079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8" name="Google Shape;2508;p18"/>
              <p:cNvSpPr/>
              <p:nvPr/>
            </p:nvSpPr>
            <p:spPr>
              <a:xfrm>
                <a:off x="4375225" y="3364225"/>
                <a:ext cx="145000" cy="145300"/>
              </a:xfrm>
              <a:custGeom>
                <a:avLst/>
                <a:gdLst/>
                <a:ahLst/>
                <a:cxnLst/>
                <a:rect l="l" t="t" r="r" b="b"/>
                <a:pathLst>
                  <a:path w="5800" h="5812" extrusionOk="0">
                    <a:moveTo>
                      <a:pt x="5799" y="1"/>
                    </a:moveTo>
                    <a:lnTo>
                      <a:pt x="1" y="5811"/>
                    </a:lnTo>
                    <a:cubicBezTo>
                      <a:pt x="287" y="5609"/>
                      <a:pt x="584" y="5406"/>
                      <a:pt x="858" y="5180"/>
                    </a:cubicBezTo>
                    <a:lnTo>
                      <a:pt x="5180" y="870"/>
                    </a:lnTo>
                    <a:cubicBezTo>
                      <a:pt x="5395" y="584"/>
                      <a:pt x="5597" y="299"/>
                      <a:pt x="579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09" name="Google Shape;2509;p18"/>
            <p:cNvSpPr/>
            <p:nvPr/>
          </p:nvSpPr>
          <p:spPr>
            <a:xfrm>
              <a:off x="-789931" y="43388"/>
              <a:ext cx="1321875" cy="1321838"/>
            </a:xfrm>
            <a:custGeom>
              <a:avLst/>
              <a:gdLst/>
              <a:ahLst/>
              <a:cxnLst/>
              <a:rect l="l" t="t" r="r" b="b"/>
              <a:pathLst>
                <a:path w="35375" h="35374" extrusionOk="0">
                  <a:moveTo>
                    <a:pt x="32993" y="33004"/>
                  </a:moveTo>
                  <a:lnTo>
                    <a:pt x="32993" y="33004"/>
                  </a:lnTo>
                  <a:cubicBezTo>
                    <a:pt x="30612" y="35373"/>
                    <a:pt x="26766" y="35373"/>
                    <a:pt x="24385" y="33004"/>
                  </a:cubicBezTo>
                  <a:lnTo>
                    <a:pt x="2382" y="10989"/>
                  </a:lnTo>
                  <a:cubicBezTo>
                    <a:pt x="1" y="8608"/>
                    <a:pt x="1" y="4763"/>
                    <a:pt x="2382" y="2381"/>
                  </a:cubicBezTo>
                  <a:lnTo>
                    <a:pt x="2382" y="2381"/>
                  </a:lnTo>
                  <a:cubicBezTo>
                    <a:pt x="4751" y="0"/>
                    <a:pt x="8597" y="0"/>
                    <a:pt x="10978" y="2381"/>
                  </a:cubicBezTo>
                  <a:lnTo>
                    <a:pt x="32993" y="24396"/>
                  </a:lnTo>
                  <a:cubicBezTo>
                    <a:pt x="35374" y="26765"/>
                    <a:pt x="35374" y="30623"/>
                    <a:pt x="32993" y="33004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0" name="Google Shape;2510;p18"/>
            <p:cNvSpPr/>
            <p:nvPr/>
          </p:nvSpPr>
          <p:spPr>
            <a:xfrm>
              <a:off x="-801377" y="-1366973"/>
              <a:ext cx="1759447" cy="1759187"/>
            </a:xfrm>
            <a:custGeom>
              <a:avLst/>
              <a:gdLst/>
              <a:ahLst/>
              <a:cxnLst/>
              <a:rect l="l" t="t" r="r" b="b"/>
              <a:pathLst>
                <a:path w="81249" h="81237" extrusionOk="0">
                  <a:moveTo>
                    <a:pt x="75784" y="56007"/>
                  </a:moveTo>
                  <a:lnTo>
                    <a:pt x="25230" y="5453"/>
                  </a:lnTo>
                  <a:cubicBezTo>
                    <a:pt x="19765" y="0"/>
                    <a:pt x="10931" y="0"/>
                    <a:pt x="5466" y="5453"/>
                  </a:cubicBezTo>
                  <a:lnTo>
                    <a:pt x="5466" y="5453"/>
                  </a:lnTo>
                  <a:cubicBezTo>
                    <a:pt x="13" y="10906"/>
                    <a:pt x="1" y="19764"/>
                    <a:pt x="5466" y="25217"/>
                  </a:cubicBezTo>
                  <a:lnTo>
                    <a:pt x="56032" y="75783"/>
                  </a:lnTo>
                  <a:cubicBezTo>
                    <a:pt x="61485" y="81236"/>
                    <a:pt x="70331" y="81236"/>
                    <a:pt x="75784" y="75771"/>
                  </a:cubicBezTo>
                  <a:cubicBezTo>
                    <a:pt x="81249" y="70318"/>
                    <a:pt x="81249" y="61472"/>
                    <a:pt x="75784" y="56007"/>
                  </a:cubicBez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1" name="Google Shape;2511;p18"/>
            <p:cNvSpPr/>
            <p:nvPr/>
          </p:nvSpPr>
          <p:spPr>
            <a:xfrm>
              <a:off x="84171" y="-895624"/>
              <a:ext cx="1170561" cy="1130023"/>
            </a:xfrm>
            <a:custGeom>
              <a:avLst/>
              <a:gdLst/>
              <a:ahLst/>
              <a:cxnLst/>
              <a:rect l="l" t="t" r="r" b="b"/>
              <a:pathLst>
                <a:path w="54055" h="52183" extrusionOk="0">
                  <a:moveTo>
                    <a:pt x="10510" y="759"/>
                  </a:moveTo>
                  <a:cubicBezTo>
                    <a:pt x="12828" y="759"/>
                    <a:pt x="15036" y="1686"/>
                    <a:pt x="16669" y="3331"/>
                  </a:cubicBezTo>
                  <a:lnTo>
                    <a:pt x="49804" y="36454"/>
                  </a:lnTo>
                  <a:cubicBezTo>
                    <a:pt x="53233" y="39883"/>
                    <a:pt x="53233" y="45431"/>
                    <a:pt x="49804" y="48860"/>
                  </a:cubicBezTo>
                  <a:cubicBezTo>
                    <a:pt x="48090" y="50575"/>
                    <a:pt x="45842" y="51432"/>
                    <a:pt x="43595" y="51432"/>
                  </a:cubicBezTo>
                  <a:cubicBezTo>
                    <a:pt x="41348" y="51432"/>
                    <a:pt x="39100" y="50575"/>
                    <a:pt x="37386" y="48860"/>
                  </a:cubicBezTo>
                  <a:lnTo>
                    <a:pt x="4263" y="15737"/>
                  </a:lnTo>
                  <a:cubicBezTo>
                    <a:pt x="1750" y="13225"/>
                    <a:pt x="1012" y="9451"/>
                    <a:pt x="2370" y="6177"/>
                  </a:cubicBezTo>
                  <a:cubicBezTo>
                    <a:pt x="3727" y="2902"/>
                    <a:pt x="6918" y="759"/>
                    <a:pt x="10466" y="759"/>
                  </a:cubicBezTo>
                  <a:cubicBezTo>
                    <a:pt x="10481" y="759"/>
                    <a:pt x="10495" y="759"/>
                    <a:pt x="10510" y="759"/>
                  </a:cubicBezTo>
                  <a:close/>
                  <a:moveTo>
                    <a:pt x="10470" y="0"/>
                  </a:moveTo>
                  <a:cubicBezTo>
                    <a:pt x="8031" y="0"/>
                    <a:pt x="5590" y="932"/>
                    <a:pt x="3727" y="2795"/>
                  </a:cubicBezTo>
                  <a:cubicBezTo>
                    <a:pt x="0" y="6510"/>
                    <a:pt x="0" y="12546"/>
                    <a:pt x="3727" y="16273"/>
                  </a:cubicBezTo>
                  <a:lnTo>
                    <a:pt x="36850" y="49396"/>
                  </a:lnTo>
                  <a:cubicBezTo>
                    <a:pt x="38626" y="51172"/>
                    <a:pt x="41037" y="52182"/>
                    <a:pt x="43545" y="52182"/>
                  </a:cubicBezTo>
                  <a:cubicBezTo>
                    <a:pt x="43560" y="52182"/>
                    <a:pt x="43574" y="52182"/>
                    <a:pt x="43589" y="52182"/>
                  </a:cubicBezTo>
                  <a:cubicBezTo>
                    <a:pt x="43604" y="52182"/>
                    <a:pt x="43618" y="52182"/>
                    <a:pt x="43633" y="52182"/>
                  </a:cubicBezTo>
                  <a:cubicBezTo>
                    <a:pt x="46153" y="52182"/>
                    <a:pt x="48552" y="51172"/>
                    <a:pt x="50340" y="49396"/>
                  </a:cubicBezTo>
                  <a:cubicBezTo>
                    <a:pt x="54055" y="45681"/>
                    <a:pt x="54055" y="39645"/>
                    <a:pt x="50340" y="35918"/>
                  </a:cubicBezTo>
                  <a:lnTo>
                    <a:pt x="17205" y="2795"/>
                  </a:lnTo>
                  <a:cubicBezTo>
                    <a:pt x="15347" y="932"/>
                    <a:pt x="12910" y="0"/>
                    <a:pt x="104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12" name="Google Shape;2512;p18"/>
            <p:cNvGrpSpPr/>
            <p:nvPr/>
          </p:nvGrpSpPr>
          <p:grpSpPr>
            <a:xfrm>
              <a:off x="7757863" y="3636224"/>
              <a:ext cx="2084478" cy="2085038"/>
              <a:chOff x="3502200" y="2491200"/>
              <a:chExt cx="1115350" cy="1115650"/>
            </a:xfrm>
          </p:grpSpPr>
          <p:sp>
            <p:nvSpPr>
              <p:cNvPr id="2513" name="Google Shape;2513;p18"/>
              <p:cNvSpPr/>
              <p:nvPr/>
            </p:nvSpPr>
            <p:spPr>
              <a:xfrm>
                <a:off x="3606975" y="2596575"/>
                <a:ext cx="126550" cy="126525"/>
              </a:xfrm>
              <a:custGeom>
                <a:avLst/>
                <a:gdLst/>
                <a:ahLst/>
                <a:cxnLst/>
                <a:rect l="l" t="t" r="r" b="b"/>
                <a:pathLst>
                  <a:path w="5062" h="5061" extrusionOk="0">
                    <a:moveTo>
                      <a:pt x="5061" y="1"/>
                    </a:moveTo>
                    <a:lnTo>
                      <a:pt x="5061" y="1"/>
                    </a:lnTo>
                    <a:cubicBezTo>
                      <a:pt x="4728" y="251"/>
                      <a:pt x="4382" y="501"/>
                      <a:pt x="4049" y="775"/>
                    </a:cubicBezTo>
                    <a:lnTo>
                      <a:pt x="775" y="4049"/>
                    </a:lnTo>
                    <a:cubicBezTo>
                      <a:pt x="513" y="4370"/>
                      <a:pt x="251" y="4716"/>
                      <a:pt x="1" y="5061"/>
                    </a:cubicBezTo>
                    <a:lnTo>
                      <a:pt x="506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4" name="Google Shape;2514;p18"/>
              <p:cNvSpPr/>
              <p:nvPr/>
            </p:nvSpPr>
            <p:spPr>
              <a:xfrm>
                <a:off x="3557275" y="2546575"/>
                <a:ext cx="260175" cy="260175"/>
              </a:xfrm>
              <a:custGeom>
                <a:avLst/>
                <a:gdLst/>
                <a:ahLst/>
                <a:cxnLst/>
                <a:rect l="l" t="t" r="r" b="b"/>
                <a:pathLst>
                  <a:path w="10407" h="10407" extrusionOk="0">
                    <a:moveTo>
                      <a:pt x="10407" y="0"/>
                    </a:moveTo>
                    <a:cubicBezTo>
                      <a:pt x="10264" y="72"/>
                      <a:pt x="10097" y="155"/>
                      <a:pt x="9942" y="227"/>
                    </a:cubicBezTo>
                    <a:lnTo>
                      <a:pt x="239" y="9930"/>
                    </a:lnTo>
                    <a:cubicBezTo>
                      <a:pt x="155" y="10085"/>
                      <a:pt x="84" y="10252"/>
                      <a:pt x="1" y="10406"/>
                    </a:cubicBezTo>
                    <a:lnTo>
                      <a:pt x="1040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5" name="Google Shape;2515;p18"/>
              <p:cNvSpPr/>
              <p:nvPr/>
            </p:nvSpPr>
            <p:spPr>
              <a:xfrm>
                <a:off x="3532875" y="2522175"/>
                <a:ext cx="342625" cy="342625"/>
              </a:xfrm>
              <a:custGeom>
                <a:avLst/>
                <a:gdLst/>
                <a:ahLst/>
                <a:cxnLst/>
                <a:rect l="l" t="t" r="r" b="b"/>
                <a:pathLst>
                  <a:path w="13705" h="13705" extrusionOk="0">
                    <a:moveTo>
                      <a:pt x="13704" y="0"/>
                    </a:moveTo>
                    <a:lnTo>
                      <a:pt x="13704" y="0"/>
                    </a:lnTo>
                    <a:cubicBezTo>
                      <a:pt x="13585" y="48"/>
                      <a:pt x="13454" y="107"/>
                      <a:pt x="13323" y="155"/>
                    </a:cubicBezTo>
                    <a:lnTo>
                      <a:pt x="155" y="13323"/>
                    </a:lnTo>
                    <a:cubicBezTo>
                      <a:pt x="107" y="13454"/>
                      <a:pt x="60" y="13585"/>
                      <a:pt x="0" y="13704"/>
                    </a:cubicBezTo>
                    <a:lnTo>
                      <a:pt x="1370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6" name="Google Shape;2516;p18"/>
              <p:cNvSpPr/>
              <p:nvPr/>
            </p:nvSpPr>
            <p:spPr>
              <a:xfrm>
                <a:off x="3518575" y="2507875"/>
                <a:ext cx="405450" cy="405425"/>
              </a:xfrm>
              <a:custGeom>
                <a:avLst/>
                <a:gdLst/>
                <a:ahLst/>
                <a:cxnLst/>
                <a:rect l="l" t="t" r="r" b="b"/>
                <a:pathLst>
                  <a:path w="16218" h="16217" extrusionOk="0">
                    <a:moveTo>
                      <a:pt x="16217" y="1"/>
                    </a:moveTo>
                    <a:lnTo>
                      <a:pt x="16217" y="1"/>
                    </a:lnTo>
                    <a:cubicBezTo>
                      <a:pt x="16110" y="24"/>
                      <a:pt x="16003" y="60"/>
                      <a:pt x="15884" y="96"/>
                    </a:cubicBezTo>
                    <a:lnTo>
                      <a:pt x="96" y="15884"/>
                    </a:lnTo>
                    <a:cubicBezTo>
                      <a:pt x="60" y="15991"/>
                      <a:pt x="37" y="16098"/>
                      <a:pt x="1" y="16217"/>
                    </a:cubicBezTo>
                    <a:lnTo>
                      <a:pt x="1621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7" name="Google Shape;2517;p18"/>
              <p:cNvSpPr/>
              <p:nvPr/>
            </p:nvSpPr>
            <p:spPr>
              <a:xfrm>
                <a:off x="3509950" y="2499250"/>
                <a:ext cx="456925" cy="456925"/>
              </a:xfrm>
              <a:custGeom>
                <a:avLst/>
                <a:gdLst/>
                <a:ahLst/>
                <a:cxnLst/>
                <a:rect l="l" t="t" r="r" b="b"/>
                <a:pathLst>
                  <a:path w="18277" h="18277" extrusionOk="0">
                    <a:moveTo>
                      <a:pt x="18277" y="0"/>
                    </a:moveTo>
                    <a:cubicBezTo>
                      <a:pt x="18181" y="12"/>
                      <a:pt x="18074" y="24"/>
                      <a:pt x="17979" y="48"/>
                    </a:cubicBezTo>
                    <a:lnTo>
                      <a:pt x="48" y="17991"/>
                    </a:lnTo>
                    <a:cubicBezTo>
                      <a:pt x="24" y="18086"/>
                      <a:pt x="12" y="18181"/>
                      <a:pt x="1" y="18276"/>
                    </a:cubicBezTo>
                    <a:lnTo>
                      <a:pt x="1827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8" name="Google Shape;2518;p18"/>
              <p:cNvSpPr/>
              <p:nvPr/>
            </p:nvSpPr>
            <p:spPr>
              <a:xfrm>
                <a:off x="3504600" y="2493600"/>
                <a:ext cx="501575" cy="501575"/>
              </a:xfrm>
              <a:custGeom>
                <a:avLst/>
                <a:gdLst/>
                <a:ahLst/>
                <a:cxnLst/>
                <a:rect l="l" t="t" r="r" b="b"/>
                <a:pathLst>
                  <a:path w="20063" h="20063" extrusionOk="0">
                    <a:moveTo>
                      <a:pt x="20062" y="0"/>
                    </a:moveTo>
                    <a:lnTo>
                      <a:pt x="20062" y="0"/>
                    </a:lnTo>
                    <a:cubicBezTo>
                      <a:pt x="19967" y="12"/>
                      <a:pt x="19872" y="24"/>
                      <a:pt x="19788" y="36"/>
                    </a:cubicBezTo>
                    <a:lnTo>
                      <a:pt x="36" y="19788"/>
                    </a:lnTo>
                    <a:cubicBezTo>
                      <a:pt x="24" y="19884"/>
                      <a:pt x="12" y="19979"/>
                      <a:pt x="0" y="20062"/>
                    </a:cubicBezTo>
                    <a:lnTo>
                      <a:pt x="2006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9" name="Google Shape;2519;p18"/>
              <p:cNvSpPr/>
              <p:nvPr/>
            </p:nvSpPr>
            <p:spPr>
              <a:xfrm>
                <a:off x="3502500" y="2491500"/>
                <a:ext cx="539675" cy="539975"/>
              </a:xfrm>
              <a:custGeom>
                <a:avLst/>
                <a:gdLst/>
                <a:ahLst/>
                <a:cxnLst/>
                <a:rect l="l" t="t" r="r" b="b"/>
                <a:pathLst>
                  <a:path w="21587" h="21599" extrusionOk="0">
                    <a:moveTo>
                      <a:pt x="21587" y="1"/>
                    </a:moveTo>
                    <a:lnTo>
                      <a:pt x="21337" y="13"/>
                    </a:lnTo>
                    <a:lnTo>
                      <a:pt x="1" y="21349"/>
                    </a:lnTo>
                    <a:lnTo>
                      <a:pt x="1" y="21599"/>
                    </a:lnTo>
                    <a:lnTo>
                      <a:pt x="2158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0" name="Google Shape;2520;p18"/>
              <p:cNvSpPr/>
              <p:nvPr/>
            </p:nvSpPr>
            <p:spPr>
              <a:xfrm>
                <a:off x="3502200" y="2491200"/>
                <a:ext cx="573925" cy="574200"/>
              </a:xfrm>
              <a:custGeom>
                <a:avLst/>
                <a:gdLst/>
                <a:ahLst/>
                <a:cxnLst/>
                <a:rect l="l" t="t" r="r" b="b"/>
                <a:pathLst>
                  <a:path w="22957" h="22968" extrusionOk="0">
                    <a:moveTo>
                      <a:pt x="22718" y="1"/>
                    </a:moveTo>
                    <a:lnTo>
                      <a:pt x="1" y="22730"/>
                    </a:lnTo>
                    <a:lnTo>
                      <a:pt x="1" y="22968"/>
                    </a:lnTo>
                    <a:lnTo>
                      <a:pt x="22956" y="13"/>
                    </a:lnTo>
                    <a:lnTo>
                      <a:pt x="2271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1" name="Google Shape;2521;p18"/>
              <p:cNvSpPr/>
              <p:nvPr/>
            </p:nvSpPr>
            <p:spPr>
              <a:xfrm>
                <a:off x="3503700" y="2493000"/>
                <a:ext cx="604575" cy="604550"/>
              </a:xfrm>
              <a:custGeom>
                <a:avLst/>
                <a:gdLst/>
                <a:ahLst/>
                <a:cxnLst/>
                <a:rect l="l" t="t" r="r" b="b"/>
                <a:pathLst>
                  <a:path w="24183" h="24182" extrusionOk="0">
                    <a:moveTo>
                      <a:pt x="23956" y="0"/>
                    </a:moveTo>
                    <a:lnTo>
                      <a:pt x="0" y="23956"/>
                    </a:lnTo>
                    <a:cubicBezTo>
                      <a:pt x="0" y="24039"/>
                      <a:pt x="0" y="24110"/>
                      <a:pt x="12" y="24182"/>
                    </a:cubicBezTo>
                    <a:lnTo>
                      <a:pt x="24182" y="24"/>
                    </a:lnTo>
                    <a:cubicBezTo>
                      <a:pt x="24111" y="0"/>
                      <a:pt x="24027" y="0"/>
                      <a:pt x="2395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2" name="Google Shape;2522;p18"/>
              <p:cNvSpPr/>
              <p:nvPr/>
            </p:nvSpPr>
            <p:spPr>
              <a:xfrm>
                <a:off x="3506975" y="2495975"/>
                <a:ext cx="631650" cy="631950"/>
              </a:xfrm>
              <a:custGeom>
                <a:avLst/>
                <a:gdLst/>
                <a:ahLst/>
                <a:cxnLst/>
                <a:rect l="l" t="t" r="r" b="b"/>
                <a:pathLst>
                  <a:path w="25266" h="25278" extrusionOk="0">
                    <a:moveTo>
                      <a:pt x="25051" y="0"/>
                    </a:moveTo>
                    <a:lnTo>
                      <a:pt x="0" y="25063"/>
                    </a:lnTo>
                    <a:cubicBezTo>
                      <a:pt x="0" y="25134"/>
                      <a:pt x="12" y="25206"/>
                      <a:pt x="24" y="25277"/>
                    </a:cubicBezTo>
                    <a:lnTo>
                      <a:pt x="25266" y="24"/>
                    </a:lnTo>
                    <a:lnTo>
                      <a:pt x="2505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3" name="Google Shape;2523;p18"/>
              <p:cNvSpPr/>
              <p:nvPr/>
            </p:nvSpPr>
            <p:spPr>
              <a:xfrm>
                <a:off x="3511450" y="2500725"/>
                <a:ext cx="656350" cy="656075"/>
              </a:xfrm>
              <a:custGeom>
                <a:avLst/>
                <a:gdLst/>
                <a:ahLst/>
                <a:cxnLst/>
                <a:rect l="l" t="t" r="r" b="b"/>
                <a:pathLst>
                  <a:path w="26254" h="26243" extrusionOk="0">
                    <a:moveTo>
                      <a:pt x="26051" y="1"/>
                    </a:moveTo>
                    <a:lnTo>
                      <a:pt x="0" y="26040"/>
                    </a:lnTo>
                    <a:cubicBezTo>
                      <a:pt x="24" y="26111"/>
                      <a:pt x="24" y="26183"/>
                      <a:pt x="48" y="26242"/>
                    </a:cubicBezTo>
                    <a:lnTo>
                      <a:pt x="26253" y="37"/>
                    </a:lnTo>
                    <a:lnTo>
                      <a:pt x="2605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4" name="Google Shape;2524;p18"/>
              <p:cNvSpPr/>
              <p:nvPr/>
            </p:nvSpPr>
            <p:spPr>
              <a:xfrm>
                <a:off x="3517400" y="2506700"/>
                <a:ext cx="678075" cy="678075"/>
              </a:xfrm>
              <a:custGeom>
                <a:avLst/>
                <a:gdLst/>
                <a:ahLst/>
                <a:cxnLst/>
                <a:rect l="l" t="t" r="r" b="b"/>
                <a:pathLst>
                  <a:path w="27123" h="27123" extrusionOk="0">
                    <a:moveTo>
                      <a:pt x="26932" y="0"/>
                    </a:moveTo>
                    <a:lnTo>
                      <a:pt x="0" y="26932"/>
                    </a:lnTo>
                    <a:cubicBezTo>
                      <a:pt x="12" y="26991"/>
                      <a:pt x="36" y="27051"/>
                      <a:pt x="48" y="27122"/>
                    </a:cubicBezTo>
                    <a:lnTo>
                      <a:pt x="27123" y="48"/>
                    </a:lnTo>
                    <a:lnTo>
                      <a:pt x="2693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5" name="Google Shape;2525;p18"/>
              <p:cNvSpPr/>
              <p:nvPr/>
            </p:nvSpPr>
            <p:spPr>
              <a:xfrm>
                <a:off x="3524525" y="2513825"/>
                <a:ext cx="697450" cy="697450"/>
              </a:xfrm>
              <a:custGeom>
                <a:avLst/>
                <a:gdLst/>
                <a:ahLst/>
                <a:cxnLst/>
                <a:rect l="l" t="t" r="r" b="b"/>
                <a:pathLst>
                  <a:path w="27898" h="27898" extrusionOk="0">
                    <a:moveTo>
                      <a:pt x="27719" y="1"/>
                    </a:moveTo>
                    <a:lnTo>
                      <a:pt x="1" y="27718"/>
                    </a:lnTo>
                    <a:cubicBezTo>
                      <a:pt x="25" y="27778"/>
                      <a:pt x="37" y="27838"/>
                      <a:pt x="60" y="27897"/>
                    </a:cubicBezTo>
                    <a:lnTo>
                      <a:pt x="27897" y="48"/>
                    </a:lnTo>
                    <a:lnTo>
                      <a:pt x="2771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6" name="Google Shape;2526;p18"/>
              <p:cNvSpPr/>
              <p:nvPr/>
            </p:nvSpPr>
            <p:spPr>
              <a:xfrm>
                <a:off x="3532875" y="2521875"/>
                <a:ext cx="714700" cy="714975"/>
              </a:xfrm>
              <a:custGeom>
                <a:avLst/>
                <a:gdLst/>
                <a:ahLst/>
                <a:cxnLst/>
                <a:rect l="l" t="t" r="r" b="b"/>
                <a:pathLst>
                  <a:path w="28588" h="28599" extrusionOk="0">
                    <a:moveTo>
                      <a:pt x="28409" y="0"/>
                    </a:moveTo>
                    <a:lnTo>
                      <a:pt x="0" y="28420"/>
                    </a:lnTo>
                    <a:cubicBezTo>
                      <a:pt x="12" y="28480"/>
                      <a:pt x="36" y="28539"/>
                      <a:pt x="60" y="28599"/>
                    </a:cubicBezTo>
                    <a:lnTo>
                      <a:pt x="28587" y="72"/>
                    </a:lnTo>
                    <a:lnTo>
                      <a:pt x="2840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7" name="Google Shape;2527;p18"/>
              <p:cNvSpPr/>
              <p:nvPr/>
            </p:nvSpPr>
            <p:spPr>
              <a:xfrm>
                <a:off x="3542100" y="2531100"/>
                <a:ext cx="730175" cy="730175"/>
              </a:xfrm>
              <a:custGeom>
                <a:avLst/>
                <a:gdLst/>
                <a:ahLst/>
                <a:cxnLst/>
                <a:rect l="l" t="t" r="r" b="b"/>
                <a:pathLst>
                  <a:path w="29207" h="29207" extrusionOk="0">
                    <a:moveTo>
                      <a:pt x="29028" y="0"/>
                    </a:moveTo>
                    <a:lnTo>
                      <a:pt x="0" y="29040"/>
                    </a:lnTo>
                    <a:cubicBezTo>
                      <a:pt x="24" y="29099"/>
                      <a:pt x="48" y="29147"/>
                      <a:pt x="72" y="29206"/>
                    </a:cubicBezTo>
                    <a:lnTo>
                      <a:pt x="29206" y="72"/>
                    </a:lnTo>
                    <a:lnTo>
                      <a:pt x="2902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8" name="Google Shape;2528;p18"/>
              <p:cNvSpPr/>
              <p:nvPr/>
            </p:nvSpPr>
            <p:spPr>
              <a:xfrm>
                <a:off x="3552225" y="2541525"/>
                <a:ext cx="743550" cy="743550"/>
              </a:xfrm>
              <a:custGeom>
                <a:avLst/>
                <a:gdLst/>
                <a:ahLst/>
                <a:cxnLst/>
                <a:rect l="l" t="t" r="r" b="b"/>
                <a:pathLst>
                  <a:path w="29742" h="29742" extrusionOk="0">
                    <a:moveTo>
                      <a:pt x="29575" y="0"/>
                    </a:moveTo>
                    <a:lnTo>
                      <a:pt x="0" y="29575"/>
                    </a:lnTo>
                    <a:cubicBezTo>
                      <a:pt x="24" y="29623"/>
                      <a:pt x="48" y="29682"/>
                      <a:pt x="72" y="29742"/>
                    </a:cubicBezTo>
                    <a:lnTo>
                      <a:pt x="29742" y="71"/>
                    </a:lnTo>
                    <a:lnTo>
                      <a:pt x="2957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9" name="Google Shape;2529;p18"/>
              <p:cNvSpPr/>
              <p:nvPr/>
            </p:nvSpPr>
            <p:spPr>
              <a:xfrm>
                <a:off x="3563225" y="2552525"/>
                <a:ext cx="755175" cy="755175"/>
              </a:xfrm>
              <a:custGeom>
                <a:avLst/>
                <a:gdLst/>
                <a:ahLst/>
                <a:cxnLst/>
                <a:rect l="l" t="t" r="r" b="b"/>
                <a:pathLst>
                  <a:path w="30207" h="30207" extrusionOk="0">
                    <a:moveTo>
                      <a:pt x="30052" y="1"/>
                    </a:moveTo>
                    <a:lnTo>
                      <a:pt x="1" y="30040"/>
                    </a:lnTo>
                    <a:cubicBezTo>
                      <a:pt x="36" y="30100"/>
                      <a:pt x="60" y="30147"/>
                      <a:pt x="84" y="30207"/>
                    </a:cubicBezTo>
                    <a:lnTo>
                      <a:pt x="30207" y="84"/>
                    </a:lnTo>
                    <a:lnTo>
                      <a:pt x="3005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0" name="Google Shape;2530;p18"/>
              <p:cNvSpPr/>
              <p:nvPr/>
            </p:nvSpPr>
            <p:spPr>
              <a:xfrm>
                <a:off x="3575125" y="2564425"/>
                <a:ext cx="765025" cy="765000"/>
              </a:xfrm>
              <a:custGeom>
                <a:avLst/>
                <a:gdLst/>
                <a:ahLst/>
                <a:cxnLst/>
                <a:rect l="l" t="t" r="r" b="b"/>
                <a:pathLst>
                  <a:path w="30601" h="30600" extrusionOk="0">
                    <a:moveTo>
                      <a:pt x="30457" y="1"/>
                    </a:moveTo>
                    <a:lnTo>
                      <a:pt x="1" y="30445"/>
                    </a:lnTo>
                    <a:cubicBezTo>
                      <a:pt x="37" y="30493"/>
                      <a:pt x="61" y="30552"/>
                      <a:pt x="96" y="30600"/>
                    </a:cubicBezTo>
                    <a:lnTo>
                      <a:pt x="30600" y="84"/>
                    </a:lnTo>
                    <a:lnTo>
                      <a:pt x="3045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1" name="Google Shape;2531;p18"/>
              <p:cNvSpPr/>
              <p:nvPr/>
            </p:nvSpPr>
            <p:spPr>
              <a:xfrm>
                <a:off x="3587925" y="2577225"/>
                <a:ext cx="773350" cy="773350"/>
              </a:xfrm>
              <a:custGeom>
                <a:avLst/>
                <a:gdLst/>
                <a:ahLst/>
                <a:cxnLst/>
                <a:rect l="l" t="t" r="r" b="b"/>
                <a:pathLst>
                  <a:path w="30934" h="30934" extrusionOk="0">
                    <a:moveTo>
                      <a:pt x="30791" y="1"/>
                    </a:moveTo>
                    <a:lnTo>
                      <a:pt x="1" y="30778"/>
                    </a:lnTo>
                    <a:lnTo>
                      <a:pt x="96" y="30933"/>
                    </a:lnTo>
                    <a:lnTo>
                      <a:pt x="30933" y="96"/>
                    </a:lnTo>
                    <a:lnTo>
                      <a:pt x="3079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2" name="Google Shape;2532;p18"/>
              <p:cNvSpPr/>
              <p:nvPr/>
            </p:nvSpPr>
            <p:spPr>
              <a:xfrm>
                <a:off x="3601625" y="2590625"/>
                <a:ext cx="780175" cy="780175"/>
              </a:xfrm>
              <a:custGeom>
                <a:avLst/>
                <a:gdLst/>
                <a:ahLst/>
                <a:cxnLst/>
                <a:rect l="l" t="t" r="r" b="b"/>
                <a:pathLst>
                  <a:path w="31207" h="31207" extrusionOk="0">
                    <a:moveTo>
                      <a:pt x="31052" y="1"/>
                    </a:moveTo>
                    <a:lnTo>
                      <a:pt x="1" y="31064"/>
                    </a:lnTo>
                    <a:lnTo>
                      <a:pt x="96" y="31207"/>
                    </a:lnTo>
                    <a:lnTo>
                      <a:pt x="31207" y="108"/>
                    </a:lnTo>
                    <a:lnTo>
                      <a:pt x="3105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3" name="Google Shape;2533;p18"/>
              <p:cNvSpPr/>
              <p:nvPr/>
            </p:nvSpPr>
            <p:spPr>
              <a:xfrm>
                <a:off x="3615925" y="2604925"/>
                <a:ext cx="784925" cy="785225"/>
              </a:xfrm>
              <a:custGeom>
                <a:avLst/>
                <a:gdLst/>
                <a:ahLst/>
                <a:cxnLst/>
                <a:rect l="l" t="t" r="r" b="b"/>
                <a:pathLst>
                  <a:path w="31397" h="31409" extrusionOk="0">
                    <a:moveTo>
                      <a:pt x="31266" y="0"/>
                    </a:moveTo>
                    <a:lnTo>
                      <a:pt x="0" y="31278"/>
                    </a:lnTo>
                    <a:cubicBezTo>
                      <a:pt x="36" y="31325"/>
                      <a:pt x="72" y="31361"/>
                      <a:pt x="107" y="31409"/>
                    </a:cubicBezTo>
                    <a:lnTo>
                      <a:pt x="31397" y="107"/>
                    </a:lnTo>
                    <a:lnTo>
                      <a:pt x="3126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4" name="Google Shape;2534;p18"/>
              <p:cNvSpPr/>
              <p:nvPr/>
            </p:nvSpPr>
            <p:spPr>
              <a:xfrm>
                <a:off x="3630800" y="2620100"/>
                <a:ext cx="789100" cy="788800"/>
              </a:xfrm>
              <a:custGeom>
                <a:avLst/>
                <a:gdLst/>
                <a:ahLst/>
                <a:cxnLst/>
                <a:rect l="l" t="t" r="r" b="b"/>
                <a:pathLst>
                  <a:path w="31564" h="31552" extrusionOk="0">
                    <a:moveTo>
                      <a:pt x="31433" y="0"/>
                    </a:moveTo>
                    <a:lnTo>
                      <a:pt x="0" y="31421"/>
                    </a:lnTo>
                    <a:cubicBezTo>
                      <a:pt x="36" y="31468"/>
                      <a:pt x="72" y="31504"/>
                      <a:pt x="108" y="31552"/>
                    </a:cubicBezTo>
                    <a:lnTo>
                      <a:pt x="31564" y="107"/>
                    </a:lnTo>
                    <a:lnTo>
                      <a:pt x="3143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5" name="Google Shape;2535;p18"/>
              <p:cNvSpPr/>
              <p:nvPr/>
            </p:nvSpPr>
            <p:spPr>
              <a:xfrm>
                <a:off x="3646575" y="2635875"/>
                <a:ext cx="791200" cy="791200"/>
              </a:xfrm>
              <a:custGeom>
                <a:avLst/>
                <a:gdLst/>
                <a:ahLst/>
                <a:cxnLst/>
                <a:rect l="l" t="t" r="r" b="b"/>
                <a:pathLst>
                  <a:path w="31648" h="31648" extrusionOk="0">
                    <a:moveTo>
                      <a:pt x="31528" y="0"/>
                    </a:moveTo>
                    <a:lnTo>
                      <a:pt x="0" y="31516"/>
                    </a:lnTo>
                    <a:lnTo>
                      <a:pt x="120" y="31647"/>
                    </a:lnTo>
                    <a:lnTo>
                      <a:pt x="31647" y="107"/>
                    </a:lnTo>
                    <a:lnTo>
                      <a:pt x="3152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6" name="Google Shape;2536;p18"/>
              <p:cNvSpPr/>
              <p:nvPr/>
            </p:nvSpPr>
            <p:spPr>
              <a:xfrm>
                <a:off x="3663250" y="2652250"/>
                <a:ext cx="792075" cy="792075"/>
              </a:xfrm>
              <a:custGeom>
                <a:avLst/>
                <a:gdLst/>
                <a:ahLst/>
                <a:cxnLst/>
                <a:rect l="l" t="t" r="r" b="b"/>
                <a:pathLst>
                  <a:path w="31683" h="31683" extrusionOk="0">
                    <a:moveTo>
                      <a:pt x="31552" y="0"/>
                    </a:moveTo>
                    <a:lnTo>
                      <a:pt x="0" y="31564"/>
                    </a:lnTo>
                    <a:cubicBezTo>
                      <a:pt x="36" y="31587"/>
                      <a:pt x="60" y="31623"/>
                      <a:pt x="95" y="31659"/>
                    </a:cubicBezTo>
                    <a:lnTo>
                      <a:pt x="119" y="31683"/>
                    </a:lnTo>
                    <a:lnTo>
                      <a:pt x="31683" y="119"/>
                    </a:lnTo>
                    <a:lnTo>
                      <a:pt x="31647" y="95"/>
                    </a:lnTo>
                    <a:cubicBezTo>
                      <a:pt x="31623" y="60"/>
                      <a:pt x="31588" y="36"/>
                      <a:pt x="3155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7" name="Google Shape;2537;p18"/>
              <p:cNvSpPr/>
              <p:nvPr/>
            </p:nvSpPr>
            <p:spPr>
              <a:xfrm>
                <a:off x="3680500" y="2669500"/>
                <a:ext cx="791200" cy="791500"/>
              </a:xfrm>
              <a:custGeom>
                <a:avLst/>
                <a:gdLst/>
                <a:ahLst/>
                <a:cxnLst/>
                <a:rect l="l" t="t" r="r" b="b"/>
                <a:pathLst>
                  <a:path w="31648" h="31660" extrusionOk="0">
                    <a:moveTo>
                      <a:pt x="31529" y="1"/>
                    </a:moveTo>
                    <a:lnTo>
                      <a:pt x="1" y="31540"/>
                    </a:lnTo>
                    <a:cubicBezTo>
                      <a:pt x="37" y="31576"/>
                      <a:pt x="72" y="31612"/>
                      <a:pt x="120" y="31659"/>
                    </a:cubicBezTo>
                    <a:lnTo>
                      <a:pt x="31648" y="120"/>
                    </a:lnTo>
                    <a:cubicBezTo>
                      <a:pt x="31612" y="84"/>
                      <a:pt x="31564" y="48"/>
                      <a:pt x="3152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8" name="Google Shape;2538;p18"/>
              <p:cNvSpPr/>
              <p:nvPr/>
            </p:nvSpPr>
            <p:spPr>
              <a:xfrm>
                <a:off x="3698375" y="2687675"/>
                <a:ext cx="789100" cy="789100"/>
              </a:xfrm>
              <a:custGeom>
                <a:avLst/>
                <a:gdLst/>
                <a:ahLst/>
                <a:cxnLst/>
                <a:rect l="l" t="t" r="r" b="b"/>
                <a:pathLst>
                  <a:path w="31564" h="31564" extrusionOk="0">
                    <a:moveTo>
                      <a:pt x="31456" y="0"/>
                    </a:moveTo>
                    <a:lnTo>
                      <a:pt x="0" y="31444"/>
                    </a:lnTo>
                    <a:lnTo>
                      <a:pt x="131" y="31563"/>
                    </a:lnTo>
                    <a:lnTo>
                      <a:pt x="31564" y="119"/>
                    </a:lnTo>
                    <a:cubicBezTo>
                      <a:pt x="31528" y="83"/>
                      <a:pt x="31492" y="36"/>
                      <a:pt x="3145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9" name="Google Shape;2539;p18"/>
              <p:cNvSpPr/>
              <p:nvPr/>
            </p:nvSpPr>
            <p:spPr>
              <a:xfrm>
                <a:off x="3717125" y="2706125"/>
                <a:ext cx="785525" cy="785525"/>
              </a:xfrm>
              <a:custGeom>
                <a:avLst/>
                <a:gdLst/>
                <a:ahLst/>
                <a:cxnLst/>
                <a:rect l="l" t="t" r="r" b="b"/>
                <a:pathLst>
                  <a:path w="31421" h="31421" extrusionOk="0">
                    <a:moveTo>
                      <a:pt x="31314" y="0"/>
                    </a:moveTo>
                    <a:lnTo>
                      <a:pt x="0" y="31325"/>
                    </a:lnTo>
                    <a:lnTo>
                      <a:pt x="131" y="31421"/>
                    </a:lnTo>
                    <a:lnTo>
                      <a:pt x="31421" y="143"/>
                    </a:lnTo>
                    <a:cubicBezTo>
                      <a:pt x="31385" y="95"/>
                      <a:pt x="31349" y="48"/>
                      <a:pt x="3131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0" name="Google Shape;2540;p18"/>
              <p:cNvSpPr/>
              <p:nvPr/>
            </p:nvSpPr>
            <p:spPr>
              <a:xfrm>
                <a:off x="3736475" y="2725750"/>
                <a:ext cx="780475" cy="780500"/>
              </a:xfrm>
              <a:custGeom>
                <a:avLst/>
                <a:gdLst/>
                <a:ahLst/>
                <a:cxnLst/>
                <a:rect l="l" t="t" r="r" b="b"/>
                <a:pathLst>
                  <a:path w="31219" h="31220" extrusionOk="0">
                    <a:moveTo>
                      <a:pt x="31123" y="1"/>
                    </a:moveTo>
                    <a:lnTo>
                      <a:pt x="0" y="31112"/>
                    </a:lnTo>
                    <a:cubicBezTo>
                      <a:pt x="48" y="31148"/>
                      <a:pt x="95" y="31183"/>
                      <a:pt x="143" y="31219"/>
                    </a:cubicBezTo>
                    <a:lnTo>
                      <a:pt x="31218" y="132"/>
                    </a:lnTo>
                    <a:cubicBezTo>
                      <a:pt x="31183" y="84"/>
                      <a:pt x="31159" y="37"/>
                      <a:pt x="3112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1" name="Google Shape;2541;p18"/>
              <p:cNvSpPr/>
              <p:nvPr/>
            </p:nvSpPr>
            <p:spPr>
              <a:xfrm>
                <a:off x="3756400" y="2745700"/>
                <a:ext cx="773950" cy="774225"/>
              </a:xfrm>
              <a:custGeom>
                <a:avLst/>
                <a:gdLst/>
                <a:ahLst/>
                <a:cxnLst/>
                <a:rect l="l" t="t" r="r" b="b"/>
                <a:pathLst>
                  <a:path w="30958" h="30969" extrusionOk="0">
                    <a:moveTo>
                      <a:pt x="30874" y="1"/>
                    </a:moveTo>
                    <a:lnTo>
                      <a:pt x="1" y="30874"/>
                    </a:lnTo>
                    <a:cubicBezTo>
                      <a:pt x="60" y="30897"/>
                      <a:pt x="108" y="30933"/>
                      <a:pt x="156" y="30969"/>
                    </a:cubicBezTo>
                    <a:lnTo>
                      <a:pt x="30957" y="144"/>
                    </a:lnTo>
                    <a:lnTo>
                      <a:pt x="3087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2" name="Google Shape;2542;p18"/>
              <p:cNvSpPr/>
              <p:nvPr/>
            </p:nvSpPr>
            <p:spPr>
              <a:xfrm>
                <a:off x="3777550" y="2766550"/>
                <a:ext cx="765875" cy="766175"/>
              </a:xfrm>
              <a:custGeom>
                <a:avLst/>
                <a:gdLst/>
                <a:ahLst/>
                <a:cxnLst/>
                <a:rect l="l" t="t" r="r" b="b"/>
                <a:pathLst>
                  <a:path w="30635" h="30647" extrusionOk="0">
                    <a:moveTo>
                      <a:pt x="30552" y="0"/>
                    </a:moveTo>
                    <a:lnTo>
                      <a:pt x="0" y="30552"/>
                    </a:lnTo>
                    <a:cubicBezTo>
                      <a:pt x="48" y="30587"/>
                      <a:pt x="95" y="30611"/>
                      <a:pt x="143" y="30647"/>
                    </a:cubicBezTo>
                    <a:lnTo>
                      <a:pt x="30635" y="155"/>
                    </a:lnTo>
                    <a:cubicBezTo>
                      <a:pt x="30611" y="107"/>
                      <a:pt x="30575" y="60"/>
                      <a:pt x="3055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3" name="Google Shape;2543;p18"/>
              <p:cNvSpPr/>
              <p:nvPr/>
            </p:nvSpPr>
            <p:spPr>
              <a:xfrm>
                <a:off x="3799275" y="2788575"/>
                <a:ext cx="756075" cy="756075"/>
              </a:xfrm>
              <a:custGeom>
                <a:avLst/>
                <a:gdLst/>
                <a:ahLst/>
                <a:cxnLst/>
                <a:rect l="l" t="t" r="r" b="b"/>
                <a:pathLst>
                  <a:path w="30243" h="30243" extrusionOk="0">
                    <a:moveTo>
                      <a:pt x="30171" y="0"/>
                    </a:moveTo>
                    <a:lnTo>
                      <a:pt x="0" y="30159"/>
                    </a:lnTo>
                    <a:lnTo>
                      <a:pt x="155" y="30242"/>
                    </a:lnTo>
                    <a:lnTo>
                      <a:pt x="30242" y="155"/>
                    </a:lnTo>
                    <a:cubicBezTo>
                      <a:pt x="30218" y="95"/>
                      <a:pt x="30195" y="48"/>
                      <a:pt x="3017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4" name="Google Shape;2544;p18"/>
              <p:cNvSpPr/>
              <p:nvPr/>
            </p:nvSpPr>
            <p:spPr>
              <a:xfrm>
                <a:off x="3821900" y="2811200"/>
                <a:ext cx="744750" cy="744750"/>
              </a:xfrm>
              <a:custGeom>
                <a:avLst/>
                <a:gdLst/>
                <a:ahLst/>
                <a:cxnLst/>
                <a:rect l="l" t="t" r="r" b="b"/>
                <a:pathLst>
                  <a:path w="29790" h="29790" extrusionOk="0">
                    <a:moveTo>
                      <a:pt x="29706" y="0"/>
                    </a:moveTo>
                    <a:lnTo>
                      <a:pt x="0" y="29706"/>
                    </a:lnTo>
                    <a:lnTo>
                      <a:pt x="167" y="29789"/>
                    </a:lnTo>
                    <a:lnTo>
                      <a:pt x="29790" y="155"/>
                    </a:lnTo>
                    <a:cubicBezTo>
                      <a:pt x="29766" y="107"/>
                      <a:pt x="29742" y="48"/>
                      <a:pt x="2970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5" name="Google Shape;2545;p18"/>
              <p:cNvSpPr/>
              <p:nvPr/>
            </p:nvSpPr>
            <p:spPr>
              <a:xfrm>
                <a:off x="3845400" y="2834700"/>
                <a:ext cx="731375" cy="731375"/>
              </a:xfrm>
              <a:custGeom>
                <a:avLst/>
                <a:gdLst/>
                <a:ahLst/>
                <a:cxnLst/>
                <a:rect l="l" t="t" r="r" b="b"/>
                <a:pathLst>
                  <a:path w="29255" h="29255" extrusionOk="0">
                    <a:moveTo>
                      <a:pt x="29183" y="1"/>
                    </a:moveTo>
                    <a:lnTo>
                      <a:pt x="1" y="29183"/>
                    </a:lnTo>
                    <a:lnTo>
                      <a:pt x="168" y="29254"/>
                    </a:lnTo>
                    <a:lnTo>
                      <a:pt x="29255" y="167"/>
                    </a:lnTo>
                    <a:cubicBezTo>
                      <a:pt x="29243" y="108"/>
                      <a:pt x="29207" y="48"/>
                      <a:pt x="2918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6" name="Google Shape;2546;p18"/>
              <p:cNvSpPr/>
              <p:nvPr/>
            </p:nvSpPr>
            <p:spPr>
              <a:xfrm>
                <a:off x="3869825" y="2859100"/>
                <a:ext cx="716475" cy="716500"/>
              </a:xfrm>
              <a:custGeom>
                <a:avLst/>
                <a:gdLst/>
                <a:ahLst/>
                <a:cxnLst/>
                <a:rect l="l" t="t" r="r" b="b"/>
                <a:pathLst>
                  <a:path w="28659" h="28660" extrusionOk="0">
                    <a:moveTo>
                      <a:pt x="28587" y="1"/>
                    </a:moveTo>
                    <a:lnTo>
                      <a:pt x="0" y="28600"/>
                    </a:lnTo>
                    <a:lnTo>
                      <a:pt x="179" y="28659"/>
                    </a:lnTo>
                    <a:lnTo>
                      <a:pt x="28659" y="168"/>
                    </a:lnTo>
                    <a:cubicBezTo>
                      <a:pt x="28635" y="108"/>
                      <a:pt x="28611" y="61"/>
                      <a:pt x="2858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7" name="Google Shape;2547;p18"/>
              <p:cNvSpPr/>
              <p:nvPr/>
            </p:nvSpPr>
            <p:spPr>
              <a:xfrm>
                <a:off x="3895425" y="2884425"/>
                <a:ext cx="699200" cy="699200"/>
              </a:xfrm>
              <a:custGeom>
                <a:avLst/>
                <a:gdLst/>
                <a:ahLst/>
                <a:cxnLst/>
                <a:rect l="l" t="t" r="r" b="b"/>
                <a:pathLst>
                  <a:path w="27968" h="27968" extrusionOk="0">
                    <a:moveTo>
                      <a:pt x="27908" y="0"/>
                    </a:moveTo>
                    <a:lnTo>
                      <a:pt x="0" y="27908"/>
                    </a:lnTo>
                    <a:lnTo>
                      <a:pt x="179" y="27968"/>
                    </a:lnTo>
                    <a:lnTo>
                      <a:pt x="27968" y="179"/>
                    </a:lnTo>
                    <a:cubicBezTo>
                      <a:pt x="27944" y="119"/>
                      <a:pt x="27920" y="60"/>
                      <a:pt x="2790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8" name="Google Shape;2548;p18"/>
              <p:cNvSpPr/>
              <p:nvPr/>
            </p:nvSpPr>
            <p:spPr>
              <a:xfrm>
                <a:off x="3921600" y="2910900"/>
                <a:ext cx="680175" cy="680175"/>
              </a:xfrm>
              <a:custGeom>
                <a:avLst/>
                <a:gdLst/>
                <a:ahLst/>
                <a:cxnLst/>
                <a:rect l="l" t="t" r="r" b="b"/>
                <a:pathLst>
                  <a:path w="27207" h="27207" extrusionOk="0">
                    <a:moveTo>
                      <a:pt x="27159" y="1"/>
                    </a:moveTo>
                    <a:lnTo>
                      <a:pt x="1" y="27147"/>
                    </a:lnTo>
                    <a:lnTo>
                      <a:pt x="191" y="27206"/>
                    </a:lnTo>
                    <a:lnTo>
                      <a:pt x="27207" y="191"/>
                    </a:lnTo>
                    <a:cubicBezTo>
                      <a:pt x="27195" y="132"/>
                      <a:pt x="27171" y="60"/>
                      <a:pt x="2715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9" name="Google Shape;2549;p18"/>
              <p:cNvSpPr/>
              <p:nvPr/>
            </p:nvSpPr>
            <p:spPr>
              <a:xfrm>
                <a:off x="3949300" y="2938575"/>
                <a:ext cx="658725" cy="658450"/>
              </a:xfrm>
              <a:custGeom>
                <a:avLst/>
                <a:gdLst/>
                <a:ahLst/>
                <a:cxnLst/>
                <a:rect l="l" t="t" r="r" b="b"/>
                <a:pathLst>
                  <a:path w="26349" h="26338" extrusionOk="0">
                    <a:moveTo>
                      <a:pt x="26301" y="1"/>
                    </a:moveTo>
                    <a:lnTo>
                      <a:pt x="0" y="26302"/>
                    </a:lnTo>
                    <a:lnTo>
                      <a:pt x="203" y="26338"/>
                    </a:lnTo>
                    <a:lnTo>
                      <a:pt x="26349" y="203"/>
                    </a:lnTo>
                    <a:cubicBezTo>
                      <a:pt x="26325" y="132"/>
                      <a:pt x="26313" y="60"/>
                      <a:pt x="2630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0" name="Google Shape;2550;p18"/>
              <p:cNvSpPr/>
              <p:nvPr/>
            </p:nvSpPr>
            <p:spPr>
              <a:xfrm>
                <a:off x="3978175" y="2967450"/>
                <a:ext cx="634625" cy="634350"/>
              </a:xfrm>
              <a:custGeom>
                <a:avLst/>
                <a:gdLst/>
                <a:ahLst/>
                <a:cxnLst/>
                <a:rect l="l" t="t" r="r" b="b"/>
                <a:pathLst>
                  <a:path w="25385" h="25374" extrusionOk="0">
                    <a:moveTo>
                      <a:pt x="25348" y="1"/>
                    </a:moveTo>
                    <a:lnTo>
                      <a:pt x="0" y="25349"/>
                    </a:lnTo>
                    <a:lnTo>
                      <a:pt x="214" y="25373"/>
                    </a:lnTo>
                    <a:lnTo>
                      <a:pt x="25384" y="215"/>
                    </a:lnTo>
                    <a:cubicBezTo>
                      <a:pt x="25372" y="144"/>
                      <a:pt x="25360" y="72"/>
                      <a:pt x="2534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1" name="Google Shape;2551;p18"/>
              <p:cNvSpPr/>
              <p:nvPr/>
            </p:nvSpPr>
            <p:spPr>
              <a:xfrm>
                <a:off x="4008525" y="2997825"/>
                <a:ext cx="607250" cy="607225"/>
              </a:xfrm>
              <a:custGeom>
                <a:avLst/>
                <a:gdLst/>
                <a:ahLst/>
                <a:cxnLst/>
                <a:rect l="l" t="t" r="r" b="b"/>
                <a:pathLst>
                  <a:path w="24290" h="24289" extrusionOk="0">
                    <a:moveTo>
                      <a:pt x="24277" y="0"/>
                    </a:moveTo>
                    <a:lnTo>
                      <a:pt x="0" y="24277"/>
                    </a:lnTo>
                    <a:cubicBezTo>
                      <a:pt x="72" y="24277"/>
                      <a:pt x="155" y="24289"/>
                      <a:pt x="227" y="24289"/>
                    </a:cubicBezTo>
                    <a:lnTo>
                      <a:pt x="24289" y="215"/>
                    </a:lnTo>
                    <a:cubicBezTo>
                      <a:pt x="24289" y="143"/>
                      <a:pt x="24289" y="72"/>
                      <a:pt x="2427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2" name="Google Shape;2552;p18"/>
              <p:cNvSpPr/>
              <p:nvPr/>
            </p:nvSpPr>
            <p:spPr>
              <a:xfrm>
                <a:off x="4040675" y="3029675"/>
                <a:ext cx="576875" cy="576875"/>
              </a:xfrm>
              <a:custGeom>
                <a:avLst/>
                <a:gdLst/>
                <a:ahLst/>
                <a:cxnLst/>
                <a:rect l="l" t="t" r="r" b="b"/>
                <a:pathLst>
                  <a:path w="23075" h="23075" extrusionOk="0">
                    <a:moveTo>
                      <a:pt x="23075" y="0"/>
                    </a:moveTo>
                    <a:lnTo>
                      <a:pt x="0" y="23075"/>
                    </a:lnTo>
                    <a:lnTo>
                      <a:pt x="238" y="23075"/>
                    </a:lnTo>
                    <a:lnTo>
                      <a:pt x="23075" y="238"/>
                    </a:lnTo>
                    <a:cubicBezTo>
                      <a:pt x="23075" y="155"/>
                      <a:pt x="23075" y="84"/>
                      <a:pt x="230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3" name="Google Shape;2553;p18"/>
              <p:cNvSpPr/>
              <p:nvPr/>
            </p:nvSpPr>
            <p:spPr>
              <a:xfrm>
                <a:off x="4074300" y="3063600"/>
                <a:ext cx="543250" cy="543250"/>
              </a:xfrm>
              <a:custGeom>
                <a:avLst/>
                <a:gdLst/>
                <a:ahLst/>
                <a:cxnLst/>
                <a:rect l="l" t="t" r="r" b="b"/>
                <a:pathLst>
                  <a:path w="21730" h="21730" extrusionOk="0">
                    <a:moveTo>
                      <a:pt x="21730" y="1"/>
                    </a:moveTo>
                    <a:lnTo>
                      <a:pt x="1" y="21729"/>
                    </a:lnTo>
                    <a:lnTo>
                      <a:pt x="239" y="21729"/>
                    </a:lnTo>
                    <a:lnTo>
                      <a:pt x="21730" y="239"/>
                    </a:lnTo>
                    <a:lnTo>
                      <a:pt x="2173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4" name="Google Shape;2554;p18"/>
              <p:cNvSpPr/>
              <p:nvPr/>
            </p:nvSpPr>
            <p:spPr>
              <a:xfrm>
                <a:off x="4110325" y="3099325"/>
                <a:ext cx="505450" cy="505450"/>
              </a:xfrm>
              <a:custGeom>
                <a:avLst/>
                <a:gdLst/>
                <a:ahLst/>
                <a:cxnLst/>
                <a:rect l="l" t="t" r="r" b="b"/>
                <a:pathLst>
                  <a:path w="20218" h="20218" extrusionOk="0">
                    <a:moveTo>
                      <a:pt x="20217" y="0"/>
                    </a:moveTo>
                    <a:lnTo>
                      <a:pt x="0" y="20217"/>
                    </a:lnTo>
                    <a:lnTo>
                      <a:pt x="262" y="20193"/>
                    </a:lnTo>
                    <a:lnTo>
                      <a:pt x="20182" y="274"/>
                    </a:lnTo>
                    <a:lnTo>
                      <a:pt x="2021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5" name="Google Shape;2555;p18"/>
              <p:cNvSpPr/>
              <p:nvPr/>
            </p:nvSpPr>
            <p:spPr>
              <a:xfrm>
                <a:off x="4149325" y="3138325"/>
                <a:ext cx="461375" cy="461375"/>
              </a:xfrm>
              <a:custGeom>
                <a:avLst/>
                <a:gdLst/>
                <a:ahLst/>
                <a:cxnLst/>
                <a:rect l="l" t="t" r="r" b="b"/>
                <a:pathLst>
                  <a:path w="18455" h="18455" extrusionOk="0">
                    <a:moveTo>
                      <a:pt x="18455" y="0"/>
                    </a:moveTo>
                    <a:lnTo>
                      <a:pt x="0" y="18455"/>
                    </a:lnTo>
                    <a:lnTo>
                      <a:pt x="0" y="18455"/>
                    </a:lnTo>
                    <a:lnTo>
                      <a:pt x="286" y="18407"/>
                    </a:lnTo>
                    <a:lnTo>
                      <a:pt x="18407" y="286"/>
                    </a:lnTo>
                    <a:lnTo>
                      <a:pt x="1845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6" name="Google Shape;2556;p18"/>
              <p:cNvSpPr/>
              <p:nvPr/>
            </p:nvSpPr>
            <p:spPr>
              <a:xfrm>
                <a:off x="4191275" y="3180575"/>
                <a:ext cx="411100" cy="410800"/>
              </a:xfrm>
              <a:custGeom>
                <a:avLst/>
                <a:gdLst/>
                <a:ahLst/>
                <a:cxnLst/>
                <a:rect l="l" t="t" r="r" b="b"/>
                <a:pathLst>
                  <a:path w="16444" h="16432" extrusionOk="0">
                    <a:moveTo>
                      <a:pt x="16443" y="1"/>
                    </a:moveTo>
                    <a:lnTo>
                      <a:pt x="1" y="16431"/>
                    </a:lnTo>
                    <a:cubicBezTo>
                      <a:pt x="120" y="16407"/>
                      <a:pt x="227" y="16384"/>
                      <a:pt x="334" y="16348"/>
                    </a:cubicBezTo>
                    <a:lnTo>
                      <a:pt x="16360" y="322"/>
                    </a:lnTo>
                    <a:cubicBezTo>
                      <a:pt x="16384" y="215"/>
                      <a:pt x="16420" y="108"/>
                      <a:pt x="1644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7" name="Google Shape;2557;p18"/>
              <p:cNvSpPr/>
              <p:nvPr/>
            </p:nvSpPr>
            <p:spPr>
              <a:xfrm>
                <a:off x="4239200" y="3228500"/>
                <a:ext cx="349175" cy="349175"/>
              </a:xfrm>
              <a:custGeom>
                <a:avLst/>
                <a:gdLst/>
                <a:ahLst/>
                <a:cxnLst/>
                <a:rect l="l" t="t" r="r" b="b"/>
                <a:pathLst>
                  <a:path w="13967" h="13967" extrusionOk="0">
                    <a:moveTo>
                      <a:pt x="13967" y="1"/>
                    </a:moveTo>
                    <a:lnTo>
                      <a:pt x="1" y="13967"/>
                    </a:lnTo>
                    <a:lnTo>
                      <a:pt x="1" y="13967"/>
                    </a:lnTo>
                    <a:lnTo>
                      <a:pt x="370" y="13836"/>
                    </a:lnTo>
                    <a:lnTo>
                      <a:pt x="13836" y="370"/>
                    </a:lnTo>
                    <a:cubicBezTo>
                      <a:pt x="13884" y="239"/>
                      <a:pt x="13919" y="120"/>
                      <a:pt x="1396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8" name="Google Shape;2558;p18"/>
              <p:cNvSpPr/>
              <p:nvPr/>
            </p:nvSpPr>
            <p:spPr>
              <a:xfrm>
                <a:off x="4295775" y="3284750"/>
                <a:ext cx="269975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799" h="10812" extrusionOk="0">
                    <a:moveTo>
                      <a:pt x="10799" y="1"/>
                    </a:moveTo>
                    <a:lnTo>
                      <a:pt x="0" y="10812"/>
                    </a:lnTo>
                    <a:cubicBezTo>
                      <a:pt x="155" y="10740"/>
                      <a:pt x="310" y="10657"/>
                      <a:pt x="476" y="10574"/>
                    </a:cubicBezTo>
                    <a:lnTo>
                      <a:pt x="10561" y="477"/>
                    </a:lnTo>
                    <a:cubicBezTo>
                      <a:pt x="10644" y="322"/>
                      <a:pt x="10728" y="168"/>
                      <a:pt x="1079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9" name="Google Shape;2559;p18"/>
              <p:cNvSpPr/>
              <p:nvPr/>
            </p:nvSpPr>
            <p:spPr>
              <a:xfrm>
                <a:off x="4375225" y="3364225"/>
                <a:ext cx="145000" cy="145300"/>
              </a:xfrm>
              <a:custGeom>
                <a:avLst/>
                <a:gdLst/>
                <a:ahLst/>
                <a:cxnLst/>
                <a:rect l="l" t="t" r="r" b="b"/>
                <a:pathLst>
                  <a:path w="5800" h="5812" extrusionOk="0">
                    <a:moveTo>
                      <a:pt x="5799" y="1"/>
                    </a:moveTo>
                    <a:lnTo>
                      <a:pt x="1" y="5811"/>
                    </a:lnTo>
                    <a:cubicBezTo>
                      <a:pt x="287" y="5609"/>
                      <a:pt x="584" y="5406"/>
                      <a:pt x="858" y="5180"/>
                    </a:cubicBezTo>
                    <a:lnTo>
                      <a:pt x="5180" y="870"/>
                    </a:lnTo>
                    <a:cubicBezTo>
                      <a:pt x="5395" y="584"/>
                      <a:pt x="5597" y="299"/>
                      <a:pt x="579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60" name="Google Shape;2560;p18"/>
            <p:cNvSpPr/>
            <p:nvPr/>
          </p:nvSpPr>
          <p:spPr>
            <a:xfrm>
              <a:off x="-419716" y="4109573"/>
              <a:ext cx="1759447" cy="1759187"/>
            </a:xfrm>
            <a:custGeom>
              <a:avLst/>
              <a:gdLst/>
              <a:ahLst/>
              <a:cxnLst/>
              <a:rect l="l" t="t" r="r" b="b"/>
              <a:pathLst>
                <a:path w="81249" h="81237" extrusionOk="0">
                  <a:moveTo>
                    <a:pt x="75784" y="56007"/>
                  </a:moveTo>
                  <a:lnTo>
                    <a:pt x="25230" y="5453"/>
                  </a:lnTo>
                  <a:cubicBezTo>
                    <a:pt x="19765" y="0"/>
                    <a:pt x="10931" y="0"/>
                    <a:pt x="5466" y="5453"/>
                  </a:cubicBezTo>
                  <a:lnTo>
                    <a:pt x="5466" y="5453"/>
                  </a:lnTo>
                  <a:cubicBezTo>
                    <a:pt x="13" y="10906"/>
                    <a:pt x="1" y="19764"/>
                    <a:pt x="5466" y="25217"/>
                  </a:cubicBezTo>
                  <a:lnTo>
                    <a:pt x="56032" y="75783"/>
                  </a:lnTo>
                  <a:cubicBezTo>
                    <a:pt x="61485" y="81236"/>
                    <a:pt x="70331" y="81236"/>
                    <a:pt x="75784" y="75771"/>
                  </a:cubicBezTo>
                  <a:cubicBezTo>
                    <a:pt x="81249" y="70318"/>
                    <a:pt x="81249" y="61472"/>
                    <a:pt x="75784" y="56007"/>
                  </a:cubicBez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1" name="Google Shape;2561;p18"/>
            <p:cNvSpPr/>
            <p:nvPr/>
          </p:nvSpPr>
          <p:spPr>
            <a:xfrm>
              <a:off x="-487687" y="3768500"/>
              <a:ext cx="1646245" cy="1589233"/>
            </a:xfrm>
            <a:custGeom>
              <a:avLst/>
              <a:gdLst/>
              <a:ahLst/>
              <a:cxnLst/>
              <a:rect l="l" t="t" r="r" b="b"/>
              <a:pathLst>
                <a:path w="54055" h="52183" extrusionOk="0">
                  <a:moveTo>
                    <a:pt x="10510" y="759"/>
                  </a:moveTo>
                  <a:cubicBezTo>
                    <a:pt x="12828" y="759"/>
                    <a:pt x="15036" y="1686"/>
                    <a:pt x="16669" y="3331"/>
                  </a:cubicBezTo>
                  <a:lnTo>
                    <a:pt x="49804" y="36454"/>
                  </a:lnTo>
                  <a:cubicBezTo>
                    <a:pt x="53233" y="39883"/>
                    <a:pt x="53233" y="45431"/>
                    <a:pt x="49804" y="48860"/>
                  </a:cubicBezTo>
                  <a:cubicBezTo>
                    <a:pt x="48090" y="50575"/>
                    <a:pt x="45842" y="51432"/>
                    <a:pt x="43595" y="51432"/>
                  </a:cubicBezTo>
                  <a:cubicBezTo>
                    <a:pt x="41348" y="51432"/>
                    <a:pt x="39100" y="50575"/>
                    <a:pt x="37386" y="48860"/>
                  </a:cubicBezTo>
                  <a:lnTo>
                    <a:pt x="4263" y="15737"/>
                  </a:lnTo>
                  <a:cubicBezTo>
                    <a:pt x="1750" y="13225"/>
                    <a:pt x="1012" y="9451"/>
                    <a:pt x="2370" y="6177"/>
                  </a:cubicBezTo>
                  <a:cubicBezTo>
                    <a:pt x="3727" y="2902"/>
                    <a:pt x="6918" y="759"/>
                    <a:pt x="10466" y="759"/>
                  </a:cubicBezTo>
                  <a:cubicBezTo>
                    <a:pt x="10481" y="759"/>
                    <a:pt x="10495" y="759"/>
                    <a:pt x="10510" y="759"/>
                  </a:cubicBezTo>
                  <a:close/>
                  <a:moveTo>
                    <a:pt x="10470" y="0"/>
                  </a:moveTo>
                  <a:cubicBezTo>
                    <a:pt x="8031" y="0"/>
                    <a:pt x="5590" y="932"/>
                    <a:pt x="3727" y="2795"/>
                  </a:cubicBezTo>
                  <a:cubicBezTo>
                    <a:pt x="0" y="6510"/>
                    <a:pt x="0" y="12546"/>
                    <a:pt x="3727" y="16273"/>
                  </a:cubicBezTo>
                  <a:lnTo>
                    <a:pt x="36850" y="49396"/>
                  </a:lnTo>
                  <a:cubicBezTo>
                    <a:pt x="38626" y="51172"/>
                    <a:pt x="41037" y="52182"/>
                    <a:pt x="43545" y="52182"/>
                  </a:cubicBezTo>
                  <a:cubicBezTo>
                    <a:pt x="43560" y="52182"/>
                    <a:pt x="43574" y="52182"/>
                    <a:pt x="43589" y="52182"/>
                  </a:cubicBezTo>
                  <a:cubicBezTo>
                    <a:pt x="43604" y="52182"/>
                    <a:pt x="43618" y="52182"/>
                    <a:pt x="43633" y="52182"/>
                  </a:cubicBezTo>
                  <a:cubicBezTo>
                    <a:pt x="46153" y="52182"/>
                    <a:pt x="48552" y="51172"/>
                    <a:pt x="50340" y="49396"/>
                  </a:cubicBezTo>
                  <a:cubicBezTo>
                    <a:pt x="54055" y="45681"/>
                    <a:pt x="54055" y="39645"/>
                    <a:pt x="50340" y="35918"/>
                  </a:cubicBezTo>
                  <a:lnTo>
                    <a:pt x="17205" y="2795"/>
                  </a:lnTo>
                  <a:cubicBezTo>
                    <a:pt x="15347" y="932"/>
                    <a:pt x="12910" y="0"/>
                    <a:pt x="104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2" name="Google Shape;2562;p18"/>
            <p:cNvSpPr/>
            <p:nvPr/>
          </p:nvSpPr>
          <p:spPr>
            <a:xfrm>
              <a:off x="8539363" y="392225"/>
              <a:ext cx="1646245" cy="1589233"/>
            </a:xfrm>
            <a:custGeom>
              <a:avLst/>
              <a:gdLst/>
              <a:ahLst/>
              <a:cxnLst/>
              <a:rect l="l" t="t" r="r" b="b"/>
              <a:pathLst>
                <a:path w="54055" h="52183" extrusionOk="0">
                  <a:moveTo>
                    <a:pt x="10510" y="759"/>
                  </a:moveTo>
                  <a:cubicBezTo>
                    <a:pt x="12828" y="759"/>
                    <a:pt x="15036" y="1686"/>
                    <a:pt x="16669" y="3331"/>
                  </a:cubicBezTo>
                  <a:lnTo>
                    <a:pt x="49804" y="36454"/>
                  </a:lnTo>
                  <a:cubicBezTo>
                    <a:pt x="53233" y="39883"/>
                    <a:pt x="53233" y="45431"/>
                    <a:pt x="49804" y="48860"/>
                  </a:cubicBezTo>
                  <a:cubicBezTo>
                    <a:pt x="48090" y="50575"/>
                    <a:pt x="45842" y="51432"/>
                    <a:pt x="43595" y="51432"/>
                  </a:cubicBezTo>
                  <a:cubicBezTo>
                    <a:pt x="41348" y="51432"/>
                    <a:pt x="39100" y="50575"/>
                    <a:pt x="37386" y="48860"/>
                  </a:cubicBezTo>
                  <a:lnTo>
                    <a:pt x="4263" y="15737"/>
                  </a:lnTo>
                  <a:cubicBezTo>
                    <a:pt x="1750" y="13225"/>
                    <a:pt x="1012" y="9451"/>
                    <a:pt x="2370" y="6177"/>
                  </a:cubicBezTo>
                  <a:cubicBezTo>
                    <a:pt x="3727" y="2902"/>
                    <a:pt x="6918" y="759"/>
                    <a:pt x="10466" y="759"/>
                  </a:cubicBezTo>
                  <a:cubicBezTo>
                    <a:pt x="10481" y="759"/>
                    <a:pt x="10495" y="759"/>
                    <a:pt x="10510" y="759"/>
                  </a:cubicBezTo>
                  <a:close/>
                  <a:moveTo>
                    <a:pt x="10470" y="0"/>
                  </a:moveTo>
                  <a:cubicBezTo>
                    <a:pt x="8031" y="0"/>
                    <a:pt x="5590" y="932"/>
                    <a:pt x="3727" y="2795"/>
                  </a:cubicBezTo>
                  <a:cubicBezTo>
                    <a:pt x="0" y="6510"/>
                    <a:pt x="0" y="12546"/>
                    <a:pt x="3727" y="16273"/>
                  </a:cubicBezTo>
                  <a:lnTo>
                    <a:pt x="36850" y="49396"/>
                  </a:lnTo>
                  <a:cubicBezTo>
                    <a:pt x="38626" y="51172"/>
                    <a:pt x="41037" y="52182"/>
                    <a:pt x="43545" y="52182"/>
                  </a:cubicBezTo>
                  <a:cubicBezTo>
                    <a:pt x="43560" y="52182"/>
                    <a:pt x="43574" y="52182"/>
                    <a:pt x="43589" y="52182"/>
                  </a:cubicBezTo>
                  <a:cubicBezTo>
                    <a:pt x="43604" y="52182"/>
                    <a:pt x="43618" y="52182"/>
                    <a:pt x="43633" y="52182"/>
                  </a:cubicBezTo>
                  <a:cubicBezTo>
                    <a:pt x="46153" y="52182"/>
                    <a:pt x="48552" y="51172"/>
                    <a:pt x="50340" y="49396"/>
                  </a:cubicBezTo>
                  <a:cubicBezTo>
                    <a:pt x="54055" y="45681"/>
                    <a:pt x="54055" y="39645"/>
                    <a:pt x="50340" y="35918"/>
                  </a:cubicBezTo>
                  <a:lnTo>
                    <a:pt x="17205" y="2795"/>
                  </a:lnTo>
                  <a:cubicBezTo>
                    <a:pt x="15347" y="932"/>
                    <a:pt x="12910" y="0"/>
                    <a:pt x="104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3" name="Google Shape;2563;p18"/>
            <p:cNvSpPr/>
            <p:nvPr/>
          </p:nvSpPr>
          <p:spPr>
            <a:xfrm>
              <a:off x="7669053" y="-526847"/>
              <a:ext cx="952044" cy="919073"/>
            </a:xfrm>
            <a:custGeom>
              <a:avLst/>
              <a:gdLst/>
              <a:ahLst/>
              <a:cxnLst/>
              <a:rect l="l" t="t" r="r" b="b"/>
              <a:pathLst>
                <a:path w="54055" h="52183" extrusionOk="0">
                  <a:moveTo>
                    <a:pt x="10510" y="759"/>
                  </a:moveTo>
                  <a:cubicBezTo>
                    <a:pt x="12828" y="759"/>
                    <a:pt x="15036" y="1686"/>
                    <a:pt x="16669" y="3331"/>
                  </a:cubicBezTo>
                  <a:lnTo>
                    <a:pt x="49804" y="36454"/>
                  </a:lnTo>
                  <a:cubicBezTo>
                    <a:pt x="53233" y="39883"/>
                    <a:pt x="53233" y="45431"/>
                    <a:pt x="49804" y="48860"/>
                  </a:cubicBezTo>
                  <a:cubicBezTo>
                    <a:pt x="48090" y="50575"/>
                    <a:pt x="45842" y="51432"/>
                    <a:pt x="43595" y="51432"/>
                  </a:cubicBezTo>
                  <a:cubicBezTo>
                    <a:pt x="41348" y="51432"/>
                    <a:pt x="39100" y="50575"/>
                    <a:pt x="37386" y="48860"/>
                  </a:cubicBezTo>
                  <a:lnTo>
                    <a:pt x="4263" y="15737"/>
                  </a:lnTo>
                  <a:cubicBezTo>
                    <a:pt x="1750" y="13225"/>
                    <a:pt x="1012" y="9451"/>
                    <a:pt x="2370" y="6177"/>
                  </a:cubicBezTo>
                  <a:cubicBezTo>
                    <a:pt x="3727" y="2902"/>
                    <a:pt x="6918" y="759"/>
                    <a:pt x="10466" y="759"/>
                  </a:cubicBezTo>
                  <a:cubicBezTo>
                    <a:pt x="10481" y="759"/>
                    <a:pt x="10495" y="759"/>
                    <a:pt x="10510" y="759"/>
                  </a:cubicBezTo>
                  <a:close/>
                  <a:moveTo>
                    <a:pt x="10470" y="0"/>
                  </a:moveTo>
                  <a:cubicBezTo>
                    <a:pt x="8031" y="0"/>
                    <a:pt x="5590" y="932"/>
                    <a:pt x="3727" y="2795"/>
                  </a:cubicBezTo>
                  <a:cubicBezTo>
                    <a:pt x="0" y="6510"/>
                    <a:pt x="0" y="12546"/>
                    <a:pt x="3727" y="16273"/>
                  </a:cubicBezTo>
                  <a:lnTo>
                    <a:pt x="36850" y="49396"/>
                  </a:lnTo>
                  <a:cubicBezTo>
                    <a:pt x="38626" y="51172"/>
                    <a:pt x="41037" y="52182"/>
                    <a:pt x="43545" y="52182"/>
                  </a:cubicBezTo>
                  <a:cubicBezTo>
                    <a:pt x="43560" y="52182"/>
                    <a:pt x="43574" y="52182"/>
                    <a:pt x="43589" y="52182"/>
                  </a:cubicBezTo>
                  <a:cubicBezTo>
                    <a:pt x="43604" y="52182"/>
                    <a:pt x="43618" y="52182"/>
                    <a:pt x="43633" y="52182"/>
                  </a:cubicBezTo>
                  <a:cubicBezTo>
                    <a:pt x="46153" y="52182"/>
                    <a:pt x="48552" y="51172"/>
                    <a:pt x="50340" y="49396"/>
                  </a:cubicBezTo>
                  <a:cubicBezTo>
                    <a:pt x="54055" y="45681"/>
                    <a:pt x="54055" y="39645"/>
                    <a:pt x="50340" y="35918"/>
                  </a:cubicBezTo>
                  <a:lnTo>
                    <a:pt x="17205" y="2795"/>
                  </a:lnTo>
                  <a:cubicBezTo>
                    <a:pt x="15347" y="932"/>
                    <a:pt x="12910" y="0"/>
                    <a:pt x="104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4" name="Google Shape;2564;p18"/>
            <p:cNvSpPr/>
            <p:nvPr/>
          </p:nvSpPr>
          <p:spPr>
            <a:xfrm>
              <a:off x="8336798" y="3683514"/>
              <a:ext cx="1759447" cy="1759187"/>
            </a:xfrm>
            <a:custGeom>
              <a:avLst/>
              <a:gdLst/>
              <a:ahLst/>
              <a:cxnLst/>
              <a:rect l="l" t="t" r="r" b="b"/>
              <a:pathLst>
                <a:path w="81249" h="81237" extrusionOk="0">
                  <a:moveTo>
                    <a:pt x="75784" y="56007"/>
                  </a:moveTo>
                  <a:lnTo>
                    <a:pt x="25230" y="5453"/>
                  </a:lnTo>
                  <a:cubicBezTo>
                    <a:pt x="19765" y="0"/>
                    <a:pt x="10931" y="0"/>
                    <a:pt x="5466" y="5453"/>
                  </a:cubicBezTo>
                  <a:lnTo>
                    <a:pt x="5466" y="5453"/>
                  </a:lnTo>
                  <a:cubicBezTo>
                    <a:pt x="13" y="10906"/>
                    <a:pt x="1" y="19764"/>
                    <a:pt x="5466" y="25217"/>
                  </a:cubicBezTo>
                  <a:lnTo>
                    <a:pt x="56032" y="75783"/>
                  </a:lnTo>
                  <a:cubicBezTo>
                    <a:pt x="61485" y="81236"/>
                    <a:pt x="70331" y="81236"/>
                    <a:pt x="75784" y="75771"/>
                  </a:cubicBezTo>
                  <a:cubicBezTo>
                    <a:pt x="81249" y="70318"/>
                    <a:pt x="81249" y="61472"/>
                    <a:pt x="75784" y="56007"/>
                  </a:cubicBez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65" name="Google Shape;2565;p18"/>
          <p:cNvSpPr txBox="1">
            <a:spLocks noGrp="1"/>
          </p:cNvSpPr>
          <p:nvPr>
            <p:ph type="title"/>
          </p:nvPr>
        </p:nvSpPr>
        <p:spPr>
          <a:xfrm>
            <a:off x="1445850" y="474925"/>
            <a:ext cx="6252300" cy="43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66" name="Google Shape;2566;p18"/>
          <p:cNvSpPr txBox="1">
            <a:spLocks noGrp="1"/>
          </p:cNvSpPr>
          <p:nvPr>
            <p:ph type="subTitle" idx="1"/>
          </p:nvPr>
        </p:nvSpPr>
        <p:spPr>
          <a:xfrm>
            <a:off x="3395400" y="1757500"/>
            <a:ext cx="2353200" cy="34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Font typeface="Baloo Thambi 2 SemiBold"/>
              <a:buNone/>
              <a:defRPr sz="2100">
                <a:solidFill>
                  <a:schemeClr val="accent5"/>
                </a:solidFill>
                <a:latin typeface="Baloo Thambi 2 SemiBold"/>
                <a:ea typeface="Baloo Thambi 2 SemiBold"/>
                <a:cs typeface="Baloo Thambi 2 SemiBold"/>
                <a:sym typeface="Baloo Thambi 2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Font typeface="Baloo Thambi 2 SemiBold"/>
              <a:buNone/>
              <a:defRPr sz="2100">
                <a:latin typeface="Baloo Thambi 2 SemiBold"/>
                <a:ea typeface="Baloo Thambi 2 SemiBold"/>
                <a:cs typeface="Baloo Thambi 2 SemiBold"/>
                <a:sym typeface="Baloo Thambi 2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100"/>
              <a:buFont typeface="Baloo Thambi 2 SemiBold"/>
              <a:buNone/>
              <a:defRPr sz="2100">
                <a:latin typeface="Baloo Thambi 2 SemiBold"/>
                <a:ea typeface="Baloo Thambi 2 SemiBold"/>
                <a:cs typeface="Baloo Thambi 2 SemiBold"/>
                <a:sym typeface="Baloo Thambi 2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100"/>
              <a:buFont typeface="Baloo Thambi 2 SemiBold"/>
              <a:buNone/>
              <a:defRPr sz="2100">
                <a:latin typeface="Baloo Thambi 2 SemiBold"/>
                <a:ea typeface="Baloo Thambi 2 SemiBold"/>
                <a:cs typeface="Baloo Thambi 2 SemiBold"/>
                <a:sym typeface="Baloo Thambi 2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100"/>
              <a:buFont typeface="Baloo Thambi 2 SemiBold"/>
              <a:buNone/>
              <a:defRPr sz="2100">
                <a:latin typeface="Baloo Thambi 2 SemiBold"/>
                <a:ea typeface="Baloo Thambi 2 SemiBold"/>
                <a:cs typeface="Baloo Thambi 2 SemiBold"/>
                <a:sym typeface="Baloo Thambi 2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100"/>
              <a:buFont typeface="Baloo Thambi 2 SemiBold"/>
              <a:buNone/>
              <a:defRPr sz="2100">
                <a:latin typeface="Baloo Thambi 2 SemiBold"/>
                <a:ea typeface="Baloo Thambi 2 SemiBold"/>
                <a:cs typeface="Baloo Thambi 2 SemiBold"/>
                <a:sym typeface="Baloo Thambi 2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100"/>
              <a:buFont typeface="Baloo Thambi 2 SemiBold"/>
              <a:buNone/>
              <a:defRPr sz="2100">
                <a:latin typeface="Baloo Thambi 2 SemiBold"/>
                <a:ea typeface="Baloo Thambi 2 SemiBold"/>
                <a:cs typeface="Baloo Thambi 2 SemiBold"/>
                <a:sym typeface="Baloo Thambi 2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100"/>
              <a:buFont typeface="Baloo Thambi 2 SemiBold"/>
              <a:buNone/>
              <a:defRPr sz="2100">
                <a:latin typeface="Baloo Thambi 2 SemiBold"/>
                <a:ea typeface="Baloo Thambi 2 SemiBold"/>
                <a:cs typeface="Baloo Thambi 2 SemiBold"/>
                <a:sym typeface="Baloo Thambi 2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100"/>
              <a:buFont typeface="Baloo Thambi 2 SemiBold"/>
              <a:buNone/>
              <a:defRPr sz="2100">
                <a:latin typeface="Baloo Thambi 2 SemiBold"/>
                <a:ea typeface="Baloo Thambi 2 SemiBold"/>
                <a:cs typeface="Baloo Thambi 2 SemiBold"/>
                <a:sym typeface="Baloo Thambi 2 SemiBold"/>
              </a:defRPr>
            </a:lvl9pPr>
          </a:lstStyle>
          <a:p>
            <a:endParaRPr/>
          </a:p>
        </p:txBody>
      </p:sp>
      <p:sp>
        <p:nvSpPr>
          <p:cNvPr id="2567" name="Google Shape;2567;p18"/>
          <p:cNvSpPr txBox="1">
            <a:spLocks noGrp="1"/>
          </p:cNvSpPr>
          <p:nvPr>
            <p:ph type="subTitle" idx="2"/>
          </p:nvPr>
        </p:nvSpPr>
        <p:spPr>
          <a:xfrm>
            <a:off x="3395400" y="2015944"/>
            <a:ext cx="2353200" cy="90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68" name="Google Shape;2568;p18"/>
          <p:cNvSpPr txBox="1">
            <a:spLocks noGrp="1"/>
          </p:cNvSpPr>
          <p:nvPr>
            <p:ph type="subTitle" idx="3"/>
          </p:nvPr>
        </p:nvSpPr>
        <p:spPr>
          <a:xfrm>
            <a:off x="737400" y="1757500"/>
            <a:ext cx="2353200" cy="34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Font typeface="Baloo Thambi 2 SemiBold"/>
              <a:buNone/>
              <a:defRPr sz="2100">
                <a:solidFill>
                  <a:schemeClr val="accent5"/>
                </a:solidFill>
                <a:latin typeface="Baloo Thambi 2 SemiBold"/>
                <a:ea typeface="Baloo Thambi 2 SemiBold"/>
                <a:cs typeface="Baloo Thambi 2 SemiBold"/>
                <a:sym typeface="Baloo Thambi 2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Font typeface="Baloo Thambi 2 SemiBold"/>
              <a:buNone/>
              <a:defRPr sz="2100">
                <a:latin typeface="Baloo Thambi 2 SemiBold"/>
                <a:ea typeface="Baloo Thambi 2 SemiBold"/>
                <a:cs typeface="Baloo Thambi 2 SemiBold"/>
                <a:sym typeface="Baloo Thambi 2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100"/>
              <a:buFont typeface="Baloo Thambi 2 SemiBold"/>
              <a:buNone/>
              <a:defRPr sz="2100">
                <a:latin typeface="Baloo Thambi 2 SemiBold"/>
                <a:ea typeface="Baloo Thambi 2 SemiBold"/>
                <a:cs typeface="Baloo Thambi 2 SemiBold"/>
                <a:sym typeface="Baloo Thambi 2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100"/>
              <a:buFont typeface="Baloo Thambi 2 SemiBold"/>
              <a:buNone/>
              <a:defRPr sz="2100">
                <a:latin typeface="Baloo Thambi 2 SemiBold"/>
                <a:ea typeface="Baloo Thambi 2 SemiBold"/>
                <a:cs typeface="Baloo Thambi 2 SemiBold"/>
                <a:sym typeface="Baloo Thambi 2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100"/>
              <a:buFont typeface="Baloo Thambi 2 SemiBold"/>
              <a:buNone/>
              <a:defRPr sz="2100">
                <a:latin typeface="Baloo Thambi 2 SemiBold"/>
                <a:ea typeface="Baloo Thambi 2 SemiBold"/>
                <a:cs typeface="Baloo Thambi 2 SemiBold"/>
                <a:sym typeface="Baloo Thambi 2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100"/>
              <a:buFont typeface="Baloo Thambi 2 SemiBold"/>
              <a:buNone/>
              <a:defRPr sz="2100">
                <a:latin typeface="Baloo Thambi 2 SemiBold"/>
                <a:ea typeface="Baloo Thambi 2 SemiBold"/>
                <a:cs typeface="Baloo Thambi 2 SemiBold"/>
                <a:sym typeface="Baloo Thambi 2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100"/>
              <a:buFont typeface="Baloo Thambi 2 SemiBold"/>
              <a:buNone/>
              <a:defRPr sz="2100">
                <a:latin typeface="Baloo Thambi 2 SemiBold"/>
                <a:ea typeface="Baloo Thambi 2 SemiBold"/>
                <a:cs typeface="Baloo Thambi 2 SemiBold"/>
                <a:sym typeface="Baloo Thambi 2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100"/>
              <a:buFont typeface="Baloo Thambi 2 SemiBold"/>
              <a:buNone/>
              <a:defRPr sz="2100">
                <a:latin typeface="Baloo Thambi 2 SemiBold"/>
                <a:ea typeface="Baloo Thambi 2 SemiBold"/>
                <a:cs typeface="Baloo Thambi 2 SemiBold"/>
                <a:sym typeface="Baloo Thambi 2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100"/>
              <a:buFont typeface="Baloo Thambi 2 SemiBold"/>
              <a:buNone/>
              <a:defRPr sz="2100">
                <a:latin typeface="Baloo Thambi 2 SemiBold"/>
                <a:ea typeface="Baloo Thambi 2 SemiBold"/>
                <a:cs typeface="Baloo Thambi 2 SemiBold"/>
                <a:sym typeface="Baloo Thambi 2 SemiBold"/>
              </a:defRPr>
            </a:lvl9pPr>
          </a:lstStyle>
          <a:p>
            <a:endParaRPr/>
          </a:p>
        </p:txBody>
      </p:sp>
      <p:sp>
        <p:nvSpPr>
          <p:cNvPr id="2569" name="Google Shape;2569;p18"/>
          <p:cNvSpPr txBox="1">
            <a:spLocks noGrp="1"/>
          </p:cNvSpPr>
          <p:nvPr>
            <p:ph type="subTitle" idx="4"/>
          </p:nvPr>
        </p:nvSpPr>
        <p:spPr>
          <a:xfrm>
            <a:off x="737400" y="2015944"/>
            <a:ext cx="2353200" cy="90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70" name="Google Shape;2570;p18"/>
          <p:cNvSpPr txBox="1">
            <a:spLocks noGrp="1"/>
          </p:cNvSpPr>
          <p:nvPr>
            <p:ph type="subTitle" idx="5"/>
          </p:nvPr>
        </p:nvSpPr>
        <p:spPr>
          <a:xfrm>
            <a:off x="6053400" y="1757500"/>
            <a:ext cx="2353200" cy="34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Font typeface="Baloo Thambi 2 SemiBold"/>
              <a:buNone/>
              <a:defRPr sz="2100">
                <a:solidFill>
                  <a:schemeClr val="accent5"/>
                </a:solidFill>
                <a:latin typeface="Baloo Thambi 2 SemiBold"/>
                <a:ea typeface="Baloo Thambi 2 SemiBold"/>
                <a:cs typeface="Baloo Thambi 2 SemiBold"/>
                <a:sym typeface="Baloo Thambi 2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Font typeface="Baloo Thambi 2 SemiBold"/>
              <a:buNone/>
              <a:defRPr sz="2100">
                <a:latin typeface="Baloo Thambi 2 SemiBold"/>
                <a:ea typeface="Baloo Thambi 2 SemiBold"/>
                <a:cs typeface="Baloo Thambi 2 SemiBold"/>
                <a:sym typeface="Baloo Thambi 2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100"/>
              <a:buFont typeface="Baloo Thambi 2 SemiBold"/>
              <a:buNone/>
              <a:defRPr sz="2100">
                <a:latin typeface="Baloo Thambi 2 SemiBold"/>
                <a:ea typeface="Baloo Thambi 2 SemiBold"/>
                <a:cs typeface="Baloo Thambi 2 SemiBold"/>
                <a:sym typeface="Baloo Thambi 2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100"/>
              <a:buFont typeface="Baloo Thambi 2 SemiBold"/>
              <a:buNone/>
              <a:defRPr sz="2100">
                <a:latin typeface="Baloo Thambi 2 SemiBold"/>
                <a:ea typeface="Baloo Thambi 2 SemiBold"/>
                <a:cs typeface="Baloo Thambi 2 SemiBold"/>
                <a:sym typeface="Baloo Thambi 2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100"/>
              <a:buFont typeface="Baloo Thambi 2 SemiBold"/>
              <a:buNone/>
              <a:defRPr sz="2100">
                <a:latin typeface="Baloo Thambi 2 SemiBold"/>
                <a:ea typeface="Baloo Thambi 2 SemiBold"/>
                <a:cs typeface="Baloo Thambi 2 SemiBold"/>
                <a:sym typeface="Baloo Thambi 2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100"/>
              <a:buFont typeface="Baloo Thambi 2 SemiBold"/>
              <a:buNone/>
              <a:defRPr sz="2100">
                <a:latin typeface="Baloo Thambi 2 SemiBold"/>
                <a:ea typeface="Baloo Thambi 2 SemiBold"/>
                <a:cs typeface="Baloo Thambi 2 SemiBold"/>
                <a:sym typeface="Baloo Thambi 2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100"/>
              <a:buFont typeface="Baloo Thambi 2 SemiBold"/>
              <a:buNone/>
              <a:defRPr sz="2100">
                <a:latin typeface="Baloo Thambi 2 SemiBold"/>
                <a:ea typeface="Baloo Thambi 2 SemiBold"/>
                <a:cs typeface="Baloo Thambi 2 SemiBold"/>
                <a:sym typeface="Baloo Thambi 2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100"/>
              <a:buFont typeface="Baloo Thambi 2 SemiBold"/>
              <a:buNone/>
              <a:defRPr sz="2100">
                <a:latin typeface="Baloo Thambi 2 SemiBold"/>
                <a:ea typeface="Baloo Thambi 2 SemiBold"/>
                <a:cs typeface="Baloo Thambi 2 SemiBold"/>
                <a:sym typeface="Baloo Thambi 2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100"/>
              <a:buFont typeface="Baloo Thambi 2 SemiBold"/>
              <a:buNone/>
              <a:defRPr sz="2100">
                <a:latin typeface="Baloo Thambi 2 SemiBold"/>
                <a:ea typeface="Baloo Thambi 2 SemiBold"/>
                <a:cs typeface="Baloo Thambi 2 SemiBold"/>
                <a:sym typeface="Baloo Thambi 2 SemiBold"/>
              </a:defRPr>
            </a:lvl9pPr>
          </a:lstStyle>
          <a:p>
            <a:endParaRPr/>
          </a:p>
        </p:txBody>
      </p:sp>
      <p:sp>
        <p:nvSpPr>
          <p:cNvPr id="2571" name="Google Shape;2571;p18"/>
          <p:cNvSpPr txBox="1">
            <a:spLocks noGrp="1"/>
          </p:cNvSpPr>
          <p:nvPr>
            <p:ph type="subTitle" idx="6"/>
          </p:nvPr>
        </p:nvSpPr>
        <p:spPr>
          <a:xfrm>
            <a:off x="6053400" y="2015944"/>
            <a:ext cx="2353200" cy="90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72" name="Google Shape;2572;p18"/>
          <p:cNvSpPr txBox="1">
            <a:spLocks noGrp="1"/>
          </p:cNvSpPr>
          <p:nvPr>
            <p:ph type="subTitle" idx="7"/>
          </p:nvPr>
        </p:nvSpPr>
        <p:spPr>
          <a:xfrm>
            <a:off x="3395400" y="3265325"/>
            <a:ext cx="2353200" cy="34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Font typeface="Baloo Thambi 2 SemiBold"/>
              <a:buNone/>
              <a:defRPr sz="2100">
                <a:solidFill>
                  <a:schemeClr val="accent5"/>
                </a:solidFill>
                <a:latin typeface="Baloo Thambi 2 SemiBold"/>
                <a:ea typeface="Baloo Thambi 2 SemiBold"/>
                <a:cs typeface="Baloo Thambi 2 SemiBold"/>
                <a:sym typeface="Baloo Thambi 2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Font typeface="Baloo Thambi 2 SemiBold"/>
              <a:buNone/>
              <a:defRPr sz="2100">
                <a:latin typeface="Baloo Thambi 2 SemiBold"/>
                <a:ea typeface="Baloo Thambi 2 SemiBold"/>
                <a:cs typeface="Baloo Thambi 2 SemiBold"/>
                <a:sym typeface="Baloo Thambi 2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100"/>
              <a:buFont typeface="Baloo Thambi 2 SemiBold"/>
              <a:buNone/>
              <a:defRPr sz="2100">
                <a:latin typeface="Baloo Thambi 2 SemiBold"/>
                <a:ea typeface="Baloo Thambi 2 SemiBold"/>
                <a:cs typeface="Baloo Thambi 2 SemiBold"/>
                <a:sym typeface="Baloo Thambi 2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100"/>
              <a:buFont typeface="Baloo Thambi 2 SemiBold"/>
              <a:buNone/>
              <a:defRPr sz="2100">
                <a:latin typeface="Baloo Thambi 2 SemiBold"/>
                <a:ea typeface="Baloo Thambi 2 SemiBold"/>
                <a:cs typeface="Baloo Thambi 2 SemiBold"/>
                <a:sym typeface="Baloo Thambi 2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100"/>
              <a:buFont typeface="Baloo Thambi 2 SemiBold"/>
              <a:buNone/>
              <a:defRPr sz="2100">
                <a:latin typeface="Baloo Thambi 2 SemiBold"/>
                <a:ea typeface="Baloo Thambi 2 SemiBold"/>
                <a:cs typeface="Baloo Thambi 2 SemiBold"/>
                <a:sym typeface="Baloo Thambi 2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100"/>
              <a:buFont typeface="Baloo Thambi 2 SemiBold"/>
              <a:buNone/>
              <a:defRPr sz="2100">
                <a:latin typeface="Baloo Thambi 2 SemiBold"/>
                <a:ea typeface="Baloo Thambi 2 SemiBold"/>
                <a:cs typeface="Baloo Thambi 2 SemiBold"/>
                <a:sym typeface="Baloo Thambi 2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100"/>
              <a:buFont typeface="Baloo Thambi 2 SemiBold"/>
              <a:buNone/>
              <a:defRPr sz="2100">
                <a:latin typeface="Baloo Thambi 2 SemiBold"/>
                <a:ea typeface="Baloo Thambi 2 SemiBold"/>
                <a:cs typeface="Baloo Thambi 2 SemiBold"/>
                <a:sym typeface="Baloo Thambi 2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100"/>
              <a:buFont typeface="Baloo Thambi 2 SemiBold"/>
              <a:buNone/>
              <a:defRPr sz="2100">
                <a:latin typeface="Baloo Thambi 2 SemiBold"/>
                <a:ea typeface="Baloo Thambi 2 SemiBold"/>
                <a:cs typeface="Baloo Thambi 2 SemiBold"/>
                <a:sym typeface="Baloo Thambi 2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100"/>
              <a:buFont typeface="Baloo Thambi 2 SemiBold"/>
              <a:buNone/>
              <a:defRPr sz="2100">
                <a:latin typeface="Baloo Thambi 2 SemiBold"/>
                <a:ea typeface="Baloo Thambi 2 SemiBold"/>
                <a:cs typeface="Baloo Thambi 2 SemiBold"/>
                <a:sym typeface="Baloo Thambi 2 SemiBold"/>
              </a:defRPr>
            </a:lvl9pPr>
          </a:lstStyle>
          <a:p>
            <a:endParaRPr/>
          </a:p>
        </p:txBody>
      </p:sp>
      <p:sp>
        <p:nvSpPr>
          <p:cNvPr id="2573" name="Google Shape;2573;p18"/>
          <p:cNvSpPr txBox="1">
            <a:spLocks noGrp="1"/>
          </p:cNvSpPr>
          <p:nvPr>
            <p:ph type="subTitle" idx="8"/>
          </p:nvPr>
        </p:nvSpPr>
        <p:spPr>
          <a:xfrm>
            <a:off x="3395400" y="3523769"/>
            <a:ext cx="2353200" cy="90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74" name="Google Shape;2574;p18"/>
          <p:cNvSpPr txBox="1">
            <a:spLocks noGrp="1"/>
          </p:cNvSpPr>
          <p:nvPr>
            <p:ph type="subTitle" idx="9"/>
          </p:nvPr>
        </p:nvSpPr>
        <p:spPr>
          <a:xfrm>
            <a:off x="737400" y="3265325"/>
            <a:ext cx="2353200" cy="34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Font typeface="Baloo Thambi 2 SemiBold"/>
              <a:buNone/>
              <a:defRPr sz="2100">
                <a:solidFill>
                  <a:schemeClr val="accent5"/>
                </a:solidFill>
                <a:latin typeface="Baloo Thambi 2 SemiBold"/>
                <a:ea typeface="Baloo Thambi 2 SemiBold"/>
                <a:cs typeface="Baloo Thambi 2 SemiBold"/>
                <a:sym typeface="Baloo Thambi 2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Font typeface="Baloo Thambi 2 SemiBold"/>
              <a:buNone/>
              <a:defRPr sz="2100">
                <a:latin typeface="Baloo Thambi 2 SemiBold"/>
                <a:ea typeface="Baloo Thambi 2 SemiBold"/>
                <a:cs typeface="Baloo Thambi 2 SemiBold"/>
                <a:sym typeface="Baloo Thambi 2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100"/>
              <a:buFont typeface="Baloo Thambi 2 SemiBold"/>
              <a:buNone/>
              <a:defRPr sz="2100">
                <a:latin typeface="Baloo Thambi 2 SemiBold"/>
                <a:ea typeface="Baloo Thambi 2 SemiBold"/>
                <a:cs typeface="Baloo Thambi 2 SemiBold"/>
                <a:sym typeface="Baloo Thambi 2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100"/>
              <a:buFont typeface="Baloo Thambi 2 SemiBold"/>
              <a:buNone/>
              <a:defRPr sz="2100">
                <a:latin typeface="Baloo Thambi 2 SemiBold"/>
                <a:ea typeface="Baloo Thambi 2 SemiBold"/>
                <a:cs typeface="Baloo Thambi 2 SemiBold"/>
                <a:sym typeface="Baloo Thambi 2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100"/>
              <a:buFont typeface="Baloo Thambi 2 SemiBold"/>
              <a:buNone/>
              <a:defRPr sz="2100">
                <a:latin typeface="Baloo Thambi 2 SemiBold"/>
                <a:ea typeface="Baloo Thambi 2 SemiBold"/>
                <a:cs typeface="Baloo Thambi 2 SemiBold"/>
                <a:sym typeface="Baloo Thambi 2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100"/>
              <a:buFont typeface="Baloo Thambi 2 SemiBold"/>
              <a:buNone/>
              <a:defRPr sz="2100">
                <a:latin typeface="Baloo Thambi 2 SemiBold"/>
                <a:ea typeface="Baloo Thambi 2 SemiBold"/>
                <a:cs typeface="Baloo Thambi 2 SemiBold"/>
                <a:sym typeface="Baloo Thambi 2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100"/>
              <a:buFont typeface="Baloo Thambi 2 SemiBold"/>
              <a:buNone/>
              <a:defRPr sz="2100">
                <a:latin typeface="Baloo Thambi 2 SemiBold"/>
                <a:ea typeface="Baloo Thambi 2 SemiBold"/>
                <a:cs typeface="Baloo Thambi 2 SemiBold"/>
                <a:sym typeface="Baloo Thambi 2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100"/>
              <a:buFont typeface="Baloo Thambi 2 SemiBold"/>
              <a:buNone/>
              <a:defRPr sz="2100">
                <a:latin typeface="Baloo Thambi 2 SemiBold"/>
                <a:ea typeface="Baloo Thambi 2 SemiBold"/>
                <a:cs typeface="Baloo Thambi 2 SemiBold"/>
                <a:sym typeface="Baloo Thambi 2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100"/>
              <a:buFont typeface="Baloo Thambi 2 SemiBold"/>
              <a:buNone/>
              <a:defRPr sz="2100">
                <a:latin typeface="Baloo Thambi 2 SemiBold"/>
                <a:ea typeface="Baloo Thambi 2 SemiBold"/>
                <a:cs typeface="Baloo Thambi 2 SemiBold"/>
                <a:sym typeface="Baloo Thambi 2 SemiBold"/>
              </a:defRPr>
            </a:lvl9pPr>
          </a:lstStyle>
          <a:p>
            <a:endParaRPr/>
          </a:p>
        </p:txBody>
      </p:sp>
      <p:sp>
        <p:nvSpPr>
          <p:cNvPr id="2575" name="Google Shape;2575;p18"/>
          <p:cNvSpPr txBox="1">
            <a:spLocks noGrp="1"/>
          </p:cNvSpPr>
          <p:nvPr>
            <p:ph type="subTitle" idx="13"/>
          </p:nvPr>
        </p:nvSpPr>
        <p:spPr>
          <a:xfrm>
            <a:off x="737400" y="3523769"/>
            <a:ext cx="2353200" cy="90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76" name="Google Shape;2576;p18"/>
          <p:cNvSpPr txBox="1">
            <a:spLocks noGrp="1"/>
          </p:cNvSpPr>
          <p:nvPr>
            <p:ph type="subTitle" idx="14"/>
          </p:nvPr>
        </p:nvSpPr>
        <p:spPr>
          <a:xfrm>
            <a:off x="6053400" y="3265325"/>
            <a:ext cx="2353200" cy="34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Font typeface="Baloo Thambi 2 SemiBold"/>
              <a:buNone/>
              <a:defRPr sz="2100">
                <a:solidFill>
                  <a:schemeClr val="accent5"/>
                </a:solidFill>
                <a:latin typeface="Baloo Thambi 2 SemiBold"/>
                <a:ea typeface="Baloo Thambi 2 SemiBold"/>
                <a:cs typeface="Baloo Thambi 2 SemiBold"/>
                <a:sym typeface="Baloo Thambi 2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Font typeface="Baloo Thambi 2 SemiBold"/>
              <a:buNone/>
              <a:defRPr sz="2100">
                <a:latin typeface="Baloo Thambi 2 SemiBold"/>
                <a:ea typeface="Baloo Thambi 2 SemiBold"/>
                <a:cs typeface="Baloo Thambi 2 SemiBold"/>
                <a:sym typeface="Baloo Thambi 2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100"/>
              <a:buFont typeface="Baloo Thambi 2 SemiBold"/>
              <a:buNone/>
              <a:defRPr sz="2100">
                <a:latin typeface="Baloo Thambi 2 SemiBold"/>
                <a:ea typeface="Baloo Thambi 2 SemiBold"/>
                <a:cs typeface="Baloo Thambi 2 SemiBold"/>
                <a:sym typeface="Baloo Thambi 2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100"/>
              <a:buFont typeface="Baloo Thambi 2 SemiBold"/>
              <a:buNone/>
              <a:defRPr sz="2100">
                <a:latin typeface="Baloo Thambi 2 SemiBold"/>
                <a:ea typeface="Baloo Thambi 2 SemiBold"/>
                <a:cs typeface="Baloo Thambi 2 SemiBold"/>
                <a:sym typeface="Baloo Thambi 2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100"/>
              <a:buFont typeface="Baloo Thambi 2 SemiBold"/>
              <a:buNone/>
              <a:defRPr sz="2100">
                <a:latin typeface="Baloo Thambi 2 SemiBold"/>
                <a:ea typeface="Baloo Thambi 2 SemiBold"/>
                <a:cs typeface="Baloo Thambi 2 SemiBold"/>
                <a:sym typeface="Baloo Thambi 2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100"/>
              <a:buFont typeface="Baloo Thambi 2 SemiBold"/>
              <a:buNone/>
              <a:defRPr sz="2100">
                <a:latin typeface="Baloo Thambi 2 SemiBold"/>
                <a:ea typeface="Baloo Thambi 2 SemiBold"/>
                <a:cs typeface="Baloo Thambi 2 SemiBold"/>
                <a:sym typeface="Baloo Thambi 2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100"/>
              <a:buFont typeface="Baloo Thambi 2 SemiBold"/>
              <a:buNone/>
              <a:defRPr sz="2100">
                <a:latin typeface="Baloo Thambi 2 SemiBold"/>
                <a:ea typeface="Baloo Thambi 2 SemiBold"/>
                <a:cs typeface="Baloo Thambi 2 SemiBold"/>
                <a:sym typeface="Baloo Thambi 2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100"/>
              <a:buFont typeface="Baloo Thambi 2 SemiBold"/>
              <a:buNone/>
              <a:defRPr sz="2100">
                <a:latin typeface="Baloo Thambi 2 SemiBold"/>
                <a:ea typeface="Baloo Thambi 2 SemiBold"/>
                <a:cs typeface="Baloo Thambi 2 SemiBold"/>
                <a:sym typeface="Baloo Thambi 2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100"/>
              <a:buFont typeface="Baloo Thambi 2 SemiBold"/>
              <a:buNone/>
              <a:defRPr sz="2100">
                <a:latin typeface="Baloo Thambi 2 SemiBold"/>
                <a:ea typeface="Baloo Thambi 2 SemiBold"/>
                <a:cs typeface="Baloo Thambi 2 SemiBold"/>
                <a:sym typeface="Baloo Thambi 2 SemiBold"/>
              </a:defRPr>
            </a:lvl9pPr>
          </a:lstStyle>
          <a:p>
            <a:endParaRPr/>
          </a:p>
        </p:txBody>
      </p:sp>
      <p:sp>
        <p:nvSpPr>
          <p:cNvPr id="2577" name="Google Shape;2577;p18"/>
          <p:cNvSpPr txBox="1">
            <a:spLocks noGrp="1"/>
          </p:cNvSpPr>
          <p:nvPr>
            <p:ph type="subTitle" idx="15"/>
          </p:nvPr>
        </p:nvSpPr>
        <p:spPr>
          <a:xfrm>
            <a:off x="6053400" y="3523769"/>
            <a:ext cx="2353200" cy="90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9605676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2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43" name="Google Shape;2343;p17"/>
          <p:cNvGrpSpPr/>
          <p:nvPr/>
        </p:nvGrpSpPr>
        <p:grpSpPr>
          <a:xfrm>
            <a:off x="-1087262" y="-1366973"/>
            <a:ext cx="11272870" cy="7235733"/>
            <a:chOff x="-1087262" y="-1366973"/>
            <a:chExt cx="11272870" cy="7235733"/>
          </a:xfrm>
        </p:grpSpPr>
        <p:sp>
          <p:nvSpPr>
            <p:cNvPr id="2344" name="Google Shape;2344;p17"/>
            <p:cNvSpPr/>
            <p:nvPr/>
          </p:nvSpPr>
          <p:spPr>
            <a:xfrm>
              <a:off x="7181066" y="-596464"/>
              <a:ext cx="2084472" cy="2084413"/>
            </a:xfrm>
            <a:custGeom>
              <a:avLst/>
              <a:gdLst/>
              <a:ahLst/>
              <a:cxnLst/>
              <a:rect l="l" t="t" r="r" b="b"/>
              <a:pathLst>
                <a:path w="35375" h="35374" extrusionOk="0">
                  <a:moveTo>
                    <a:pt x="32993" y="33004"/>
                  </a:moveTo>
                  <a:lnTo>
                    <a:pt x="32993" y="33004"/>
                  </a:lnTo>
                  <a:cubicBezTo>
                    <a:pt x="30612" y="35373"/>
                    <a:pt x="26766" y="35373"/>
                    <a:pt x="24385" y="33004"/>
                  </a:cubicBezTo>
                  <a:lnTo>
                    <a:pt x="2382" y="10989"/>
                  </a:lnTo>
                  <a:cubicBezTo>
                    <a:pt x="1" y="8608"/>
                    <a:pt x="1" y="4763"/>
                    <a:pt x="2382" y="2381"/>
                  </a:cubicBezTo>
                  <a:lnTo>
                    <a:pt x="2382" y="2381"/>
                  </a:lnTo>
                  <a:cubicBezTo>
                    <a:pt x="4751" y="0"/>
                    <a:pt x="8597" y="0"/>
                    <a:pt x="10978" y="2381"/>
                  </a:cubicBezTo>
                  <a:lnTo>
                    <a:pt x="32993" y="24396"/>
                  </a:lnTo>
                  <a:cubicBezTo>
                    <a:pt x="35374" y="26765"/>
                    <a:pt x="35374" y="30623"/>
                    <a:pt x="32993" y="33004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45" name="Google Shape;2345;p17"/>
            <p:cNvGrpSpPr/>
            <p:nvPr/>
          </p:nvGrpSpPr>
          <p:grpSpPr>
            <a:xfrm>
              <a:off x="-1087262" y="-307436"/>
              <a:ext cx="1758795" cy="1759268"/>
              <a:chOff x="3502200" y="2491200"/>
              <a:chExt cx="1115350" cy="1115650"/>
            </a:xfrm>
          </p:grpSpPr>
          <p:sp>
            <p:nvSpPr>
              <p:cNvPr id="2346" name="Google Shape;2346;p17"/>
              <p:cNvSpPr/>
              <p:nvPr/>
            </p:nvSpPr>
            <p:spPr>
              <a:xfrm>
                <a:off x="3606975" y="2596575"/>
                <a:ext cx="126550" cy="126525"/>
              </a:xfrm>
              <a:custGeom>
                <a:avLst/>
                <a:gdLst/>
                <a:ahLst/>
                <a:cxnLst/>
                <a:rect l="l" t="t" r="r" b="b"/>
                <a:pathLst>
                  <a:path w="5062" h="5061" extrusionOk="0">
                    <a:moveTo>
                      <a:pt x="5061" y="1"/>
                    </a:moveTo>
                    <a:lnTo>
                      <a:pt x="5061" y="1"/>
                    </a:lnTo>
                    <a:cubicBezTo>
                      <a:pt x="4728" y="251"/>
                      <a:pt x="4382" y="501"/>
                      <a:pt x="4049" y="775"/>
                    </a:cubicBezTo>
                    <a:lnTo>
                      <a:pt x="775" y="4049"/>
                    </a:lnTo>
                    <a:cubicBezTo>
                      <a:pt x="513" y="4370"/>
                      <a:pt x="251" y="4716"/>
                      <a:pt x="1" y="5061"/>
                    </a:cubicBezTo>
                    <a:lnTo>
                      <a:pt x="506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7" name="Google Shape;2347;p17"/>
              <p:cNvSpPr/>
              <p:nvPr/>
            </p:nvSpPr>
            <p:spPr>
              <a:xfrm>
                <a:off x="3557275" y="2546575"/>
                <a:ext cx="260175" cy="260175"/>
              </a:xfrm>
              <a:custGeom>
                <a:avLst/>
                <a:gdLst/>
                <a:ahLst/>
                <a:cxnLst/>
                <a:rect l="l" t="t" r="r" b="b"/>
                <a:pathLst>
                  <a:path w="10407" h="10407" extrusionOk="0">
                    <a:moveTo>
                      <a:pt x="10407" y="0"/>
                    </a:moveTo>
                    <a:cubicBezTo>
                      <a:pt x="10264" y="72"/>
                      <a:pt x="10097" y="155"/>
                      <a:pt x="9942" y="227"/>
                    </a:cubicBezTo>
                    <a:lnTo>
                      <a:pt x="239" y="9930"/>
                    </a:lnTo>
                    <a:cubicBezTo>
                      <a:pt x="155" y="10085"/>
                      <a:pt x="84" y="10252"/>
                      <a:pt x="1" y="10406"/>
                    </a:cubicBezTo>
                    <a:lnTo>
                      <a:pt x="1040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8" name="Google Shape;2348;p17"/>
              <p:cNvSpPr/>
              <p:nvPr/>
            </p:nvSpPr>
            <p:spPr>
              <a:xfrm>
                <a:off x="3532875" y="2522175"/>
                <a:ext cx="342625" cy="342625"/>
              </a:xfrm>
              <a:custGeom>
                <a:avLst/>
                <a:gdLst/>
                <a:ahLst/>
                <a:cxnLst/>
                <a:rect l="l" t="t" r="r" b="b"/>
                <a:pathLst>
                  <a:path w="13705" h="13705" extrusionOk="0">
                    <a:moveTo>
                      <a:pt x="13704" y="0"/>
                    </a:moveTo>
                    <a:lnTo>
                      <a:pt x="13704" y="0"/>
                    </a:lnTo>
                    <a:cubicBezTo>
                      <a:pt x="13585" y="48"/>
                      <a:pt x="13454" y="107"/>
                      <a:pt x="13323" y="155"/>
                    </a:cubicBezTo>
                    <a:lnTo>
                      <a:pt x="155" y="13323"/>
                    </a:lnTo>
                    <a:cubicBezTo>
                      <a:pt x="107" y="13454"/>
                      <a:pt x="60" y="13585"/>
                      <a:pt x="0" y="13704"/>
                    </a:cubicBezTo>
                    <a:lnTo>
                      <a:pt x="1370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9" name="Google Shape;2349;p17"/>
              <p:cNvSpPr/>
              <p:nvPr/>
            </p:nvSpPr>
            <p:spPr>
              <a:xfrm>
                <a:off x="3518575" y="2507875"/>
                <a:ext cx="405450" cy="405425"/>
              </a:xfrm>
              <a:custGeom>
                <a:avLst/>
                <a:gdLst/>
                <a:ahLst/>
                <a:cxnLst/>
                <a:rect l="l" t="t" r="r" b="b"/>
                <a:pathLst>
                  <a:path w="16218" h="16217" extrusionOk="0">
                    <a:moveTo>
                      <a:pt x="16217" y="1"/>
                    </a:moveTo>
                    <a:lnTo>
                      <a:pt x="16217" y="1"/>
                    </a:lnTo>
                    <a:cubicBezTo>
                      <a:pt x="16110" y="24"/>
                      <a:pt x="16003" y="60"/>
                      <a:pt x="15884" y="96"/>
                    </a:cubicBezTo>
                    <a:lnTo>
                      <a:pt x="96" y="15884"/>
                    </a:lnTo>
                    <a:cubicBezTo>
                      <a:pt x="60" y="15991"/>
                      <a:pt x="37" y="16098"/>
                      <a:pt x="1" y="16217"/>
                    </a:cubicBezTo>
                    <a:lnTo>
                      <a:pt x="1621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0" name="Google Shape;2350;p17"/>
              <p:cNvSpPr/>
              <p:nvPr/>
            </p:nvSpPr>
            <p:spPr>
              <a:xfrm>
                <a:off x="3509950" y="2499250"/>
                <a:ext cx="456925" cy="456925"/>
              </a:xfrm>
              <a:custGeom>
                <a:avLst/>
                <a:gdLst/>
                <a:ahLst/>
                <a:cxnLst/>
                <a:rect l="l" t="t" r="r" b="b"/>
                <a:pathLst>
                  <a:path w="18277" h="18277" extrusionOk="0">
                    <a:moveTo>
                      <a:pt x="18277" y="0"/>
                    </a:moveTo>
                    <a:cubicBezTo>
                      <a:pt x="18181" y="12"/>
                      <a:pt x="18074" y="24"/>
                      <a:pt x="17979" y="48"/>
                    </a:cubicBezTo>
                    <a:lnTo>
                      <a:pt x="48" y="17991"/>
                    </a:lnTo>
                    <a:cubicBezTo>
                      <a:pt x="24" y="18086"/>
                      <a:pt x="12" y="18181"/>
                      <a:pt x="1" y="18276"/>
                    </a:cubicBezTo>
                    <a:lnTo>
                      <a:pt x="1827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1" name="Google Shape;2351;p17"/>
              <p:cNvSpPr/>
              <p:nvPr/>
            </p:nvSpPr>
            <p:spPr>
              <a:xfrm>
                <a:off x="3504600" y="2493600"/>
                <a:ext cx="501575" cy="501575"/>
              </a:xfrm>
              <a:custGeom>
                <a:avLst/>
                <a:gdLst/>
                <a:ahLst/>
                <a:cxnLst/>
                <a:rect l="l" t="t" r="r" b="b"/>
                <a:pathLst>
                  <a:path w="20063" h="20063" extrusionOk="0">
                    <a:moveTo>
                      <a:pt x="20062" y="0"/>
                    </a:moveTo>
                    <a:lnTo>
                      <a:pt x="20062" y="0"/>
                    </a:lnTo>
                    <a:cubicBezTo>
                      <a:pt x="19967" y="12"/>
                      <a:pt x="19872" y="24"/>
                      <a:pt x="19788" y="36"/>
                    </a:cubicBezTo>
                    <a:lnTo>
                      <a:pt x="36" y="19788"/>
                    </a:lnTo>
                    <a:cubicBezTo>
                      <a:pt x="24" y="19884"/>
                      <a:pt x="12" y="19979"/>
                      <a:pt x="0" y="20062"/>
                    </a:cubicBezTo>
                    <a:lnTo>
                      <a:pt x="2006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2" name="Google Shape;2352;p17"/>
              <p:cNvSpPr/>
              <p:nvPr/>
            </p:nvSpPr>
            <p:spPr>
              <a:xfrm>
                <a:off x="3502500" y="2491500"/>
                <a:ext cx="539675" cy="539975"/>
              </a:xfrm>
              <a:custGeom>
                <a:avLst/>
                <a:gdLst/>
                <a:ahLst/>
                <a:cxnLst/>
                <a:rect l="l" t="t" r="r" b="b"/>
                <a:pathLst>
                  <a:path w="21587" h="21599" extrusionOk="0">
                    <a:moveTo>
                      <a:pt x="21587" y="1"/>
                    </a:moveTo>
                    <a:lnTo>
                      <a:pt x="21337" y="13"/>
                    </a:lnTo>
                    <a:lnTo>
                      <a:pt x="1" y="21349"/>
                    </a:lnTo>
                    <a:lnTo>
                      <a:pt x="1" y="21599"/>
                    </a:lnTo>
                    <a:lnTo>
                      <a:pt x="2158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3" name="Google Shape;2353;p17"/>
              <p:cNvSpPr/>
              <p:nvPr/>
            </p:nvSpPr>
            <p:spPr>
              <a:xfrm>
                <a:off x="3502200" y="2491200"/>
                <a:ext cx="573925" cy="574200"/>
              </a:xfrm>
              <a:custGeom>
                <a:avLst/>
                <a:gdLst/>
                <a:ahLst/>
                <a:cxnLst/>
                <a:rect l="l" t="t" r="r" b="b"/>
                <a:pathLst>
                  <a:path w="22957" h="22968" extrusionOk="0">
                    <a:moveTo>
                      <a:pt x="22718" y="1"/>
                    </a:moveTo>
                    <a:lnTo>
                      <a:pt x="1" y="22730"/>
                    </a:lnTo>
                    <a:lnTo>
                      <a:pt x="1" y="22968"/>
                    </a:lnTo>
                    <a:lnTo>
                      <a:pt x="22956" y="13"/>
                    </a:lnTo>
                    <a:lnTo>
                      <a:pt x="2271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4" name="Google Shape;2354;p17"/>
              <p:cNvSpPr/>
              <p:nvPr/>
            </p:nvSpPr>
            <p:spPr>
              <a:xfrm>
                <a:off x="3503700" y="2493000"/>
                <a:ext cx="604575" cy="604550"/>
              </a:xfrm>
              <a:custGeom>
                <a:avLst/>
                <a:gdLst/>
                <a:ahLst/>
                <a:cxnLst/>
                <a:rect l="l" t="t" r="r" b="b"/>
                <a:pathLst>
                  <a:path w="24183" h="24182" extrusionOk="0">
                    <a:moveTo>
                      <a:pt x="23956" y="0"/>
                    </a:moveTo>
                    <a:lnTo>
                      <a:pt x="0" y="23956"/>
                    </a:lnTo>
                    <a:cubicBezTo>
                      <a:pt x="0" y="24039"/>
                      <a:pt x="0" y="24110"/>
                      <a:pt x="12" y="24182"/>
                    </a:cubicBezTo>
                    <a:lnTo>
                      <a:pt x="24182" y="24"/>
                    </a:lnTo>
                    <a:cubicBezTo>
                      <a:pt x="24111" y="0"/>
                      <a:pt x="24027" y="0"/>
                      <a:pt x="2395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5" name="Google Shape;2355;p17"/>
              <p:cNvSpPr/>
              <p:nvPr/>
            </p:nvSpPr>
            <p:spPr>
              <a:xfrm>
                <a:off x="3506975" y="2495975"/>
                <a:ext cx="631650" cy="631950"/>
              </a:xfrm>
              <a:custGeom>
                <a:avLst/>
                <a:gdLst/>
                <a:ahLst/>
                <a:cxnLst/>
                <a:rect l="l" t="t" r="r" b="b"/>
                <a:pathLst>
                  <a:path w="25266" h="25278" extrusionOk="0">
                    <a:moveTo>
                      <a:pt x="25051" y="0"/>
                    </a:moveTo>
                    <a:lnTo>
                      <a:pt x="0" y="25063"/>
                    </a:lnTo>
                    <a:cubicBezTo>
                      <a:pt x="0" y="25134"/>
                      <a:pt x="12" y="25206"/>
                      <a:pt x="24" y="25277"/>
                    </a:cubicBezTo>
                    <a:lnTo>
                      <a:pt x="25266" y="24"/>
                    </a:lnTo>
                    <a:lnTo>
                      <a:pt x="2505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6" name="Google Shape;2356;p17"/>
              <p:cNvSpPr/>
              <p:nvPr/>
            </p:nvSpPr>
            <p:spPr>
              <a:xfrm>
                <a:off x="3511450" y="2500725"/>
                <a:ext cx="656350" cy="656075"/>
              </a:xfrm>
              <a:custGeom>
                <a:avLst/>
                <a:gdLst/>
                <a:ahLst/>
                <a:cxnLst/>
                <a:rect l="l" t="t" r="r" b="b"/>
                <a:pathLst>
                  <a:path w="26254" h="26243" extrusionOk="0">
                    <a:moveTo>
                      <a:pt x="26051" y="1"/>
                    </a:moveTo>
                    <a:lnTo>
                      <a:pt x="0" y="26040"/>
                    </a:lnTo>
                    <a:cubicBezTo>
                      <a:pt x="24" y="26111"/>
                      <a:pt x="24" y="26183"/>
                      <a:pt x="48" y="26242"/>
                    </a:cubicBezTo>
                    <a:lnTo>
                      <a:pt x="26253" y="37"/>
                    </a:lnTo>
                    <a:lnTo>
                      <a:pt x="2605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7" name="Google Shape;2357;p17"/>
              <p:cNvSpPr/>
              <p:nvPr/>
            </p:nvSpPr>
            <p:spPr>
              <a:xfrm>
                <a:off x="3517400" y="2506700"/>
                <a:ext cx="678075" cy="678075"/>
              </a:xfrm>
              <a:custGeom>
                <a:avLst/>
                <a:gdLst/>
                <a:ahLst/>
                <a:cxnLst/>
                <a:rect l="l" t="t" r="r" b="b"/>
                <a:pathLst>
                  <a:path w="27123" h="27123" extrusionOk="0">
                    <a:moveTo>
                      <a:pt x="26932" y="0"/>
                    </a:moveTo>
                    <a:lnTo>
                      <a:pt x="0" y="26932"/>
                    </a:lnTo>
                    <a:cubicBezTo>
                      <a:pt x="12" y="26991"/>
                      <a:pt x="36" y="27051"/>
                      <a:pt x="48" y="27122"/>
                    </a:cubicBezTo>
                    <a:lnTo>
                      <a:pt x="27123" y="48"/>
                    </a:lnTo>
                    <a:lnTo>
                      <a:pt x="2693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8" name="Google Shape;2358;p17"/>
              <p:cNvSpPr/>
              <p:nvPr/>
            </p:nvSpPr>
            <p:spPr>
              <a:xfrm>
                <a:off x="3524525" y="2513825"/>
                <a:ext cx="697450" cy="697450"/>
              </a:xfrm>
              <a:custGeom>
                <a:avLst/>
                <a:gdLst/>
                <a:ahLst/>
                <a:cxnLst/>
                <a:rect l="l" t="t" r="r" b="b"/>
                <a:pathLst>
                  <a:path w="27898" h="27898" extrusionOk="0">
                    <a:moveTo>
                      <a:pt x="27719" y="1"/>
                    </a:moveTo>
                    <a:lnTo>
                      <a:pt x="1" y="27718"/>
                    </a:lnTo>
                    <a:cubicBezTo>
                      <a:pt x="25" y="27778"/>
                      <a:pt x="37" y="27838"/>
                      <a:pt x="60" y="27897"/>
                    </a:cubicBezTo>
                    <a:lnTo>
                      <a:pt x="27897" y="48"/>
                    </a:lnTo>
                    <a:lnTo>
                      <a:pt x="2771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9" name="Google Shape;2359;p17"/>
              <p:cNvSpPr/>
              <p:nvPr/>
            </p:nvSpPr>
            <p:spPr>
              <a:xfrm>
                <a:off x="3532875" y="2521875"/>
                <a:ext cx="714700" cy="714975"/>
              </a:xfrm>
              <a:custGeom>
                <a:avLst/>
                <a:gdLst/>
                <a:ahLst/>
                <a:cxnLst/>
                <a:rect l="l" t="t" r="r" b="b"/>
                <a:pathLst>
                  <a:path w="28588" h="28599" extrusionOk="0">
                    <a:moveTo>
                      <a:pt x="28409" y="0"/>
                    </a:moveTo>
                    <a:lnTo>
                      <a:pt x="0" y="28420"/>
                    </a:lnTo>
                    <a:cubicBezTo>
                      <a:pt x="12" y="28480"/>
                      <a:pt x="36" y="28539"/>
                      <a:pt x="60" y="28599"/>
                    </a:cubicBezTo>
                    <a:lnTo>
                      <a:pt x="28587" y="72"/>
                    </a:lnTo>
                    <a:lnTo>
                      <a:pt x="2840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0" name="Google Shape;2360;p17"/>
              <p:cNvSpPr/>
              <p:nvPr/>
            </p:nvSpPr>
            <p:spPr>
              <a:xfrm>
                <a:off x="3542100" y="2531100"/>
                <a:ext cx="730175" cy="730175"/>
              </a:xfrm>
              <a:custGeom>
                <a:avLst/>
                <a:gdLst/>
                <a:ahLst/>
                <a:cxnLst/>
                <a:rect l="l" t="t" r="r" b="b"/>
                <a:pathLst>
                  <a:path w="29207" h="29207" extrusionOk="0">
                    <a:moveTo>
                      <a:pt x="29028" y="0"/>
                    </a:moveTo>
                    <a:lnTo>
                      <a:pt x="0" y="29040"/>
                    </a:lnTo>
                    <a:cubicBezTo>
                      <a:pt x="24" y="29099"/>
                      <a:pt x="48" y="29147"/>
                      <a:pt x="72" y="29206"/>
                    </a:cubicBezTo>
                    <a:lnTo>
                      <a:pt x="29206" y="72"/>
                    </a:lnTo>
                    <a:lnTo>
                      <a:pt x="2902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1" name="Google Shape;2361;p17"/>
              <p:cNvSpPr/>
              <p:nvPr/>
            </p:nvSpPr>
            <p:spPr>
              <a:xfrm>
                <a:off x="3552225" y="2541525"/>
                <a:ext cx="743550" cy="743550"/>
              </a:xfrm>
              <a:custGeom>
                <a:avLst/>
                <a:gdLst/>
                <a:ahLst/>
                <a:cxnLst/>
                <a:rect l="l" t="t" r="r" b="b"/>
                <a:pathLst>
                  <a:path w="29742" h="29742" extrusionOk="0">
                    <a:moveTo>
                      <a:pt x="29575" y="0"/>
                    </a:moveTo>
                    <a:lnTo>
                      <a:pt x="0" y="29575"/>
                    </a:lnTo>
                    <a:cubicBezTo>
                      <a:pt x="24" y="29623"/>
                      <a:pt x="48" y="29682"/>
                      <a:pt x="72" y="29742"/>
                    </a:cubicBezTo>
                    <a:lnTo>
                      <a:pt x="29742" y="71"/>
                    </a:lnTo>
                    <a:lnTo>
                      <a:pt x="2957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2" name="Google Shape;2362;p17"/>
              <p:cNvSpPr/>
              <p:nvPr/>
            </p:nvSpPr>
            <p:spPr>
              <a:xfrm>
                <a:off x="3563225" y="2552525"/>
                <a:ext cx="755175" cy="755175"/>
              </a:xfrm>
              <a:custGeom>
                <a:avLst/>
                <a:gdLst/>
                <a:ahLst/>
                <a:cxnLst/>
                <a:rect l="l" t="t" r="r" b="b"/>
                <a:pathLst>
                  <a:path w="30207" h="30207" extrusionOk="0">
                    <a:moveTo>
                      <a:pt x="30052" y="1"/>
                    </a:moveTo>
                    <a:lnTo>
                      <a:pt x="1" y="30040"/>
                    </a:lnTo>
                    <a:cubicBezTo>
                      <a:pt x="36" y="30100"/>
                      <a:pt x="60" y="30147"/>
                      <a:pt x="84" y="30207"/>
                    </a:cubicBezTo>
                    <a:lnTo>
                      <a:pt x="30207" y="84"/>
                    </a:lnTo>
                    <a:lnTo>
                      <a:pt x="3005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3" name="Google Shape;2363;p17"/>
              <p:cNvSpPr/>
              <p:nvPr/>
            </p:nvSpPr>
            <p:spPr>
              <a:xfrm>
                <a:off x="3575125" y="2564425"/>
                <a:ext cx="765025" cy="765000"/>
              </a:xfrm>
              <a:custGeom>
                <a:avLst/>
                <a:gdLst/>
                <a:ahLst/>
                <a:cxnLst/>
                <a:rect l="l" t="t" r="r" b="b"/>
                <a:pathLst>
                  <a:path w="30601" h="30600" extrusionOk="0">
                    <a:moveTo>
                      <a:pt x="30457" y="1"/>
                    </a:moveTo>
                    <a:lnTo>
                      <a:pt x="1" y="30445"/>
                    </a:lnTo>
                    <a:cubicBezTo>
                      <a:pt x="37" y="30493"/>
                      <a:pt x="61" y="30552"/>
                      <a:pt x="96" y="30600"/>
                    </a:cubicBezTo>
                    <a:lnTo>
                      <a:pt x="30600" y="84"/>
                    </a:lnTo>
                    <a:lnTo>
                      <a:pt x="3045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4" name="Google Shape;2364;p17"/>
              <p:cNvSpPr/>
              <p:nvPr/>
            </p:nvSpPr>
            <p:spPr>
              <a:xfrm>
                <a:off x="3587925" y="2577225"/>
                <a:ext cx="773350" cy="773350"/>
              </a:xfrm>
              <a:custGeom>
                <a:avLst/>
                <a:gdLst/>
                <a:ahLst/>
                <a:cxnLst/>
                <a:rect l="l" t="t" r="r" b="b"/>
                <a:pathLst>
                  <a:path w="30934" h="30934" extrusionOk="0">
                    <a:moveTo>
                      <a:pt x="30791" y="1"/>
                    </a:moveTo>
                    <a:lnTo>
                      <a:pt x="1" y="30778"/>
                    </a:lnTo>
                    <a:lnTo>
                      <a:pt x="96" y="30933"/>
                    </a:lnTo>
                    <a:lnTo>
                      <a:pt x="30933" y="96"/>
                    </a:lnTo>
                    <a:lnTo>
                      <a:pt x="3079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5" name="Google Shape;2365;p17"/>
              <p:cNvSpPr/>
              <p:nvPr/>
            </p:nvSpPr>
            <p:spPr>
              <a:xfrm>
                <a:off x="3601625" y="2590625"/>
                <a:ext cx="780175" cy="780175"/>
              </a:xfrm>
              <a:custGeom>
                <a:avLst/>
                <a:gdLst/>
                <a:ahLst/>
                <a:cxnLst/>
                <a:rect l="l" t="t" r="r" b="b"/>
                <a:pathLst>
                  <a:path w="31207" h="31207" extrusionOk="0">
                    <a:moveTo>
                      <a:pt x="31052" y="1"/>
                    </a:moveTo>
                    <a:lnTo>
                      <a:pt x="1" y="31064"/>
                    </a:lnTo>
                    <a:lnTo>
                      <a:pt x="96" y="31207"/>
                    </a:lnTo>
                    <a:lnTo>
                      <a:pt x="31207" y="108"/>
                    </a:lnTo>
                    <a:lnTo>
                      <a:pt x="3105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6" name="Google Shape;2366;p17"/>
              <p:cNvSpPr/>
              <p:nvPr/>
            </p:nvSpPr>
            <p:spPr>
              <a:xfrm>
                <a:off x="3615925" y="2604925"/>
                <a:ext cx="784925" cy="785225"/>
              </a:xfrm>
              <a:custGeom>
                <a:avLst/>
                <a:gdLst/>
                <a:ahLst/>
                <a:cxnLst/>
                <a:rect l="l" t="t" r="r" b="b"/>
                <a:pathLst>
                  <a:path w="31397" h="31409" extrusionOk="0">
                    <a:moveTo>
                      <a:pt x="31266" y="0"/>
                    </a:moveTo>
                    <a:lnTo>
                      <a:pt x="0" y="31278"/>
                    </a:lnTo>
                    <a:cubicBezTo>
                      <a:pt x="36" y="31325"/>
                      <a:pt x="72" y="31361"/>
                      <a:pt x="107" y="31409"/>
                    </a:cubicBezTo>
                    <a:lnTo>
                      <a:pt x="31397" y="107"/>
                    </a:lnTo>
                    <a:lnTo>
                      <a:pt x="3126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7" name="Google Shape;2367;p17"/>
              <p:cNvSpPr/>
              <p:nvPr/>
            </p:nvSpPr>
            <p:spPr>
              <a:xfrm>
                <a:off x="3630800" y="2620100"/>
                <a:ext cx="789100" cy="788800"/>
              </a:xfrm>
              <a:custGeom>
                <a:avLst/>
                <a:gdLst/>
                <a:ahLst/>
                <a:cxnLst/>
                <a:rect l="l" t="t" r="r" b="b"/>
                <a:pathLst>
                  <a:path w="31564" h="31552" extrusionOk="0">
                    <a:moveTo>
                      <a:pt x="31433" y="0"/>
                    </a:moveTo>
                    <a:lnTo>
                      <a:pt x="0" y="31421"/>
                    </a:lnTo>
                    <a:cubicBezTo>
                      <a:pt x="36" y="31468"/>
                      <a:pt x="72" y="31504"/>
                      <a:pt x="108" y="31552"/>
                    </a:cubicBezTo>
                    <a:lnTo>
                      <a:pt x="31564" y="107"/>
                    </a:lnTo>
                    <a:lnTo>
                      <a:pt x="3143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8" name="Google Shape;2368;p17"/>
              <p:cNvSpPr/>
              <p:nvPr/>
            </p:nvSpPr>
            <p:spPr>
              <a:xfrm>
                <a:off x="3646575" y="2635875"/>
                <a:ext cx="791200" cy="791200"/>
              </a:xfrm>
              <a:custGeom>
                <a:avLst/>
                <a:gdLst/>
                <a:ahLst/>
                <a:cxnLst/>
                <a:rect l="l" t="t" r="r" b="b"/>
                <a:pathLst>
                  <a:path w="31648" h="31648" extrusionOk="0">
                    <a:moveTo>
                      <a:pt x="31528" y="0"/>
                    </a:moveTo>
                    <a:lnTo>
                      <a:pt x="0" y="31516"/>
                    </a:lnTo>
                    <a:lnTo>
                      <a:pt x="120" y="31647"/>
                    </a:lnTo>
                    <a:lnTo>
                      <a:pt x="31647" y="107"/>
                    </a:lnTo>
                    <a:lnTo>
                      <a:pt x="3152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9" name="Google Shape;2369;p17"/>
              <p:cNvSpPr/>
              <p:nvPr/>
            </p:nvSpPr>
            <p:spPr>
              <a:xfrm>
                <a:off x="3663250" y="2652250"/>
                <a:ext cx="792075" cy="792075"/>
              </a:xfrm>
              <a:custGeom>
                <a:avLst/>
                <a:gdLst/>
                <a:ahLst/>
                <a:cxnLst/>
                <a:rect l="l" t="t" r="r" b="b"/>
                <a:pathLst>
                  <a:path w="31683" h="31683" extrusionOk="0">
                    <a:moveTo>
                      <a:pt x="31552" y="0"/>
                    </a:moveTo>
                    <a:lnTo>
                      <a:pt x="0" y="31564"/>
                    </a:lnTo>
                    <a:cubicBezTo>
                      <a:pt x="36" y="31587"/>
                      <a:pt x="60" y="31623"/>
                      <a:pt x="95" y="31659"/>
                    </a:cubicBezTo>
                    <a:lnTo>
                      <a:pt x="119" y="31683"/>
                    </a:lnTo>
                    <a:lnTo>
                      <a:pt x="31683" y="119"/>
                    </a:lnTo>
                    <a:lnTo>
                      <a:pt x="31647" y="95"/>
                    </a:lnTo>
                    <a:cubicBezTo>
                      <a:pt x="31623" y="60"/>
                      <a:pt x="31588" y="36"/>
                      <a:pt x="3155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0" name="Google Shape;2370;p17"/>
              <p:cNvSpPr/>
              <p:nvPr/>
            </p:nvSpPr>
            <p:spPr>
              <a:xfrm>
                <a:off x="3680500" y="2669500"/>
                <a:ext cx="791200" cy="791500"/>
              </a:xfrm>
              <a:custGeom>
                <a:avLst/>
                <a:gdLst/>
                <a:ahLst/>
                <a:cxnLst/>
                <a:rect l="l" t="t" r="r" b="b"/>
                <a:pathLst>
                  <a:path w="31648" h="31660" extrusionOk="0">
                    <a:moveTo>
                      <a:pt x="31529" y="1"/>
                    </a:moveTo>
                    <a:lnTo>
                      <a:pt x="1" y="31540"/>
                    </a:lnTo>
                    <a:cubicBezTo>
                      <a:pt x="37" y="31576"/>
                      <a:pt x="72" y="31612"/>
                      <a:pt x="120" y="31659"/>
                    </a:cubicBezTo>
                    <a:lnTo>
                      <a:pt x="31648" y="120"/>
                    </a:lnTo>
                    <a:cubicBezTo>
                      <a:pt x="31612" y="84"/>
                      <a:pt x="31564" y="48"/>
                      <a:pt x="3152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1" name="Google Shape;2371;p17"/>
              <p:cNvSpPr/>
              <p:nvPr/>
            </p:nvSpPr>
            <p:spPr>
              <a:xfrm>
                <a:off x="3698375" y="2687675"/>
                <a:ext cx="789100" cy="789100"/>
              </a:xfrm>
              <a:custGeom>
                <a:avLst/>
                <a:gdLst/>
                <a:ahLst/>
                <a:cxnLst/>
                <a:rect l="l" t="t" r="r" b="b"/>
                <a:pathLst>
                  <a:path w="31564" h="31564" extrusionOk="0">
                    <a:moveTo>
                      <a:pt x="31456" y="0"/>
                    </a:moveTo>
                    <a:lnTo>
                      <a:pt x="0" y="31444"/>
                    </a:lnTo>
                    <a:lnTo>
                      <a:pt x="131" y="31563"/>
                    </a:lnTo>
                    <a:lnTo>
                      <a:pt x="31564" y="119"/>
                    </a:lnTo>
                    <a:cubicBezTo>
                      <a:pt x="31528" y="83"/>
                      <a:pt x="31492" y="36"/>
                      <a:pt x="3145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2" name="Google Shape;2372;p17"/>
              <p:cNvSpPr/>
              <p:nvPr/>
            </p:nvSpPr>
            <p:spPr>
              <a:xfrm>
                <a:off x="3717125" y="2706125"/>
                <a:ext cx="785525" cy="785525"/>
              </a:xfrm>
              <a:custGeom>
                <a:avLst/>
                <a:gdLst/>
                <a:ahLst/>
                <a:cxnLst/>
                <a:rect l="l" t="t" r="r" b="b"/>
                <a:pathLst>
                  <a:path w="31421" h="31421" extrusionOk="0">
                    <a:moveTo>
                      <a:pt x="31314" y="0"/>
                    </a:moveTo>
                    <a:lnTo>
                      <a:pt x="0" y="31325"/>
                    </a:lnTo>
                    <a:lnTo>
                      <a:pt x="131" y="31421"/>
                    </a:lnTo>
                    <a:lnTo>
                      <a:pt x="31421" y="143"/>
                    </a:lnTo>
                    <a:cubicBezTo>
                      <a:pt x="31385" y="95"/>
                      <a:pt x="31349" y="48"/>
                      <a:pt x="3131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3" name="Google Shape;2373;p17"/>
              <p:cNvSpPr/>
              <p:nvPr/>
            </p:nvSpPr>
            <p:spPr>
              <a:xfrm>
                <a:off x="3736475" y="2725750"/>
                <a:ext cx="780475" cy="780500"/>
              </a:xfrm>
              <a:custGeom>
                <a:avLst/>
                <a:gdLst/>
                <a:ahLst/>
                <a:cxnLst/>
                <a:rect l="l" t="t" r="r" b="b"/>
                <a:pathLst>
                  <a:path w="31219" h="31220" extrusionOk="0">
                    <a:moveTo>
                      <a:pt x="31123" y="1"/>
                    </a:moveTo>
                    <a:lnTo>
                      <a:pt x="0" y="31112"/>
                    </a:lnTo>
                    <a:cubicBezTo>
                      <a:pt x="48" y="31148"/>
                      <a:pt x="95" y="31183"/>
                      <a:pt x="143" y="31219"/>
                    </a:cubicBezTo>
                    <a:lnTo>
                      <a:pt x="31218" y="132"/>
                    </a:lnTo>
                    <a:cubicBezTo>
                      <a:pt x="31183" y="84"/>
                      <a:pt x="31159" y="37"/>
                      <a:pt x="3112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4" name="Google Shape;2374;p17"/>
              <p:cNvSpPr/>
              <p:nvPr/>
            </p:nvSpPr>
            <p:spPr>
              <a:xfrm>
                <a:off x="3756400" y="2745700"/>
                <a:ext cx="773950" cy="774225"/>
              </a:xfrm>
              <a:custGeom>
                <a:avLst/>
                <a:gdLst/>
                <a:ahLst/>
                <a:cxnLst/>
                <a:rect l="l" t="t" r="r" b="b"/>
                <a:pathLst>
                  <a:path w="30958" h="30969" extrusionOk="0">
                    <a:moveTo>
                      <a:pt x="30874" y="1"/>
                    </a:moveTo>
                    <a:lnTo>
                      <a:pt x="1" y="30874"/>
                    </a:lnTo>
                    <a:cubicBezTo>
                      <a:pt x="60" y="30897"/>
                      <a:pt x="108" y="30933"/>
                      <a:pt x="156" y="30969"/>
                    </a:cubicBezTo>
                    <a:lnTo>
                      <a:pt x="30957" y="144"/>
                    </a:lnTo>
                    <a:lnTo>
                      <a:pt x="3087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5" name="Google Shape;2375;p17"/>
              <p:cNvSpPr/>
              <p:nvPr/>
            </p:nvSpPr>
            <p:spPr>
              <a:xfrm>
                <a:off x="3777550" y="2766550"/>
                <a:ext cx="765875" cy="766175"/>
              </a:xfrm>
              <a:custGeom>
                <a:avLst/>
                <a:gdLst/>
                <a:ahLst/>
                <a:cxnLst/>
                <a:rect l="l" t="t" r="r" b="b"/>
                <a:pathLst>
                  <a:path w="30635" h="30647" extrusionOk="0">
                    <a:moveTo>
                      <a:pt x="30552" y="0"/>
                    </a:moveTo>
                    <a:lnTo>
                      <a:pt x="0" y="30552"/>
                    </a:lnTo>
                    <a:cubicBezTo>
                      <a:pt x="48" y="30587"/>
                      <a:pt x="95" y="30611"/>
                      <a:pt x="143" y="30647"/>
                    </a:cubicBezTo>
                    <a:lnTo>
                      <a:pt x="30635" y="155"/>
                    </a:lnTo>
                    <a:cubicBezTo>
                      <a:pt x="30611" y="107"/>
                      <a:pt x="30575" y="60"/>
                      <a:pt x="3055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6" name="Google Shape;2376;p17"/>
              <p:cNvSpPr/>
              <p:nvPr/>
            </p:nvSpPr>
            <p:spPr>
              <a:xfrm>
                <a:off x="3799275" y="2788575"/>
                <a:ext cx="756075" cy="756075"/>
              </a:xfrm>
              <a:custGeom>
                <a:avLst/>
                <a:gdLst/>
                <a:ahLst/>
                <a:cxnLst/>
                <a:rect l="l" t="t" r="r" b="b"/>
                <a:pathLst>
                  <a:path w="30243" h="30243" extrusionOk="0">
                    <a:moveTo>
                      <a:pt x="30171" y="0"/>
                    </a:moveTo>
                    <a:lnTo>
                      <a:pt x="0" y="30159"/>
                    </a:lnTo>
                    <a:lnTo>
                      <a:pt x="155" y="30242"/>
                    </a:lnTo>
                    <a:lnTo>
                      <a:pt x="30242" y="155"/>
                    </a:lnTo>
                    <a:cubicBezTo>
                      <a:pt x="30218" y="95"/>
                      <a:pt x="30195" y="48"/>
                      <a:pt x="3017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7" name="Google Shape;2377;p17"/>
              <p:cNvSpPr/>
              <p:nvPr/>
            </p:nvSpPr>
            <p:spPr>
              <a:xfrm>
                <a:off x="3821900" y="2811200"/>
                <a:ext cx="744750" cy="744750"/>
              </a:xfrm>
              <a:custGeom>
                <a:avLst/>
                <a:gdLst/>
                <a:ahLst/>
                <a:cxnLst/>
                <a:rect l="l" t="t" r="r" b="b"/>
                <a:pathLst>
                  <a:path w="29790" h="29790" extrusionOk="0">
                    <a:moveTo>
                      <a:pt x="29706" y="0"/>
                    </a:moveTo>
                    <a:lnTo>
                      <a:pt x="0" y="29706"/>
                    </a:lnTo>
                    <a:lnTo>
                      <a:pt x="167" y="29789"/>
                    </a:lnTo>
                    <a:lnTo>
                      <a:pt x="29790" y="155"/>
                    </a:lnTo>
                    <a:cubicBezTo>
                      <a:pt x="29766" y="107"/>
                      <a:pt x="29742" y="48"/>
                      <a:pt x="2970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8" name="Google Shape;2378;p17"/>
              <p:cNvSpPr/>
              <p:nvPr/>
            </p:nvSpPr>
            <p:spPr>
              <a:xfrm>
                <a:off x="3845400" y="2834700"/>
                <a:ext cx="731375" cy="731375"/>
              </a:xfrm>
              <a:custGeom>
                <a:avLst/>
                <a:gdLst/>
                <a:ahLst/>
                <a:cxnLst/>
                <a:rect l="l" t="t" r="r" b="b"/>
                <a:pathLst>
                  <a:path w="29255" h="29255" extrusionOk="0">
                    <a:moveTo>
                      <a:pt x="29183" y="1"/>
                    </a:moveTo>
                    <a:lnTo>
                      <a:pt x="1" y="29183"/>
                    </a:lnTo>
                    <a:lnTo>
                      <a:pt x="168" y="29254"/>
                    </a:lnTo>
                    <a:lnTo>
                      <a:pt x="29255" y="167"/>
                    </a:lnTo>
                    <a:cubicBezTo>
                      <a:pt x="29243" y="108"/>
                      <a:pt x="29207" y="48"/>
                      <a:pt x="2918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9" name="Google Shape;2379;p17"/>
              <p:cNvSpPr/>
              <p:nvPr/>
            </p:nvSpPr>
            <p:spPr>
              <a:xfrm>
                <a:off x="3869825" y="2859100"/>
                <a:ext cx="716475" cy="716500"/>
              </a:xfrm>
              <a:custGeom>
                <a:avLst/>
                <a:gdLst/>
                <a:ahLst/>
                <a:cxnLst/>
                <a:rect l="l" t="t" r="r" b="b"/>
                <a:pathLst>
                  <a:path w="28659" h="28660" extrusionOk="0">
                    <a:moveTo>
                      <a:pt x="28587" y="1"/>
                    </a:moveTo>
                    <a:lnTo>
                      <a:pt x="0" y="28600"/>
                    </a:lnTo>
                    <a:lnTo>
                      <a:pt x="179" y="28659"/>
                    </a:lnTo>
                    <a:lnTo>
                      <a:pt x="28659" y="168"/>
                    </a:lnTo>
                    <a:cubicBezTo>
                      <a:pt x="28635" y="108"/>
                      <a:pt x="28611" y="61"/>
                      <a:pt x="2858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0" name="Google Shape;2380;p17"/>
              <p:cNvSpPr/>
              <p:nvPr/>
            </p:nvSpPr>
            <p:spPr>
              <a:xfrm>
                <a:off x="3895425" y="2884425"/>
                <a:ext cx="699200" cy="699200"/>
              </a:xfrm>
              <a:custGeom>
                <a:avLst/>
                <a:gdLst/>
                <a:ahLst/>
                <a:cxnLst/>
                <a:rect l="l" t="t" r="r" b="b"/>
                <a:pathLst>
                  <a:path w="27968" h="27968" extrusionOk="0">
                    <a:moveTo>
                      <a:pt x="27908" y="0"/>
                    </a:moveTo>
                    <a:lnTo>
                      <a:pt x="0" y="27908"/>
                    </a:lnTo>
                    <a:lnTo>
                      <a:pt x="179" y="27968"/>
                    </a:lnTo>
                    <a:lnTo>
                      <a:pt x="27968" y="179"/>
                    </a:lnTo>
                    <a:cubicBezTo>
                      <a:pt x="27944" y="119"/>
                      <a:pt x="27920" y="60"/>
                      <a:pt x="2790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1" name="Google Shape;2381;p17"/>
              <p:cNvSpPr/>
              <p:nvPr/>
            </p:nvSpPr>
            <p:spPr>
              <a:xfrm>
                <a:off x="3921600" y="2910900"/>
                <a:ext cx="680175" cy="680175"/>
              </a:xfrm>
              <a:custGeom>
                <a:avLst/>
                <a:gdLst/>
                <a:ahLst/>
                <a:cxnLst/>
                <a:rect l="l" t="t" r="r" b="b"/>
                <a:pathLst>
                  <a:path w="27207" h="27207" extrusionOk="0">
                    <a:moveTo>
                      <a:pt x="27159" y="1"/>
                    </a:moveTo>
                    <a:lnTo>
                      <a:pt x="1" y="27147"/>
                    </a:lnTo>
                    <a:lnTo>
                      <a:pt x="191" y="27206"/>
                    </a:lnTo>
                    <a:lnTo>
                      <a:pt x="27207" y="191"/>
                    </a:lnTo>
                    <a:cubicBezTo>
                      <a:pt x="27195" y="132"/>
                      <a:pt x="27171" y="60"/>
                      <a:pt x="2715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2" name="Google Shape;2382;p17"/>
              <p:cNvSpPr/>
              <p:nvPr/>
            </p:nvSpPr>
            <p:spPr>
              <a:xfrm>
                <a:off x="3949300" y="2938575"/>
                <a:ext cx="658725" cy="658450"/>
              </a:xfrm>
              <a:custGeom>
                <a:avLst/>
                <a:gdLst/>
                <a:ahLst/>
                <a:cxnLst/>
                <a:rect l="l" t="t" r="r" b="b"/>
                <a:pathLst>
                  <a:path w="26349" h="26338" extrusionOk="0">
                    <a:moveTo>
                      <a:pt x="26301" y="1"/>
                    </a:moveTo>
                    <a:lnTo>
                      <a:pt x="0" y="26302"/>
                    </a:lnTo>
                    <a:lnTo>
                      <a:pt x="203" y="26338"/>
                    </a:lnTo>
                    <a:lnTo>
                      <a:pt x="26349" y="203"/>
                    </a:lnTo>
                    <a:cubicBezTo>
                      <a:pt x="26325" y="132"/>
                      <a:pt x="26313" y="60"/>
                      <a:pt x="2630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3" name="Google Shape;2383;p17"/>
              <p:cNvSpPr/>
              <p:nvPr/>
            </p:nvSpPr>
            <p:spPr>
              <a:xfrm>
                <a:off x="3978175" y="2967450"/>
                <a:ext cx="634625" cy="634350"/>
              </a:xfrm>
              <a:custGeom>
                <a:avLst/>
                <a:gdLst/>
                <a:ahLst/>
                <a:cxnLst/>
                <a:rect l="l" t="t" r="r" b="b"/>
                <a:pathLst>
                  <a:path w="25385" h="25374" extrusionOk="0">
                    <a:moveTo>
                      <a:pt x="25348" y="1"/>
                    </a:moveTo>
                    <a:lnTo>
                      <a:pt x="0" y="25349"/>
                    </a:lnTo>
                    <a:lnTo>
                      <a:pt x="214" y="25373"/>
                    </a:lnTo>
                    <a:lnTo>
                      <a:pt x="25384" y="215"/>
                    </a:lnTo>
                    <a:cubicBezTo>
                      <a:pt x="25372" y="144"/>
                      <a:pt x="25360" y="72"/>
                      <a:pt x="2534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4" name="Google Shape;2384;p17"/>
              <p:cNvSpPr/>
              <p:nvPr/>
            </p:nvSpPr>
            <p:spPr>
              <a:xfrm>
                <a:off x="4008525" y="2997825"/>
                <a:ext cx="607250" cy="607225"/>
              </a:xfrm>
              <a:custGeom>
                <a:avLst/>
                <a:gdLst/>
                <a:ahLst/>
                <a:cxnLst/>
                <a:rect l="l" t="t" r="r" b="b"/>
                <a:pathLst>
                  <a:path w="24290" h="24289" extrusionOk="0">
                    <a:moveTo>
                      <a:pt x="24277" y="0"/>
                    </a:moveTo>
                    <a:lnTo>
                      <a:pt x="0" y="24277"/>
                    </a:lnTo>
                    <a:cubicBezTo>
                      <a:pt x="72" y="24277"/>
                      <a:pt x="155" y="24289"/>
                      <a:pt x="227" y="24289"/>
                    </a:cubicBezTo>
                    <a:lnTo>
                      <a:pt x="24289" y="215"/>
                    </a:lnTo>
                    <a:cubicBezTo>
                      <a:pt x="24289" y="143"/>
                      <a:pt x="24289" y="72"/>
                      <a:pt x="2427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5" name="Google Shape;2385;p17"/>
              <p:cNvSpPr/>
              <p:nvPr/>
            </p:nvSpPr>
            <p:spPr>
              <a:xfrm>
                <a:off x="4040675" y="3029675"/>
                <a:ext cx="576875" cy="576875"/>
              </a:xfrm>
              <a:custGeom>
                <a:avLst/>
                <a:gdLst/>
                <a:ahLst/>
                <a:cxnLst/>
                <a:rect l="l" t="t" r="r" b="b"/>
                <a:pathLst>
                  <a:path w="23075" h="23075" extrusionOk="0">
                    <a:moveTo>
                      <a:pt x="23075" y="0"/>
                    </a:moveTo>
                    <a:lnTo>
                      <a:pt x="0" y="23075"/>
                    </a:lnTo>
                    <a:lnTo>
                      <a:pt x="238" y="23075"/>
                    </a:lnTo>
                    <a:lnTo>
                      <a:pt x="23075" y="238"/>
                    </a:lnTo>
                    <a:cubicBezTo>
                      <a:pt x="23075" y="155"/>
                      <a:pt x="23075" y="84"/>
                      <a:pt x="230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6" name="Google Shape;2386;p17"/>
              <p:cNvSpPr/>
              <p:nvPr/>
            </p:nvSpPr>
            <p:spPr>
              <a:xfrm>
                <a:off x="4074300" y="3063600"/>
                <a:ext cx="543250" cy="543250"/>
              </a:xfrm>
              <a:custGeom>
                <a:avLst/>
                <a:gdLst/>
                <a:ahLst/>
                <a:cxnLst/>
                <a:rect l="l" t="t" r="r" b="b"/>
                <a:pathLst>
                  <a:path w="21730" h="21730" extrusionOk="0">
                    <a:moveTo>
                      <a:pt x="21730" y="1"/>
                    </a:moveTo>
                    <a:lnTo>
                      <a:pt x="1" y="21729"/>
                    </a:lnTo>
                    <a:lnTo>
                      <a:pt x="239" y="21729"/>
                    </a:lnTo>
                    <a:lnTo>
                      <a:pt x="21730" y="239"/>
                    </a:lnTo>
                    <a:lnTo>
                      <a:pt x="2173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7" name="Google Shape;2387;p17"/>
              <p:cNvSpPr/>
              <p:nvPr/>
            </p:nvSpPr>
            <p:spPr>
              <a:xfrm>
                <a:off x="4110325" y="3099325"/>
                <a:ext cx="505450" cy="505450"/>
              </a:xfrm>
              <a:custGeom>
                <a:avLst/>
                <a:gdLst/>
                <a:ahLst/>
                <a:cxnLst/>
                <a:rect l="l" t="t" r="r" b="b"/>
                <a:pathLst>
                  <a:path w="20218" h="20218" extrusionOk="0">
                    <a:moveTo>
                      <a:pt x="20217" y="0"/>
                    </a:moveTo>
                    <a:lnTo>
                      <a:pt x="0" y="20217"/>
                    </a:lnTo>
                    <a:lnTo>
                      <a:pt x="262" y="20193"/>
                    </a:lnTo>
                    <a:lnTo>
                      <a:pt x="20182" y="274"/>
                    </a:lnTo>
                    <a:lnTo>
                      <a:pt x="2021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8" name="Google Shape;2388;p17"/>
              <p:cNvSpPr/>
              <p:nvPr/>
            </p:nvSpPr>
            <p:spPr>
              <a:xfrm>
                <a:off x="4149325" y="3138325"/>
                <a:ext cx="461375" cy="461375"/>
              </a:xfrm>
              <a:custGeom>
                <a:avLst/>
                <a:gdLst/>
                <a:ahLst/>
                <a:cxnLst/>
                <a:rect l="l" t="t" r="r" b="b"/>
                <a:pathLst>
                  <a:path w="18455" h="18455" extrusionOk="0">
                    <a:moveTo>
                      <a:pt x="18455" y="0"/>
                    </a:moveTo>
                    <a:lnTo>
                      <a:pt x="0" y="18455"/>
                    </a:lnTo>
                    <a:lnTo>
                      <a:pt x="0" y="18455"/>
                    </a:lnTo>
                    <a:lnTo>
                      <a:pt x="286" y="18407"/>
                    </a:lnTo>
                    <a:lnTo>
                      <a:pt x="18407" y="286"/>
                    </a:lnTo>
                    <a:lnTo>
                      <a:pt x="1845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9" name="Google Shape;2389;p17"/>
              <p:cNvSpPr/>
              <p:nvPr/>
            </p:nvSpPr>
            <p:spPr>
              <a:xfrm>
                <a:off x="4191275" y="3180575"/>
                <a:ext cx="411100" cy="410800"/>
              </a:xfrm>
              <a:custGeom>
                <a:avLst/>
                <a:gdLst/>
                <a:ahLst/>
                <a:cxnLst/>
                <a:rect l="l" t="t" r="r" b="b"/>
                <a:pathLst>
                  <a:path w="16444" h="16432" extrusionOk="0">
                    <a:moveTo>
                      <a:pt x="16443" y="1"/>
                    </a:moveTo>
                    <a:lnTo>
                      <a:pt x="1" y="16431"/>
                    </a:lnTo>
                    <a:cubicBezTo>
                      <a:pt x="120" y="16407"/>
                      <a:pt x="227" y="16384"/>
                      <a:pt x="334" y="16348"/>
                    </a:cubicBezTo>
                    <a:lnTo>
                      <a:pt x="16360" y="322"/>
                    </a:lnTo>
                    <a:cubicBezTo>
                      <a:pt x="16384" y="215"/>
                      <a:pt x="16420" y="108"/>
                      <a:pt x="1644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0" name="Google Shape;2390;p17"/>
              <p:cNvSpPr/>
              <p:nvPr/>
            </p:nvSpPr>
            <p:spPr>
              <a:xfrm>
                <a:off x="4239200" y="3228500"/>
                <a:ext cx="349175" cy="349175"/>
              </a:xfrm>
              <a:custGeom>
                <a:avLst/>
                <a:gdLst/>
                <a:ahLst/>
                <a:cxnLst/>
                <a:rect l="l" t="t" r="r" b="b"/>
                <a:pathLst>
                  <a:path w="13967" h="13967" extrusionOk="0">
                    <a:moveTo>
                      <a:pt x="13967" y="1"/>
                    </a:moveTo>
                    <a:lnTo>
                      <a:pt x="1" y="13967"/>
                    </a:lnTo>
                    <a:lnTo>
                      <a:pt x="1" y="13967"/>
                    </a:lnTo>
                    <a:lnTo>
                      <a:pt x="370" y="13836"/>
                    </a:lnTo>
                    <a:lnTo>
                      <a:pt x="13836" y="370"/>
                    </a:lnTo>
                    <a:cubicBezTo>
                      <a:pt x="13884" y="239"/>
                      <a:pt x="13919" y="120"/>
                      <a:pt x="1396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1" name="Google Shape;2391;p17"/>
              <p:cNvSpPr/>
              <p:nvPr/>
            </p:nvSpPr>
            <p:spPr>
              <a:xfrm>
                <a:off x="4295775" y="3284750"/>
                <a:ext cx="269975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799" h="10812" extrusionOk="0">
                    <a:moveTo>
                      <a:pt x="10799" y="1"/>
                    </a:moveTo>
                    <a:lnTo>
                      <a:pt x="0" y="10812"/>
                    </a:lnTo>
                    <a:cubicBezTo>
                      <a:pt x="155" y="10740"/>
                      <a:pt x="310" y="10657"/>
                      <a:pt x="476" y="10574"/>
                    </a:cubicBezTo>
                    <a:lnTo>
                      <a:pt x="10561" y="477"/>
                    </a:lnTo>
                    <a:cubicBezTo>
                      <a:pt x="10644" y="322"/>
                      <a:pt x="10728" y="168"/>
                      <a:pt x="1079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2" name="Google Shape;2392;p17"/>
              <p:cNvSpPr/>
              <p:nvPr/>
            </p:nvSpPr>
            <p:spPr>
              <a:xfrm>
                <a:off x="4375225" y="3364225"/>
                <a:ext cx="145000" cy="145300"/>
              </a:xfrm>
              <a:custGeom>
                <a:avLst/>
                <a:gdLst/>
                <a:ahLst/>
                <a:cxnLst/>
                <a:rect l="l" t="t" r="r" b="b"/>
                <a:pathLst>
                  <a:path w="5800" h="5812" extrusionOk="0">
                    <a:moveTo>
                      <a:pt x="5799" y="1"/>
                    </a:moveTo>
                    <a:lnTo>
                      <a:pt x="1" y="5811"/>
                    </a:lnTo>
                    <a:cubicBezTo>
                      <a:pt x="287" y="5609"/>
                      <a:pt x="584" y="5406"/>
                      <a:pt x="858" y="5180"/>
                    </a:cubicBezTo>
                    <a:lnTo>
                      <a:pt x="5180" y="870"/>
                    </a:lnTo>
                    <a:cubicBezTo>
                      <a:pt x="5395" y="584"/>
                      <a:pt x="5597" y="299"/>
                      <a:pt x="579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393" name="Google Shape;2393;p17"/>
            <p:cNvSpPr/>
            <p:nvPr/>
          </p:nvSpPr>
          <p:spPr>
            <a:xfrm>
              <a:off x="-789931" y="43388"/>
              <a:ext cx="1321875" cy="1321838"/>
            </a:xfrm>
            <a:custGeom>
              <a:avLst/>
              <a:gdLst/>
              <a:ahLst/>
              <a:cxnLst/>
              <a:rect l="l" t="t" r="r" b="b"/>
              <a:pathLst>
                <a:path w="35375" h="35374" extrusionOk="0">
                  <a:moveTo>
                    <a:pt x="32993" y="33004"/>
                  </a:moveTo>
                  <a:lnTo>
                    <a:pt x="32993" y="33004"/>
                  </a:lnTo>
                  <a:cubicBezTo>
                    <a:pt x="30612" y="35373"/>
                    <a:pt x="26766" y="35373"/>
                    <a:pt x="24385" y="33004"/>
                  </a:cubicBezTo>
                  <a:lnTo>
                    <a:pt x="2382" y="10989"/>
                  </a:lnTo>
                  <a:cubicBezTo>
                    <a:pt x="1" y="8608"/>
                    <a:pt x="1" y="4763"/>
                    <a:pt x="2382" y="2381"/>
                  </a:cubicBezTo>
                  <a:lnTo>
                    <a:pt x="2382" y="2381"/>
                  </a:lnTo>
                  <a:cubicBezTo>
                    <a:pt x="4751" y="0"/>
                    <a:pt x="8597" y="0"/>
                    <a:pt x="10978" y="2381"/>
                  </a:cubicBezTo>
                  <a:lnTo>
                    <a:pt x="32993" y="24396"/>
                  </a:lnTo>
                  <a:cubicBezTo>
                    <a:pt x="35374" y="26765"/>
                    <a:pt x="35374" y="30623"/>
                    <a:pt x="32993" y="33004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4" name="Google Shape;2394;p17"/>
            <p:cNvSpPr/>
            <p:nvPr/>
          </p:nvSpPr>
          <p:spPr>
            <a:xfrm>
              <a:off x="-801377" y="-1366973"/>
              <a:ext cx="1759447" cy="1759187"/>
            </a:xfrm>
            <a:custGeom>
              <a:avLst/>
              <a:gdLst/>
              <a:ahLst/>
              <a:cxnLst/>
              <a:rect l="l" t="t" r="r" b="b"/>
              <a:pathLst>
                <a:path w="81249" h="81237" extrusionOk="0">
                  <a:moveTo>
                    <a:pt x="75784" y="56007"/>
                  </a:moveTo>
                  <a:lnTo>
                    <a:pt x="25230" y="5453"/>
                  </a:lnTo>
                  <a:cubicBezTo>
                    <a:pt x="19765" y="0"/>
                    <a:pt x="10931" y="0"/>
                    <a:pt x="5466" y="5453"/>
                  </a:cubicBezTo>
                  <a:lnTo>
                    <a:pt x="5466" y="5453"/>
                  </a:lnTo>
                  <a:cubicBezTo>
                    <a:pt x="13" y="10906"/>
                    <a:pt x="1" y="19764"/>
                    <a:pt x="5466" y="25217"/>
                  </a:cubicBezTo>
                  <a:lnTo>
                    <a:pt x="56032" y="75783"/>
                  </a:lnTo>
                  <a:cubicBezTo>
                    <a:pt x="61485" y="81236"/>
                    <a:pt x="70331" y="81236"/>
                    <a:pt x="75784" y="75771"/>
                  </a:cubicBezTo>
                  <a:cubicBezTo>
                    <a:pt x="81249" y="70318"/>
                    <a:pt x="81249" y="61472"/>
                    <a:pt x="75784" y="56007"/>
                  </a:cubicBez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5" name="Google Shape;2395;p17"/>
            <p:cNvSpPr/>
            <p:nvPr/>
          </p:nvSpPr>
          <p:spPr>
            <a:xfrm>
              <a:off x="84171" y="-895624"/>
              <a:ext cx="1170561" cy="1130023"/>
            </a:xfrm>
            <a:custGeom>
              <a:avLst/>
              <a:gdLst/>
              <a:ahLst/>
              <a:cxnLst/>
              <a:rect l="l" t="t" r="r" b="b"/>
              <a:pathLst>
                <a:path w="54055" h="52183" extrusionOk="0">
                  <a:moveTo>
                    <a:pt x="10510" y="759"/>
                  </a:moveTo>
                  <a:cubicBezTo>
                    <a:pt x="12828" y="759"/>
                    <a:pt x="15036" y="1686"/>
                    <a:pt x="16669" y="3331"/>
                  </a:cubicBezTo>
                  <a:lnTo>
                    <a:pt x="49804" y="36454"/>
                  </a:lnTo>
                  <a:cubicBezTo>
                    <a:pt x="53233" y="39883"/>
                    <a:pt x="53233" y="45431"/>
                    <a:pt x="49804" y="48860"/>
                  </a:cubicBezTo>
                  <a:cubicBezTo>
                    <a:pt x="48090" y="50575"/>
                    <a:pt x="45842" y="51432"/>
                    <a:pt x="43595" y="51432"/>
                  </a:cubicBezTo>
                  <a:cubicBezTo>
                    <a:pt x="41348" y="51432"/>
                    <a:pt x="39100" y="50575"/>
                    <a:pt x="37386" y="48860"/>
                  </a:cubicBezTo>
                  <a:lnTo>
                    <a:pt x="4263" y="15737"/>
                  </a:lnTo>
                  <a:cubicBezTo>
                    <a:pt x="1750" y="13225"/>
                    <a:pt x="1012" y="9451"/>
                    <a:pt x="2370" y="6177"/>
                  </a:cubicBezTo>
                  <a:cubicBezTo>
                    <a:pt x="3727" y="2902"/>
                    <a:pt x="6918" y="759"/>
                    <a:pt x="10466" y="759"/>
                  </a:cubicBezTo>
                  <a:cubicBezTo>
                    <a:pt x="10481" y="759"/>
                    <a:pt x="10495" y="759"/>
                    <a:pt x="10510" y="759"/>
                  </a:cubicBezTo>
                  <a:close/>
                  <a:moveTo>
                    <a:pt x="10470" y="0"/>
                  </a:moveTo>
                  <a:cubicBezTo>
                    <a:pt x="8031" y="0"/>
                    <a:pt x="5590" y="932"/>
                    <a:pt x="3727" y="2795"/>
                  </a:cubicBezTo>
                  <a:cubicBezTo>
                    <a:pt x="0" y="6510"/>
                    <a:pt x="0" y="12546"/>
                    <a:pt x="3727" y="16273"/>
                  </a:cubicBezTo>
                  <a:lnTo>
                    <a:pt x="36850" y="49396"/>
                  </a:lnTo>
                  <a:cubicBezTo>
                    <a:pt x="38626" y="51172"/>
                    <a:pt x="41037" y="52182"/>
                    <a:pt x="43545" y="52182"/>
                  </a:cubicBezTo>
                  <a:cubicBezTo>
                    <a:pt x="43560" y="52182"/>
                    <a:pt x="43574" y="52182"/>
                    <a:pt x="43589" y="52182"/>
                  </a:cubicBezTo>
                  <a:cubicBezTo>
                    <a:pt x="43604" y="52182"/>
                    <a:pt x="43618" y="52182"/>
                    <a:pt x="43633" y="52182"/>
                  </a:cubicBezTo>
                  <a:cubicBezTo>
                    <a:pt x="46153" y="52182"/>
                    <a:pt x="48552" y="51172"/>
                    <a:pt x="50340" y="49396"/>
                  </a:cubicBezTo>
                  <a:cubicBezTo>
                    <a:pt x="54055" y="45681"/>
                    <a:pt x="54055" y="39645"/>
                    <a:pt x="50340" y="35918"/>
                  </a:cubicBezTo>
                  <a:lnTo>
                    <a:pt x="17205" y="2795"/>
                  </a:lnTo>
                  <a:cubicBezTo>
                    <a:pt x="15347" y="932"/>
                    <a:pt x="12910" y="0"/>
                    <a:pt x="104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96" name="Google Shape;2396;p17"/>
            <p:cNvGrpSpPr/>
            <p:nvPr/>
          </p:nvGrpSpPr>
          <p:grpSpPr>
            <a:xfrm>
              <a:off x="7757863" y="3636224"/>
              <a:ext cx="2084478" cy="2085038"/>
              <a:chOff x="3502200" y="2491200"/>
              <a:chExt cx="1115350" cy="1115650"/>
            </a:xfrm>
          </p:grpSpPr>
          <p:sp>
            <p:nvSpPr>
              <p:cNvPr id="2397" name="Google Shape;2397;p17"/>
              <p:cNvSpPr/>
              <p:nvPr/>
            </p:nvSpPr>
            <p:spPr>
              <a:xfrm>
                <a:off x="3606975" y="2596575"/>
                <a:ext cx="126550" cy="126525"/>
              </a:xfrm>
              <a:custGeom>
                <a:avLst/>
                <a:gdLst/>
                <a:ahLst/>
                <a:cxnLst/>
                <a:rect l="l" t="t" r="r" b="b"/>
                <a:pathLst>
                  <a:path w="5062" h="5061" extrusionOk="0">
                    <a:moveTo>
                      <a:pt x="5061" y="1"/>
                    </a:moveTo>
                    <a:lnTo>
                      <a:pt x="5061" y="1"/>
                    </a:lnTo>
                    <a:cubicBezTo>
                      <a:pt x="4728" y="251"/>
                      <a:pt x="4382" y="501"/>
                      <a:pt x="4049" y="775"/>
                    </a:cubicBezTo>
                    <a:lnTo>
                      <a:pt x="775" y="4049"/>
                    </a:lnTo>
                    <a:cubicBezTo>
                      <a:pt x="513" y="4370"/>
                      <a:pt x="251" y="4716"/>
                      <a:pt x="1" y="5061"/>
                    </a:cubicBezTo>
                    <a:lnTo>
                      <a:pt x="506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8" name="Google Shape;2398;p17"/>
              <p:cNvSpPr/>
              <p:nvPr/>
            </p:nvSpPr>
            <p:spPr>
              <a:xfrm>
                <a:off x="3557275" y="2546575"/>
                <a:ext cx="260175" cy="260175"/>
              </a:xfrm>
              <a:custGeom>
                <a:avLst/>
                <a:gdLst/>
                <a:ahLst/>
                <a:cxnLst/>
                <a:rect l="l" t="t" r="r" b="b"/>
                <a:pathLst>
                  <a:path w="10407" h="10407" extrusionOk="0">
                    <a:moveTo>
                      <a:pt x="10407" y="0"/>
                    </a:moveTo>
                    <a:cubicBezTo>
                      <a:pt x="10264" y="72"/>
                      <a:pt x="10097" y="155"/>
                      <a:pt x="9942" y="227"/>
                    </a:cubicBezTo>
                    <a:lnTo>
                      <a:pt x="239" y="9930"/>
                    </a:lnTo>
                    <a:cubicBezTo>
                      <a:pt x="155" y="10085"/>
                      <a:pt x="84" y="10252"/>
                      <a:pt x="1" y="10406"/>
                    </a:cubicBezTo>
                    <a:lnTo>
                      <a:pt x="1040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9" name="Google Shape;2399;p17"/>
              <p:cNvSpPr/>
              <p:nvPr/>
            </p:nvSpPr>
            <p:spPr>
              <a:xfrm>
                <a:off x="3532875" y="2522175"/>
                <a:ext cx="342625" cy="342625"/>
              </a:xfrm>
              <a:custGeom>
                <a:avLst/>
                <a:gdLst/>
                <a:ahLst/>
                <a:cxnLst/>
                <a:rect l="l" t="t" r="r" b="b"/>
                <a:pathLst>
                  <a:path w="13705" h="13705" extrusionOk="0">
                    <a:moveTo>
                      <a:pt x="13704" y="0"/>
                    </a:moveTo>
                    <a:lnTo>
                      <a:pt x="13704" y="0"/>
                    </a:lnTo>
                    <a:cubicBezTo>
                      <a:pt x="13585" y="48"/>
                      <a:pt x="13454" y="107"/>
                      <a:pt x="13323" y="155"/>
                    </a:cubicBezTo>
                    <a:lnTo>
                      <a:pt x="155" y="13323"/>
                    </a:lnTo>
                    <a:cubicBezTo>
                      <a:pt x="107" y="13454"/>
                      <a:pt x="60" y="13585"/>
                      <a:pt x="0" y="13704"/>
                    </a:cubicBezTo>
                    <a:lnTo>
                      <a:pt x="1370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0" name="Google Shape;2400;p17"/>
              <p:cNvSpPr/>
              <p:nvPr/>
            </p:nvSpPr>
            <p:spPr>
              <a:xfrm>
                <a:off x="3518575" y="2507875"/>
                <a:ext cx="405450" cy="405425"/>
              </a:xfrm>
              <a:custGeom>
                <a:avLst/>
                <a:gdLst/>
                <a:ahLst/>
                <a:cxnLst/>
                <a:rect l="l" t="t" r="r" b="b"/>
                <a:pathLst>
                  <a:path w="16218" h="16217" extrusionOk="0">
                    <a:moveTo>
                      <a:pt x="16217" y="1"/>
                    </a:moveTo>
                    <a:lnTo>
                      <a:pt x="16217" y="1"/>
                    </a:lnTo>
                    <a:cubicBezTo>
                      <a:pt x="16110" y="24"/>
                      <a:pt x="16003" y="60"/>
                      <a:pt x="15884" y="96"/>
                    </a:cubicBezTo>
                    <a:lnTo>
                      <a:pt x="96" y="15884"/>
                    </a:lnTo>
                    <a:cubicBezTo>
                      <a:pt x="60" y="15991"/>
                      <a:pt x="37" y="16098"/>
                      <a:pt x="1" y="16217"/>
                    </a:cubicBezTo>
                    <a:lnTo>
                      <a:pt x="1621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1" name="Google Shape;2401;p17"/>
              <p:cNvSpPr/>
              <p:nvPr/>
            </p:nvSpPr>
            <p:spPr>
              <a:xfrm>
                <a:off x="3509950" y="2499250"/>
                <a:ext cx="456925" cy="456925"/>
              </a:xfrm>
              <a:custGeom>
                <a:avLst/>
                <a:gdLst/>
                <a:ahLst/>
                <a:cxnLst/>
                <a:rect l="l" t="t" r="r" b="b"/>
                <a:pathLst>
                  <a:path w="18277" h="18277" extrusionOk="0">
                    <a:moveTo>
                      <a:pt x="18277" y="0"/>
                    </a:moveTo>
                    <a:cubicBezTo>
                      <a:pt x="18181" y="12"/>
                      <a:pt x="18074" y="24"/>
                      <a:pt x="17979" y="48"/>
                    </a:cubicBezTo>
                    <a:lnTo>
                      <a:pt x="48" y="17991"/>
                    </a:lnTo>
                    <a:cubicBezTo>
                      <a:pt x="24" y="18086"/>
                      <a:pt x="12" y="18181"/>
                      <a:pt x="1" y="18276"/>
                    </a:cubicBezTo>
                    <a:lnTo>
                      <a:pt x="1827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2" name="Google Shape;2402;p17"/>
              <p:cNvSpPr/>
              <p:nvPr/>
            </p:nvSpPr>
            <p:spPr>
              <a:xfrm>
                <a:off x="3504600" y="2493600"/>
                <a:ext cx="501575" cy="501575"/>
              </a:xfrm>
              <a:custGeom>
                <a:avLst/>
                <a:gdLst/>
                <a:ahLst/>
                <a:cxnLst/>
                <a:rect l="l" t="t" r="r" b="b"/>
                <a:pathLst>
                  <a:path w="20063" h="20063" extrusionOk="0">
                    <a:moveTo>
                      <a:pt x="20062" y="0"/>
                    </a:moveTo>
                    <a:lnTo>
                      <a:pt x="20062" y="0"/>
                    </a:lnTo>
                    <a:cubicBezTo>
                      <a:pt x="19967" y="12"/>
                      <a:pt x="19872" y="24"/>
                      <a:pt x="19788" y="36"/>
                    </a:cubicBezTo>
                    <a:lnTo>
                      <a:pt x="36" y="19788"/>
                    </a:lnTo>
                    <a:cubicBezTo>
                      <a:pt x="24" y="19884"/>
                      <a:pt x="12" y="19979"/>
                      <a:pt x="0" y="20062"/>
                    </a:cubicBezTo>
                    <a:lnTo>
                      <a:pt x="2006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3" name="Google Shape;2403;p17"/>
              <p:cNvSpPr/>
              <p:nvPr/>
            </p:nvSpPr>
            <p:spPr>
              <a:xfrm>
                <a:off x="3502500" y="2491500"/>
                <a:ext cx="539675" cy="539975"/>
              </a:xfrm>
              <a:custGeom>
                <a:avLst/>
                <a:gdLst/>
                <a:ahLst/>
                <a:cxnLst/>
                <a:rect l="l" t="t" r="r" b="b"/>
                <a:pathLst>
                  <a:path w="21587" h="21599" extrusionOk="0">
                    <a:moveTo>
                      <a:pt x="21587" y="1"/>
                    </a:moveTo>
                    <a:lnTo>
                      <a:pt x="21337" y="13"/>
                    </a:lnTo>
                    <a:lnTo>
                      <a:pt x="1" y="21349"/>
                    </a:lnTo>
                    <a:lnTo>
                      <a:pt x="1" y="21599"/>
                    </a:lnTo>
                    <a:lnTo>
                      <a:pt x="2158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4" name="Google Shape;2404;p17"/>
              <p:cNvSpPr/>
              <p:nvPr/>
            </p:nvSpPr>
            <p:spPr>
              <a:xfrm>
                <a:off x="3502200" y="2491200"/>
                <a:ext cx="573925" cy="574200"/>
              </a:xfrm>
              <a:custGeom>
                <a:avLst/>
                <a:gdLst/>
                <a:ahLst/>
                <a:cxnLst/>
                <a:rect l="l" t="t" r="r" b="b"/>
                <a:pathLst>
                  <a:path w="22957" h="22968" extrusionOk="0">
                    <a:moveTo>
                      <a:pt x="22718" y="1"/>
                    </a:moveTo>
                    <a:lnTo>
                      <a:pt x="1" y="22730"/>
                    </a:lnTo>
                    <a:lnTo>
                      <a:pt x="1" y="22968"/>
                    </a:lnTo>
                    <a:lnTo>
                      <a:pt x="22956" y="13"/>
                    </a:lnTo>
                    <a:lnTo>
                      <a:pt x="2271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5" name="Google Shape;2405;p17"/>
              <p:cNvSpPr/>
              <p:nvPr/>
            </p:nvSpPr>
            <p:spPr>
              <a:xfrm>
                <a:off x="3503700" y="2493000"/>
                <a:ext cx="604575" cy="604550"/>
              </a:xfrm>
              <a:custGeom>
                <a:avLst/>
                <a:gdLst/>
                <a:ahLst/>
                <a:cxnLst/>
                <a:rect l="l" t="t" r="r" b="b"/>
                <a:pathLst>
                  <a:path w="24183" h="24182" extrusionOk="0">
                    <a:moveTo>
                      <a:pt x="23956" y="0"/>
                    </a:moveTo>
                    <a:lnTo>
                      <a:pt x="0" y="23956"/>
                    </a:lnTo>
                    <a:cubicBezTo>
                      <a:pt x="0" y="24039"/>
                      <a:pt x="0" y="24110"/>
                      <a:pt x="12" y="24182"/>
                    </a:cubicBezTo>
                    <a:lnTo>
                      <a:pt x="24182" y="24"/>
                    </a:lnTo>
                    <a:cubicBezTo>
                      <a:pt x="24111" y="0"/>
                      <a:pt x="24027" y="0"/>
                      <a:pt x="2395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6" name="Google Shape;2406;p17"/>
              <p:cNvSpPr/>
              <p:nvPr/>
            </p:nvSpPr>
            <p:spPr>
              <a:xfrm>
                <a:off x="3506975" y="2495975"/>
                <a:ext cx="631650" cy="631950"/>
              </a:xfrm>
              <a:custGeom>
                <a:avLst/>
                <a:gdLst/>
                <a:ahLst/>
                <a:cxnLst/>
                <a:rect l="l" t="t" r="r" b="b"/>
                <a:pathLst>
                  <a:path w="25266" h="25278" extrusionOk="0">
                    <a:moveTo>
                      <a:pt x="25051" y="0"/>
                    </a:moveTo>
                    <a:lnTo>
                      <a:pt x="0" y="25063"/>
                    </a:lnTo>
                    <a:cubicBezTo>
                      <a:pt x="0" y="25134"/>
                      <a:pt x="12" y="25206"/>
                      <a:pt x="24" y="25277"/>
                    </a:cubicBezTo>
                    <a:lnTo>
                      <a:pt x="25266" y="24"/>
                    </a:lnTo>
                    <a:lnTo>
                      <a:pt x="2505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7" name="Google Shape;2407;p17"/>
              <p:cNvSpPr/>
              <p:nvPr/>
            </p:nvSpPr>
            <p:spPr>
              <a:xfrm>
                <a:off x="3511450" y="2500725"/>
                <a:ext cx="656350" cy="656075"/>
              </a:xfrm>
              <a:custGeom>
                <a:avLst/>
                <a:gdLst/>
                <a:ahLst/>
                <a:cxnLst/>
                <a:rect l="l" t="t" r="r" b="b"/>
                <a:pathLst>
                  <a:path w="26254" h="26243" extrusionOk="0">
                    <a:moveTo>
                      <a:pt x="26051" y="1"/>
                    </a:moveTo>
                    <a:lnTo>
                      <a:pt x="0" y="26040"/>
                    </a:lnTo>
                    <a:cubicBezTo>
                      <a:pt x="24" y="26111"/>
                      <a:pt x="24" y="26183"/>
                      <a:pt x="48" y="26242"/>
                    </a:cubicBezTo>
                    <a:lnTo>
                      <a:pt x="26253" y="37"/>
                    </a:lnTo>
                    <a:lnTo>
                      <a:pt x="2605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8" name="Google Shape;2408;p17"/>
              <p:cNvSpPr/>
              <p:nvPr/>
            </p:nvSpPr>
            <p:spPr>
              <a:xfrm>
                <a:off x="3517400" y="2506700"/>
                <a:ext cx="678075" cy="678075"/>
              </a:xfrm>
              <a:custGeom>
                <a:avLst/>
                <a:gdLst/>
                <a:ahLst/>
                <a:cxnLst/>
                <a:rect l="l" t="t" r="r" b="b"/>
                <a:pathLst>
                  <a:path w="27123" h="27123" extrusionOk="0">
                    <a:moveTo>
                      <a:pt x="26932" y="0"/>
                    </a:moveTo>
                    <a:lnTo>
                      <a:pt x="0" y="26932"/>
                    </a:lnTo>
                    <a:cubicBezTo>
                      <a:pt x="12" y="26991"/>
                      <a:pt x="36" y="27051"/>
                      <a:pt x="48" y="27122"/>
                    </a:cubicBezTo>
                    <a:lnTo>
                      <a:pt x="27123" y="48"/>
                    </a:lnTo>
                    <a:lnTo>
                      <a:pt x="2693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9" name="Google Shape;2409;p17"/>
              <p:cNvSpPr/>
              <p:nvPr/>
            </p:nvSpPr>
            <p:spPr>
              <a:xfrm>
                <a:off x="3524525" y="2513825"/>
                <a:ext cx="697450" cy="697450"/>
              </a:xfrm>
              <a:custGeom>
                <a:avLst/>
                <a:gdLst/>
                <a:ahLst/>
                <a:cxnLst/>
                <a:rect l="l" t="t" r="r" b="b"/>
                <a:pathLst>
                  <a:path w="27898" h="27898" extrusionOk="0">
                    <a:moveTo>
                      <a:pt x="27719" y="1"/>
                    </a:moveTo>
                    <a:lnTo>
                      <a:pt x="1" y="27718"/>
                    </a:lnTo>
                    <a:cubicBezTo>
                      <a:pt x="25" y="27778"/>
                      <a:pt x="37" y="27838"/>
                      <a:pt x="60" y="27897"/>
                    </a:cubicBezTo>
                    <a:lnTo>
                      <a:pt x="27897" y="48"/>
                    </a:lnTo>
                    <a:lnTo>
                      <a:pt x="2771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0" name="Google Shape;2410;p17"/>
              <p:cNvSpPr/>
              <p:nvPr/>
            </p:nvSpPr>
            <p:spPr>
              <a:xfrm>
                <a:off x="3532875" y="2521875"/>
                <a:ext cx="714700" cy="714975"/>
              </a:xfrm>
              <a:custGeom>
                <a:avLst/>
                <a:gdLst/>
                <a:ahLst/>
                <a:cxnLst/>
                <a:rect l="l" t="t" r="r" b="b"/>
                <a:pathLst>
                  <a:path w="28588" h="28599" extrusionOk="0">
                    <a:moveTo>
                      <a:pt x="28409" y="0"/>
                    </a:moveTo>
                    <a:lnTo>
                      <a:pt x="0" y="28420"/>
                    </a:lnTo>
                    <a:cubicBezTo>
                      <a:pt x="12" y="28480"/>
                      <a:pt x="36" y="28539"/>
                      <a:pt x="60" y="28599"/>
                    </a:cubicBezTo>
                    <a:lnTo>
                      <a:pt x="28587" y="72"/>
                    </a:lnTo>
                    <a:lnTo>
                      <a:pt x="2840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1" name="Google Shape;2411;p17"/>
              <p:cNvSpPr/>
              <p:nvPr/>
            </p:nvSpPr>
            <p:spPr>
              <a:xfrm>
                <a:off x="3542100" y="2531100"/>
                <a:ext cx="730175" cy="730175"/>
              </a:xfrm>
              <a:custGeom>
                <a:avLst/>
                <a:gdLst/>
                <a:ahLst/>
                <a:cxnLst/>
                <a:rect l="l" t="t" r="r" b="b"/>
                <a:pathLst>
                  <a:path w="29207" h="29207" extrusionOk="0">
                    <a:moveTo>
                      <a:pt x="29028" y="0"/>
                    </a:moveTo>
                    <a:lnTo>
                      <a:pt x="0" y="29040"/>
                    </a:lnTo>
                    <a:cubicBezTo>
                      <a:pt x="24" y="29099"/>
                      <a:pt x="48" y="29147"/>
                      <a:pt x="72" y="29206"/>
                    </a:cubicBezTo>
                    <a:lnTo>
                      <a:pt x="29206" y="72"/>
                    </a:lnTo>
                    <a:lnTo>
                      <a:pt x="2902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2" name="Google Shape;2412;p17"/>
              <p:cNvSpPr/>
              <p:nvPr/>
            </p:nvSpPr>
            <p:spPr>
              <a:xfrm>
                <a:off x="3552225" y="2541525"/>
                <a:ext cx="743550" cy="743550"/>
              </a:xfrm>
              <a:custGeom>
                <a:avLst/>
                <a:gdLst/>
                <a:ahLst/>
                <a:cxnLst/>
                <a:rect l="l" t="t" r="r" b="b"/>
                <a:pathLst>
                  <a:path w="29742" h="29742" extrusionOk="0">
                    <a:moveTo>
                      <a:pt x="29575" y="0"/>
                    </a:moveTo>
                    <a:lnTo>
                      <a:pt x="0" y="29575"/>
                    </a:lnTo>
                    <a:cubicBezTo>
                      <a:pt x="24" y="29623"/>
                      <a:pt x="48" y="29682"/>
                      <a:pt x="72" y="29742"/>
                    </a:cubicBezTo>
                    <a:lnTo>
                      <a:pt x="29742" y="71"/>
                    </a:lnTo>
                    <a:lnTo>
                      <a:pt x="2957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3" name="Google Shape;2413;p17"/>
              <p:cNvSpPr/>
              <p:nvPr/>
            </p:nvSpPr>
            <p:spPr>
              <a:xfrm>
                <a:off x="3563225" y="2552525"/>
                <a:ext cx="755175" cy="755175"/>
              </a:xfrm>
              <a:custGeom>
                <a:avLst/>
                <a:gdLst/>
                <a:ahLst/>
                <a:cxnLst/>
                <a:rect l="l" t="t" r="r" b="b"/>
                <a:pathLst>
                  <a:path w="30207" h="30207" extrusionOk="0">
                    <a:moveTo>
                      <a:pt x="30052" y="1"/>
                    </a:moveTo>
                    <a:lnTo>
                      <a:pt x="1" y="30040"/>
                    </a:lnTo>
                    <a:cubicBezTo>
                      <a:pt x="36" y="30100"/>
                      <a:pt x="60" y="30147"/>
                      <a:pt x="84" y="30207"/>
                    </a:cubicBezTo>
                    <a:lnTo>
                      <a:pt x="30207" y="84"/>
                    </a:lnTo>
                    <a:lnTo>
                      <a:pt x="3005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4" name="Google Shape;2414;p17"/>
              <p:cNvSpPr/>
              <p:nvPr/>
            </p:nvSpPr>
            <p:spPr>
              <a:xfrm>
                <a:off x="3575125" y="2564425"/>
                <a:ext cx="765025" cy="765000"/>
              </a:xfrm>
              <a:custGeom>
                <a:avLst/>
                <a:gdLst/>
                <a:ahLst/>
                <a:cxnLst/>
                <a:rect l="l" t="t" r="r" b="b"/>
                <a:pathLst>
                  <a:path w="30601" h="30600" extrusionOk="0">
                    <a:moveTo>
                      <a:pt x="30457" y="1"/>
                    </a:moveTo>
                    <a:lnTo>
                      <a:pt x="1" y="30445"/>
                    </a:lnTo>
                    <a:cubicBezTo>
                      <a:pt x="37" y="30493"/>
                      <a:pt x="61" y="30552"/>
                      <a:pt x="96" y="30600"/>
                    </a:cubicBezTo>
                    <a:lnTo>
                      <a:pt x="30600" y="84"/>
                    </a:lnTo>
                    <a:lnTo>
                      <a:pt x="3045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5" name="Google Shape;2415;p17"/>
              <p:cNvSpPr/>
              <p:nvPr/>
            </p:nvSpPr>
            <p:spPr>
              <a:xfrm>
                <a:off x="3587925" y="2577225"/>
                <a:ext cx="773350" cy="773350"/>
              </a:xfrm>
              <a:custGeom>
                <a:avLst/>
                <a:gdLst/>
                <a:ahLst/>
                <a:cxnLst/>
                <a:rect l="l" t="t" r="r" b="b"/>
                <a:pathLst>
                  <a:path w="30934" h="30934" extrusionOk="0">
                    <a:moveTo>
                      <a:pt x="30791" y="1"/>
                    </a:moveTo>
                    <a:lnTo>
                      <a:pt x="1" y="30778"/>
                    </a:lnTo>
                    <a:lnTo>
                      <a:pt x="96" y="30933"/>
                    </a:lnTo>
                    <a:lnTo>
                      <a:pt x="30933" y="96"/>
                    </a:lnTo>
                    <a:lnTo>
                      <a:pt x="3079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6" name="Google Shape;2416;p17"/>
              <p:cNvSpPr/>
              <p:nvPr/>
            </p:nvSpPr>
            <p:spPr>
              <a:xfrm>
                <a:off x="3601625" y="2590625"/>
                <a:ext cx="780175" cy="780175"/>
              </a:xfrm>
              <a:custGeom>
                <a:avLst/>
                <a:gdLst/>
                <a:ahLst/>
                <a:cxnLst/>
                <a:rect l="l" t="t" r="r" b="b"/>
                <a:pathLst>
                  <a:path w="31207" h="31207" extrusionOk="0">
                    <a:moveTo>
                      <a:pt x="31052" y="1"/>
                    </a:moveTo>
                    <a:lnTo>
                      <a:pt x="1" y="31064"/>
                    </a:lnTo>
                    <a:lnTo>
                      <a:pt x="96" y="31207"/>
                    </a:lnTo>
                    <a:lnTo>
                      <a:pt x="31207" y="108"/>
                    </a:lnTo>
                    <a:lnTo>
                      <a:pt x="3105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7" name="Google Shape;2417;p17"/>
              <p:cNvSpPr/>
              <p:nvPr/>
            </p:nvSpPr>
            <p:spPr>
              <a:xfrm>
                <a:off x="3615925" y="2604925"/>
                <a:ext cx="784925" cy="785225"/>
              </a:xfrm>
              <a:custGeom>
                <a:avLst/>
                <a:gdLst/>
                <a:ahLst/>
                <a:cxnLst/>
                <a:rect l="l" t="t" r="r" b="b"/>
                <a:pathLst>
                  <a:path w="31397" h="31409" extrusionOk="0">
                    <a:moveTo>
                      <a:pt x="31266" y="0"/>
                    </a:moveTo>
                    <a:lnTo>
                      <a:pt x="0" y="31278"/>
                    </a:lnTo>
                    <a:cubicBezTo>
                      <a:pt x="36" y="31325"/>
                      <a:pt x="72" y="31361"/>
                      <a:pt x="107" y="31409"/>
                    </a:cubicBezTo>
                    <a:lnTo>
                      <a:pt x="31397" y="107"/>
                    </a:lnTo>
                    <a:lnTo>
                      <a:pt x="3126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8" name="Google Shape;2418;p17"/>
              <p:cNvSpPr/>
              <p:nvPr/>
            </p:nvSpPr>
            <p:spPr>
              <a:xfrm>
                <a:off x="3630800" y="2620100"/>
                <a:ext cx="789100" cy="788800"/>
              </a:xfrm>
              <a:custGeom>
                <a:avLst/>
                <a:gdLst/>
                <a:ahLst/>
                <a:cxnLst/>
                <a:rect l="l" t="t" r="r" b="b"/>
                <a:pathLst>
                  <a:path w="31564" h="31552" extrusionOk="0">
                    <a:moveTo>
                      <a:pt x="31433" y="0"/>
                    </a:moveTo>
                    <a:lnTo>
                      <a:pt x="0" y="31421"/>
                    </a:lnTo>
                    <a:cubicBezTo>
                      <a:pt x="36" y="31468"/>
                      <a:pt x="72" y="31504"/>
                      <a:pt x="108" y="31552"/>
                    </a:cubicBezTo>
                    <a:lnTo>
                      <a:pt x="31564" y="107"/>
                    </a:lnTo>
                    <a:lnTo>
                      <a:pt x="3143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9" name="Google Shape;2419;p17"/>
              <p:cNvSpPr/>
              <p:nvPr/>
            </p:nvSpPr>
            <p:spPr>
              <a:xfrm>
                <a:off x="3646575" y="2635875"/>
                <a:ext cx="791200" cy="791200"/>
              </a:xfrm>
              <a:custGeom>
                <a:avLst/>
                <a:gdLst/>
                <a:ahLst/>
                <a:cxnLst/>
                <a:rect l="l" t="t" r="r" b="b"/>
                <a:pathLst>
                  <a:path w="31648" h="31648" extrusionOk="0">
                    <a:moveTo>
                      <a:pt x="31528" y="0"/>
                    </a:moveTo>
                    <a:lnTo>
                      <a:pt x="0" y="31516"/>
                    </a:lnTo>
                    <a:lnTo>
                      <a:pt x="120" y="31647"/>
                    </a:lnTo>
                    <a:lnTo>
                      <a:pt x="31647" y="107"/>
                    </a:lnTo>
                    <a:lnTo>
                      <a:pt x="3152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0" name="Google Shape;2420;p17"/>
              <p:cNvSpPr/>
              <p:nvPr/>
            </p:nvSpPr>
            <p:spPr>
              <a:xfrm>
                <a:off x="3663250" y="2652250"/>
                <a:ext cx="792075" cy="792075"/>
              </a:xfrm>
              <a:custGeom>
                <a:avLst/>
                <a:gdLst/>
                <a:ahLst/>
                <a:cxnLst/>
                <a:rect l="l" t="t" r="r" b="b"/>
                <a:pathLst>
                  <a:path w="31683" h="31683" extrusionOk="0">
                    <a:moveTo>
                      <a:pt x="31552" y="0"/>
                    </a:moveTo>
                    <a:lnTo>
                      <a:pt x="0" y="31564"/>
                    </a:lnTo>
                    <a:cubicBezTo>
                      <a:pt x="36" y="31587"/>
                      <a:pt x="60" y="31623"/>
                      <a:pt x="95" y="31659"/>
                    </a:cubicBezTo>
                    <a:lnTo>
                      <a:pt x="119" y="31683"/>
                    </a:lnTo>
                    <a:lnTo>
                      <a:pt x="31683" y="119"/>
                    </a:lnTo>
                    <a:lnTo>
                      <a:pt x="31647" y="95"/>
                    </a:lnTo>
                    <a:cubicBezTo>
                      <a:pt x="31623" y="60"/>
                      <a:pt x="31588" y="36"/>
                      <a:pt x="3155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1" name="Google Shape;2421;p17"/>
              <p:cNvSpPr/>
              <p:nvPr/>
            </p:nvSpPr>
            <p:spPr>
              <a:xfrm>
                <a:off x="3680500" y="2669500"/>
                <a:ext cx="791200" cy="791500"/>
              </a:xfrm>
              <a:custGeom>
                <a:avLst/>
                <a:gdLst/>
                <a:ahLst/>
                <a:cxnLst/>
                <a:rect l="l" t="t" r="r" b="b"/>
                <a:pathLst>
                  <a:path w="31648" h="31660" extrusionOk="0">
                    <a:moveTo>
                      <a:pt x="31529" y="1"/>
                    </a:moveTo>
                    <a:lnTo>
                      <a:pt x="1" y="31540"/>
                    </a:lnTo>
                    <a:cubicBezTo>
                      <a:pt x="37" y="31576"/>
                      <a:pt x="72" y="31612"/>
                      <a:pt x="120" y="31659"/>
                    </a:cubicBezTo>
                    <a:lnTo>
                      <a:pt x="31648" y="120"/>
                    </a:lnTo>
                    <a:cubicBezTo>
                      <a:pt x="31612" y="84"/>
                      <a:pt x="31564" y="48"/>
                      <a:pt x="3152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2" name="Google Shape;2422;p17"/>
              <p:cNvSpPr/>
              <p:nvPr/>
            </p:nvSpPr>
            <p:spPr>
              <a:xfrm>
                <a:off x="3698375" y="2687675"/>
                <a:ext cx="789100" cy="789100"/>
              </a:xfrm>
              <a:custGeom>
                <a:avLst/>
                <a:gdLst/>
                <a:ahLst/>
                <a:cxnLst/>
                <a:rect l="l" t="t" r="r" b="b"/>
                <a:pathLst>
                  <a:path w="31564" h="31564" extrusionOk="0">
                    <a:moveTo>
                      <a:pt x="31456" y="0"/>
                    </a:moveTo>
                    <a:lnTo>
                      <a:pt x="0" y="31444"/>
                    </a:lnTo>
                    <a:lnTo>
                      <a:pt x="131" y="31563"/>
                    </a:lnTo>
                    <a:lnTo>
                      <a:pt x="31564" y="119"/>
                    </a:lnTo>
                    <a:cubicBezTo>
                      <a:pt x="31528" y="83"/>
                      <a:pt x="31492" y="36"/>
                      <a:pt x="3145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3" name="Google Shape;2423;p17"/>
              <p:cNvSpPr/>
              <p:nvPr/>
            </p:nvSpPr>
            <p:spPr>
              <a:xfrm>
                <a:off x="3717125" y="2706125"/>
                <a:ext cx="785525" cy="785525"/>
              </a:xfrm>
              <a:custGeom>
                <a:avLst/>
                <a:gdLst/>
                <a:ahLst/>
                <a:cxnLst/>
                <a:rect l="l" t="t" r="r" b="b"/>
                <a:pathLst>
                  <a:path w="31421" h="31421" extrusionOk="0">
                    <a:moveTo>
                      <a:pt x="31314" y="0"/>
                    </a:moveTo>
                    <a:lnTo>
                      <a:pt x="0" y="31325"/>
                    </a:lnTo>
                    <a:lnTo>
                      <a:pt x="131" y="31421"/>
                    </a:lnTo>
                    <a:lnTo>
                      <a:pt x="31421" y="143"/>
                    </a:lnTo>
                    <a:cubicBezTo>
                      <a:pt x="31385" y="95"/>
                      <a:pt x="31349" y="48"/>
                      <a:pt x="3131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4" name="Google Shape;2424;p17"/>
              <p:cNvSpPr/>
              <p:nvPr/>
            </p:nvSpPr>
            <p:spPr>
              <a:xfrm>
                <a:off x="3736475" y="2725750"/>
                <a:ext cx="780475" cy="780500"/>
              </a:xfrm>
              <a:custGeom>
                <a:avLst/>
                <a:gdLst/>
                <a:ahLst/>
                <a:cxnLst/>
                <a:rect l="l" t="t" r="r" b="b"/>
                <a:pathLst>
                  <a:path w="31219" h="31220" extrusionOk="0">
                    <a:moveTo>
                      <a:pt x="31123" y="1"/>
                    </a:moveTo>
                    <a:lnTo>
                      <a:pt x="0" y="31112"/>
                    </a:lnTo>
                    <a:cubicBezTo>
                      <a:pt x="48" y="31148"/>
                      <a:pt x="95" y="31183"/>
                      <a:pt x="143" y="31219"/>
                    </a:cubicBezTo>
                    <a:lnTo>
                      <a:pt x="31218" y="132"/>
                    </a:lnTo>
                    <a:cubicBezTo>
                      <a:pt x="31183" y="84"/>
                      <a:pt x="31159" y="37"/>
                      <a:pt x="3112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5" name="Google Shape;2425;p17"/>
              <p:cNvSpPr/>
              <p:nvPr/>
            </p:nvSpPr>
            <p:spPr>
              <a:xfrm>
                <a:off x="3756400" y="2745700"/>
                <a:ext cx="773950" cy="774225"/>
              </a:xfrm>
              <a:custGeom>
                <a:avLst/>
                <a:gdLst/>
                <a:ahLst/>
                <a:cxnLst/>
                <a:rect l="l" t="t" r="r" b="b"/>
                <a:pathLst>
                  <a:path w="30958" h="30969" extrusionOk="0">
                    <a:moveTo>
                      <a:pt x="30874" y="1"/>
                    </a:moveTo>
                    <a:lnTo>
                      <a:pt x="1" y="30874"/>
                    </a:lnTo>
                    <a:cubicBezTo>
                      <a:pt x="60" y="30897"/>
                      <a:pt x="108" y="30933"/>
                      <a:pt x="156" y="30969"/>
                    </a:cubicBezTo>
                    <a:lnTo>
                      <a:pt x="30957" y="144"/>
                    </a:lnTo>
                    <a:lnTo>
                      <a:pt x="3087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6" name="Google Shape;2426;p17"/>
              <p:cNvSpPr/>
              <p:nvPr/>
            </p:nvSpPr>
            <p:spPr>
              <a:xfrm>
                <a:off x="3777550" y="2766550"/>
                <a:ext cx="765875" cy="766175"/>
              </a:xfrm>
              <a:custGeom>
                <a:avLst/>
                <a:gdLst/>
                <a:ahLst/>
                <a:cxnLst/>
                <a:rect l="l" t="t" r="r" b="b"/>
                <a:pathLst>
                  <a:path w="30635" h="30647" extrusionOk="0">
                    <a:moveTo>
                      <a:pt x="30552" y="0"/>
                    </a:moveTo>
                    <a:lnTo>
                      <a:pt x="0" y="30552"/>
                    </a:lnTo>
                    <a:cubicBezTo>
                      <a:pt x="48" y="30587"/>
                      <a:pt x="95" y="30611"/>
                      <a:pt x="143" y="30647"/>
                    </a:cubicBezTo>
                    <a:lnTo>
                      <a:pt x="30635" y="155"/>
                    </a:lnTo>
                    <a:cubicBezTo>
                      <a:pt x="30611" y="107"/>
                      <a:pt x="30575" y="60"/>
                      <a:pt x="3055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7" name="Google Shape;2427;p17"/>
              <p:cNvSpPr/>
              <p:nvPr/>
            </p:nvSpPr>
            <p:spPr>
              <a:xfrm>
                <a:off x="3799275" y="2788575"/>
                <a:ext cx="756075" cy="756075"/>
              </a:xfrm>
              <a:custGeom>
                <a:avLst/>
                <a:gdLst/>
                <a:ahLst/>
                <a:cxnLst/>
                <a:rect l="l" t="t" r="r" b="b"/>
                <a:pathLst>
                  <a:path w="30243" h="30243" extrusionOk="0">
                    <a:moveTo>
                      <a:pt x="30171" y="0"/>
                    </a:moveTo>
                    <a:lnTo>
                      <a:pt x="0" y="30159"/>
                    </a:lnTo>
                    <a:lnTo>
                      <a:pt x="155" y="30242"/>
                    </a:lnTo>
                    <a:lnTo>
                      <a:pt x="30242" y="155"/>
                    </a:lnTo>
                    <a:cubicBezTo>
                      <a:pt x="30218" y="95"/>
                      <a:pt x="30195" y="48"/>
                      <a:pt x="3017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8" name="Google Shape;2428;p17"/>
              <p:cNvSpPr/>
              <p:nvPr/>
            </p:nvSpPr>
            <p:spPr>
              <a:xfrm>
                <a:off x="3821900" y="2811200"/>
                <a:ext cx="744750" cy="744750"/>
              </a:xfrm>
              <a:custGeom>
                <a:avLst/>
                <a:gdLst/>
                <a:ahLst/>
                <a:cxnLst/>
                <a:rect l="l" t="t" r="r" b="b"/>
                <a:pathLst>
                  <a:path w="29790" h="29790" extrusionOk="0">
                    <a:moveTo>
                      <a:pt x="29706" y="0"/>
                    </a:moveTo>
                    <a:lnTo>
                      <a:pt x="0" y="29706"/>
                    </a:lnTo>
                    <a:lnTo>
                      <a:pt x="167" y="29789"/>
                    </a:lnTo>
                    <a:lnTo>
                      <a:pt x="29790" y="155"/>
                    </a:lnTo>
                    <a:cubicBezTo>
                      <a:pt x="29766" y="107"/>
                      <a:pt x="29742" y="48"/>
                      <a:pt x="2970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9" name="Google Shape;2429;p17"/>
              <p:cNvSpPr/>
              <p:nvPr/>
            </p:nvSpPr>
            <p:spPr>
              <a:xfrm>
                <a:off x="3845400" y="2834700"/>
                <a:ext cx="731375" cy="731375"/>
              </a:xfrm>
              <a:custGeom>
                <a:avLst/>
                <a:gdLst/>
                <a:ahLst/>
                <a:cxnLst/>
                <a:rect l="l" t="t" r="r" b="b"/>
                <a:pathLst>
                  <a:path w="29255" h="29255" extrusionOk="0">
                    <a:moveTo>
                      <a:pt x="29183" y="1"/>
                    </a:moveTo>
                    <a:lnTo>
                      <a:pt x="1" y="29183"/>
                    </a:lnTo>
                    <a:lnTo>
                      <a:pt x="168" y="29254"/>
                    </a:lnTo>
                    <a:lnTo>
                      <a:pt x="29255" y="167"/>
                    </a:lnTo>
                    <a:cubicBezTo>
                      <a:pt x="29243" y="108"/>
                      <a:pt x="29207" y="48"/>
                      <a:pt x="2918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0" name="Google Shape;2430;p17"/>
              <p:cNvSpPr/>
              <p:nvPr/>
            </p:nvSpPr>
            <p:spPr>
              <a:xfrm>
                <a:off x="3869825" y="2859100"/>
                <a:ext cx="716475" cy="716500"/>
              </a:xfrm>
              <a:custGeom>
                <a:avLst/>
                <a:gdLst/>
                <a:ahLst/>
                <a:cxnLst/>
                <a:rect l="l" t="t" r="r" b="b"/>
                <a:pathLst>
                  <a:path w="28659" h="28660" extrusionOk="0">
                    <a:moveTo>
                      <a:pt x="28587" y="1"/>
                    </a:moveTo>
                    <a:lnTo>
                      <a:pt x="0" y="28600"/>
                    </a:lnTo>
                    <a:lnTo>
                      <a:pt x="179" y="28659"/>
                    </a:lnTo>
                    <a:lnTo>
                      <a:pt x="28659" y="168"/>
                    </a:lnTo>
                    <a:cubicBezTo>
                      <a:pt x="28635" y="108"/>
                      <a:pt x="28611" y="61"/>
                      <a:pt x="2858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1" name="Google Shape;2431;p17"/>
              <p:cNvSpPr/>
              <p:nvPr/>
            </p:nvSpPr>
            <p:spPr>
              <a:xfrm>
                <a:off x="3895425" y="2884425"/>
                <a:ext cx="699200" cy="699200"/>
              </a:xfrm>
              <a:custGeom>
                <a:avLst/>
                <a:gdLst/>
                <a:ahLst/>
                <a:cxnLst/>
                <a:rect l="l" t="t" r="r" b="b"/>
                <a:pathLst>
                  <a:path w="27968" h="27968" extrusionOk="0">
                    <a:moveTo>
                      <a:pt x="27908" y="0"/>
                    </a:moveTo>
                    <a:lnTo>
                      <a:pt x="0" y="27908"/>
                    </a:lnTo>
                    <a:lnTo>
                      <a:pt x="179" y="27968"/>
                    </a:lnTo>
                    <a:lnTo>
                      <a:pt x="27968" y="179"/>
                    </a:lnTo>
                    <a:cubicBezTo>
                      <a:pt x="27944" y="119"/>
                      <a:pt x="27920" y="60"/>
                      <a:pt x="2790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2" name="Google Shape;2432;p17"/>
              <p:cNvSpPr/>
              <p:nvPr/>
            </p:nvSpPr>
            <p:spPr>
              <a:xfrm>
                <a:off x="3921600" y="2910900"/>
                <a:ext cx="680175" cy="680175"/>
              </a:xfrm>
              <a:custGeom>
                <a:avLst/>
                <a:gdLst/>
                <a:ahLst/>
                <a:cxnLst/>
                <a:rect l="l" t="t" r="r" b="b"/>
                <a:pathLst>
                  <a:path w="27207" h="27207" extrusionOk="0">
                    <a:moveTo>
                      <a:pt x="27159" y="1"/>
                    </a:moveTo>
                    <a:lnTo>
                      <a:pt x="1" y="27147"/>
                    </a:lnTo>
                    <a:lnTo>
                      <a:pt x="191" y="27206"/>
                    </a:lnTo>
                    <a:lnTo>
                      <a:pt x="27207" y="191"/>
                    </a:lnTo>
                    <a:cubicBezTo>
                      <a:pt x="27195" y="132"/>
                      <a:pt x="27171" y="60"/>
                      <a:pt x="2715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3" name="Google Shape;2433;p17"/>
              <p:cNvSpPr/>
              <p:nvPr/>
            </p:nvSpPr>
            <p:spPr>
              <a:xfrm>
                <a:off x="3949300" y="2938575"/>
                <a:ext cx="658725" cy="658450"/>
              </a:xfrm>
              <a:custGeom>
                <a:avLst/>
                <a:gdLst/>
                <a:ahLst/>
                <a:cxnLst/>
                <a:rect l="l" t="t" r="r" b="b"/>
                <a:pathLst>
                  <a:path w="26349" h="26338" extrusionOk="0">
                    <a:moveTo>
                      <a:pt x="26301" y="1"/>
                    </a:moveTo>
                    <a:lnTo>
                      <a:pt x="0" y="26302"/>
                    </a:lnTo>
                    <a:lnTo>
                      <a:pt x="203" y="26338"/>
                    </a:lnTo>
                    <a:lnTo>
                      <a:pt x="26349" y="203"/>
                    </a:lnTo>
                    <a:cubicBezTo>
                      <a:pt x="26325" y="132"/>
                      <a:pt x="26313" y="60"/>
                      <a:pt x="2630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4" name="Google Shape;2434;p17"/>
              <p:cNvSpPr/>
              <p:nvPr/>
            </p:nvSpPr>
            <p:spPr>
              <a:xfrm>
                <a:off x="3978175" y="2967450"/>
                <a:ext cx="634625" cy="634350"/>
              </a:xfrm>
              <a:custGeom>
                <a:avLst/>
                <a:gdLst/>
                <a:ahLst/>
                <a:cxnLst/>
                <a:rect l="l" t="t" r="r" b="b"/>
                <a:pathLst>
                  <a:path w="25385" h="25374" extrusionOk="0">
                    <a:moveTo>
                      <a:pt x="25348" y="1"/>
                    </a:moveTo>
                    <a:lnTo>
                      <a:pt x="0" y="25349"/>
                    </a:lnTo>
                    <a:lnTo>
                      <a:pt x="214" y="25373"/>
                    </a:lnTo>
                    <a:lnTo>
                      <a:pt x="25384" y="215"/>
                    </a:lnTo>
                    <a:cubicBezTo>
                      <a:pt x="25372" y="144"/>
                      <a:pt x="25360" y="72"/>
                      <a:pt x="2534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5" name="Google Shape;2435;p17"/>
              <p:cNvSpPr/>
              <p:nvPr/>
            </p:nvSpPr>
            <p:spPr>
              <a:xfrm>
                <a:off x="4008525" y="2997825"/>
                <a:ext cx="607250" cy="607225"/>
              </a:xfrm>
              <a:custGeom>
                <a:avLst/>
                <a:gdLst/>
                <a:ahLst/>
                <a:cxnLst/>
                <a:rect l="l" t="t" r="r" b="b"/>
                <a:pathLst>
                  <a:path w="24290" h="24289" extrusionOk="0">
                    <a:moveTo>
                      <a:pt x="24277" y="0"/>
                    </a:moveTo>
                    <a:lnTo>
                      <a:pt x="0" y="24277"/>
                    </a:lnTo>
                    <a:cubicBezTo>
                      <a:pt x="72" y="24277"/>
                      <a:pt x="155" y="24289"/>
                      <a:pt x="227" y="24289"/>
                    </a:cubicBezTo>
                    <a:lnTo>
                      <a:pt x="24289" y="215"/>
                    </a:lnTo>
                    <a:cubicBezTo>
                      <a:pt x="24289" y="143"/>
                      <a:pt x="24289" y="72"/>
                      <a:pt x="2427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6" name="Google Shape;2436;p17"/>
              <p:cNvSpPr/>
              <p:nvPr/>
            </p:nvSpPr>
            <p:spPr>
              <a:xfrm>
                <a:off x="4040675" y="3029675"/>
                <a:ext cx="576875" cy="576875"/>
              </a:xfrm>
              <a:custGeom>
                <a:avLst/>
                <a:gdLst/>
                <a:ahLst/>
                <a:cxnLst/>
                <a:rect l="l" t="t" r="r" b="b"/>
                <a:pathLst>
                  <a:path w="23075" h="23075" extrusionOk="0">
                    <a:moveTo>
                      <a:pt x="23075" y="0"/>
                    </a:moveTo>
                    <a:lnTo>
                      <a:pt x="0" y="23075"/>
                    </a:lnTo>
                    <a:lnTo>
                      <a:pt x="238" y="23075"/>
                    </a:lnTo>
                    <a:lnTo>
                      <a:pt x="23075" y="238"/>
                    </a:lnTo>
                    <a:cubicBezTo>
                      <a:pt x="23075" y="155"/>
                      <a:pt x="23075" y="84"/>
                      <a:pt x="230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7" name="Google Shape;2437;p17"/>
              <p:cNvSpPr/>
              <p:nvPr/>
            </p:nvSpPr>
            <p:spPr>
              <a:xfrm>
                <a:off x="4074300" y="3063600"/>
                <a:ext cx="543250" cy="543250"/>
              </a:xfrm>
              <a:custGeom>
                <a:avLst/>
                <a:gdLst/>
                <a:ahLst/>
                <a:cxnLst/>
                <a:rect l="l" t="t" r="r" b="b"/>
                <a:pathLst>
                  <a:path w="21730" h="21730" extrusionOk="0">
                    <a:moveTo>
                      <a:pt x="21730" y="1"/>
                    </a:moveTo>
                    <a:lnTo>
                      <a:pt x="1" y="21729"/>
                    </a:lnTo>
                    <a:lnTo>
                      <a:pt x="239" y="21729"/>
                    </a:lnTo>
                    <a:lnTo>
                      <a:pt x="21730" y="239"/>
                    </a:lnTo>
                    <a:lnTo>
                      <a:pt x="2173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8" name="Google Shape;2438;p17"/>
              <p:cNvSpPr/>
              <p:nvPr/>
            </p:nvSpPr>
            <p:spPr>
              <a:xfrm>
                <a:off x="4110325" y="3099325"/>
                <a:ext cx="505450" cy="505450"/>
              </a:xfrm>
              <a:custGeom>
                <a:avLst/>
                <a:gdLst/>
                <a:ahLst/>
                <a:cxnLst/>
                <a:rect l="l" t="t" r="r" b="b"/>
                <a:pathLst>
                  <a:path w="20218" h="20218" extrusionOk="0">
                    <a:moveTo>
                      <a:pt x="20217" y="0"/>
                    </a:moveTo>
                    <a:lnTo>
                      <a:pt x="0" y="20217"/>
                    </a:lnTo>
                    <a:lnTo>
                      <a:pt x="262" y="20193"/>
                    </a:lnTo>
                    <a:lnTo>
                      <a:pt x="20182" y="274"/>
                    </a:lnTo>
                    <a:lnTo>
                      <a:pt x="2021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9" name="Google Shape;2439;p17"/>
              <p:cNvSpPr/>
              <p:nvPr/>
            </p:nvSpPr>
            <p:spPr>
              <a:xfrm>
                <a:off x="4149325" y="3138325"/>
                <a:ext cx="461375" cy="461375"/>
              </a:xfrm>
              <a:custGeom>
                <a:avLst/>
                <a:gdLst/>
                <a:ahLst/>
                <a:cxnLst/>
                <a:rect l="l" t="t" r="r" b="b"/>
                <a:pathLst>
                  <a:path w="18455" h="18455" extrusionOk="0">
                    <a:moveTo>
                      <a:pt x="18455" y="0"/>
                    </a:moveTo>
                    <a:lnTo>
                      <a:pt x="0" y="18455"/>
                    </a:lnTo>
                    <a:lnTo>
                      <a:pt x="0" y="18455"/>
                    </a:lnTo>
                    <a:lnTo>
                      <a:pt x="286" y="18407"/>
                    </a:lnTo>
                    <a:lnTo>
                      <a:pt x="18407" y="286"/>
                    </a:lnTo>
                    <a:lnTo>
                      <a:pt x="1845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0" name="Google Shape;2440;p17"/>
              <p:cNvSpPr/>
              <p:nvPr/>
            </p:nvSpPr>
            <p:spPr>
              <a:xfrm>
                <a:off x="4191275" y="3180575"/>
                <a:ext cx="411100" cy="410800"/>
              </a:xfrm>
              <a:custGeom>
                <a:avLst/>
                <a:gdLst/>
                <a:ahLst/>
                <a:cxnLst/>
                <a:rect l="l" t="t" r="r" b="b"/>
                <a:pathLst>
                  <a:path w="16444" h="16432" extrusionOk="0">
                    <a:moveTo>
                      <a:pt x="16443" y="1"/>
                    </a:moveTo>
                    <a:lnTo>
                      <a:pt x="1" y="16431"/>
                    </a:lnTo>
                    <a:cubicBezTo>
                      <a:pt x="120" y="16407"/>
                      <a:pt x="227" y="16384"/>
                      <a:pt x="334" y="16348"/>
                    </a:cubicBezTo>
                    <a:lnTo>
                      <a:pt x="16360" y="322"/>
                    </a:lnTo>
                    <a:cubicBezTo>
                      <a:pt x="16384" y="215"/>
                      <a:pt x="16420" y="108"/>
                      <a:pt x="1644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1" name="Google Shape;2441;p17"/>
              <p:cNvSpPr/>
              <p:nvPr/>
            </p:nvSpPr>
            <p:spPr>
              <a:xfrm>
                <a:off x="4239200" y="3228500"/>
                <a:ext cx="349175" cy="349175"/>
              </a:xfrm>
              <a:custGeom>
                <a:avLst/>
                <a:gdLst/>
                <a:ahLst/>
                <a:cxnLst/>
                <a:rect l="l" t="t" r="r" b="b"/>
                <a:pathLst>
                  <a:path w="13967" h="13967" extrusionOk="0">
                    <a:moveTo>
                      <a:pt x="13967" y="1"/>
                    </a:moveTo>
                    <a:lnTo>
                      <a:pt x="1" y="13967"/>
                    </a:lnTo>
                    <a:lnTo>
                      <a:pt x="1" y="13967"/>
                    </a:lnTo>
                    <a:lnTo>
                      <a:pt x="370" y="13836"/>
                    </a:lnTo>
                    <a:lnTo>
                      <a:pt x="13836" y="370"/>
                    </a:lnTo>
                    <a:cubicBezTo>
                      <a:pt x="13884" y="239"/>
                      <a:pt x="13919" y="120"/>
                      <a:pt x="1396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2" name="Google Shape;2442;p17"/>
              <p:cNvSpPr/>
              <p:nvPr/>
            </p:nvSpPr>
            <p:spPr>
              <a:xfrm>
                <a:off x="4295775" y="3284750"/>
                <a:ext cx="269975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799" h="10812" extrusionOk="0">
                    <a:moveTo>
                      <a:pt x="10799" y="1"/>
                    </a:moveTo>
                    <a:lnTo>
                      <a:pt x="0" y="10812"/>
                    </a:lnTo>
                    <a:cubicBezTo>
                      <a:pt x="155" y="10740"/>
                      <a:pt x="310" y="10657"/>
                      <a:pt x="476" y="10574"/>
                    </a:cubicBezTo>
                    <a:lnTo>
                      <a:pt x="10561" y="477"/>
                    </a:lnTo>
                    <a:cubicBezTo>
                      <a:pt x="10644" y="322"/>
                      <a:pt x="10728" y="168"/>
                      <a:pt x="1079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3" name="Google Shape;2443;p17"/>
              <p:cNvSpPr/>
              <p:nvPr/>
            </p:nvSpPr>
            <p:spPr>
              <a:xfrm>
                <a:off x="4375225" y="3364225"/>
                <a:ext cx="145000" cy="145300"/>
              </a:xfrm>
              <a:custGeom>
                <a:avLst/>
                <a:gdLst/>
                <a:ahLst/>
                <a:cxnLst/>
                <a:rect l="l" t="t" r="r" b="b"/>
                <a:pathLst>
                  <a:path w="5800" h="5812" extrusionOk="0">
                    <a:moveTo>
                      <a:pt x="5799" y="1"/>
                    </a:moveTo>
                    <a:lnTo>
                      <a:pt x="1" y="5811"/>
                    </a:lnTo>
                    <a:cubicBezTo>
                      <a:pt x="287" y="5609"/>
                      <a:pt x="584" y="5406"/>
                      <a:pt x="858" y="5180"/>
                    </a:cubicBezTo>
                    <a:lnTo>
                      <a:pt x="5180" y="870"/>
                    </a:lnTo>
                    <a:cubicBezTo>
                      <a:pt x="5395" y="584"/>
                      <a:pt x="5597" y="299"/>
                      <a:pt x="579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444" name="Google Shape;2444;p17"/>
            <p:cNvSpPr/>
            <p:nvPr/>
          </p:nvSpPr>
          <p:spPr>
            <a:xfrm>
              <a:off x="-419716" y="4109573"/>
              <a:ext cx="1759447" cy="1759187"/>
            </a:xfrm>
            <a:custGeom>
              <a:avLst/>
              <a:gdLst/>
              <a:ahLst/>
              <a:cxnLst/>
              <a:rect l="l" t="t" r="r" b="b"/>
              <a:pathLst>
                <a:path w="81249" h="81237" extrusionOk="0">
                  <a:moveTo>
                    <a:pt x="75784" y="56007"/>
                  </a:moveTo>
                  <a:lnTo>
                    <a:pt x="25230" y="5453"/>
                  </a:lnTo>
                  <a:cubicBezTo>
                    <a:pt x="19765" y="0"/>
                    <a:pt x="10931" y="0"/>
                    <a:pt x="5466" y="5453"/>
                  </a:cubicBezTo>
                  <a:lnTo>
                    <a:pt x="5466" y="5453"/>
                  </a:lnTo>
                  <a:cubicBezTo>
                    <a:pt x="13" y="10906"/>
                    <a:pt x="1" y="19764"/>
                    <a:pt x="5466" y="25217"/>
                  </a:cubicBezTo>
                  <a:lnTo>
                    <a:pt x="56032" y="75783"/>
                  </a:lnTo>
                  <a:cubicBezTo>
                    <a:pt x="61485" y="81236"/>
                    <a:pt x="70331" y="81236"/>
                    <a:pt x="75784" y="75771"/>
                  </a:cubicBezTo>
                  <a:cubicBezTo>
                    <a:pt x="81249" y="70318"/>
                    <a:pt x="81249" y="61472"/>
                    <a:pt x="75784" y="56007"/>
                  </a:cubicBez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5" name="Google Shape;2445;p17"/>
            <p:cNvSpPr/>
            <p:nvPr/>
          </p:nvSpPr>
          <p:spPr>
            <a:xfrm>
              <a:off x="-487687" y="3768500"/>
              <a:ext cx="1646245" cy="1589233"/>
            </a:xfrm>
            <a:custGeom>
              <a:avLst/>
              <a:gdLst/>
              <a:ahLst/>
              <a:cxnLst/>
              <a:rect l="l" t="t" r="r" b="b"/>
              <a:pathLst>
                <a:path w="54055" h="52183" extrusionOk="0">
                  <a:moveTo>
                    <a:pt x="10510" y="759"/>
                  </a:moveTo>
                  <a:cubicBezTo>
                    <a:pt x="12828" y="759"/>
                    <a:pt x="15036" y="1686"/>
                    <a:pt x="16669" y="3331"/>
                  </a:cubicBezTo>
                  <a:lnTo>
                    <a:pt x="49804" y="36454"/>
                  </a:lnTo>
                  <a:cubicBezTo>
                    <a:pt x="53233" y="39883"/>
                    <a:pt x="53233" y="45431"/>
                    <a:pt x="49804" y="48860"/>
                  </a:cubicBezTo>
                  <a:cubicBezTo>
                    <a:pt x="48090" y="50575"/>
                    <a:pt x="45842" y="51432"/>
                    <a:pt x="43595" y="51432"/>
                  </a:cubicBezTo>
                  <a:cubicBezTo>
                    <a:pt x="41348" y="51432"/>
                    <a:pt x="39100" y="50575"/>
                    <a:pt x="37386" y="48860"/>
                  </a:cubicBezTo>
                  <a:lnTo>
                    <a:pt x="4263" y="15737"/>
                  </a:lnTo>
                  <a:cubicBezTo>
                    <a:pt x="1750" y="13225"/>
                    <a:pt x="1012" y="9451"/>
                    <a:pt x="2370" y="6177"/>
                  </a:cubicBezTo>
                  <a:cubicBezTo>
                    <a:pt x="3727" y="2902"/>
                    <a:pt x="6918" y="759"/>
                    <a:pt x="10466" y="759"/>
                  </a:cubicBezTo>
                  <a:cubicBezTo>
                    <a:pt x="10481" y="759"/>
                    <a:pt x="10495" y="759"/>
                    <a:pt x="10510" y="759"/>
                  </a:cubicBezTo>
                  <a:close/>
                  <a:moveTo>
                    <a:pt x="10470" y="0"/>
                  </a:moveTo>
                  <a:cubicBezTo>
                    <a:pt x="8031" y="0"/>
                    <a:pt x="5590" y="932"/>
                    <a:pt x="3727" y="2795"/>
                  </a:cubicBezTo>
                  <a:cubicBezTo>
                    <a:pt x="0" y="6510"/>
                    <a:pt x="0" y="12546"/>
                    <a:pt x="3727" y="16273"/>
                  </a:cubicBezTo>
                  <a:lnTo>
                    <a:pt x="36850" y="49396"/>
                  </a:lnTo>
                  <a:cubicBezTo>
                    <a:pt x="38626" y="51172"/>
                    <a:pt x="41037" y="52182"/>
                    <a:pt x="43545" y="52182"/>
                  </a:cubicBezTo>
                  <a:cubicBezTo>
                    <a:pt x="43560" y="52182"/>
                    <a:pt x="43574" y="52182"/>
                    <a:pt x="43589" y="52182"/>
                  </a:cubicBezTo>
                  <a:cubicBezTo>
                    <a:pt x="43604" y="52182"/>
                    <a:pt x="43618" y="52182"/>
                    <a:pt x="43633" y="52182"/>
                  </a:cubicBezTo>
                  <a:cubicBezTo>
                    <a:pt x="46153" y="52182"/>
                    <a:pt x="48552" y="51172"/>
                    <a:pt x="50340" y="49396"/>
                  </a:cubicBezTo>
                  <a:cubicBezTo>
                    <a:pt x="54055" y="45681"/>
                    <a:pt x="54055" y="39645"/>
                    <a:pt x="50340" y="35918"/>
                  </a:cubicBezTo>
                  <a:lnTo>
                    <a:pt x="17205" y="2795"/>
                  </a:lnTo>
                  <a:cubicBezTo>
                    <a:pt x="15347" y="932"/>
                    <a:pt x="12910" y="0"/>
                    <a:pt x="104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6" name="Google Shape;2446;p17"/>
            <p:cNvSpPr/>
            <p:nvPr/>
          </p:nvSpPr>
          <p:spPr>
            <a:xfrm>
              <a:off x="8539363" y="392225"/>
              <a:ext cx="1646245" cy="1589233"/>
            </a:xfrm>
            <a:custGeom>
              <a:avLst/>
              <a:gdLst/>
              <a:ahLst/>
              <a:cxnLst/>
              <a:rect l="l" t="t" r="r" b="b"/>
              <a:pathLst>
                <a:path w="54055" h="52183" extrusionOk="0">
                  <a:moveTo>
                    <a:pt x="10510" y="759"/>
                  </a:moveTo>
                  <a:cubicBezTo>
                    <a:pt x="12828" y="759"/>
                    <a:pt x="15036" y="1686"/>
                    <a:pt x="16669" y="3331"/>
                  </a:cubicBezTo>
                  <a:lnTo>
                    <a:pt x="49804" y="36454"/>
                  </a:lnTo>
                  <a:cubicBezTo>
                    <a:pt x="53233" y="39883"/>
                    <a:pt x="53233" y="45431"/>
                    <a:pt x="49804" y="48860"/>
                  </a:cubicBezTo>
                  <a:cubicBezTo>
                    <a:pt x="48090" y="50575"/>
                    <a:pt x="45842" y="51432"/>
                    <a:pt x="43595" y="51432"/>
                  </a:cubicBezTo>
                  <a:cubicBezTo>
                    <a:pt x="41348" y="51432"/>
                    <a:pt x="39100" y="50575"/>
                    <a:pt x="37386" y="48860"/>
                  </a:cubicBezTo>
                  <a:lnTo>
                    <a:pt x="4263" y="15737"/>
                  </a:lnTo>
                  <a:cubicBezTo>
                    <a:pt x="1750" y="13225"/>
                    <a:pt x="1012" y="9451"/>
                    <a:pt x="2370" y="6177"/>
                  </a:cubicBezTo>
                  <a:cubicBezTo>
                    <a:pt x="3727" y="2902"/>
                    <a:pt x="6918" y="759"/>
                    <a:pt x="10466" y="759"/>
                  </a:cubicBezTo>
                  <a:cubicBezTo>
                    <a:pt x="10481" y="759"/>
                    <a:pt x="10495" y="759"/>
                    <a:pt x="10510" y="759"/>
                  </a:cubicBezTo>
                  <a:close/>
                  <a:moveTo>
                    <a:pt x="10470" y="0"/>
                  </a:moveTo>
                  <a:cubicBezTo>
                    <a:pt x="8031" y="0"/>
                    <a:pt x="5590" y="932"/>
                    <a:pt x="3727" y="2795"/>
                  </a:cubicBezTo>
                  <a:cubicBezTo>
                    <a:pt x="0" y="6510"/>
                    <a:pt x="0" y="12546"/>
                    <a:pt x="3727" y="16273"/>
                  </a:cubicBezTo>
                  <a:lnTo>
                    <a:pt x="36850" y="49396"/>
                  </a:lnTo>
                  <a:cubicBezTo>
                    <a:pt x="38626" y="51172"/>
                    <a:pt x="41037" y="52182"/>
                    <a:pt x="43545" y="52182"/>
                  </a:cubicBezTo>
                  <a:cubicBezTo>
                    <a:pt x="43560" y="52182"/>
                    <a:pt x="43574" y="52182"/>
                    <a:pt x="43589" y="52182"/>
                  </a:cubicBezTo>
                  <a:cubicBezTo>
                    <a:pt x="43604" y="52182"/>
                    <a:pt x="43618" y="52182"/>
                    <a:pt x="43633" y="52182"/>
                  </a:cubicBezTo>
                  <a:cubicBezTo>
                    <a:pt x="46153" y="52182"/>
                    <a:pt x="48552" y="51172"/>
                    <a:pt x="50340" y="49396"/>
                  </a:cubicBezTo>
                  <a:cubicBezTo>
                    <a:pt x="54055" y="45681"/>
                    <a:pt x="54055" y="39645"/>
                    <a:pt x="50340" y="35918"/>
                  </a:cubicBezTo>
                  <a:lnTo>
                    <a:pt x="17205" y="2795"/>
                  </a:lnTo>
                  <a:cubicBezTo>
                    <a:pt x="15347" y="932"/>
                    <a:pt x="12910" y="0"/>
                    <a:pt x="104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7" name="Google Shape;2447;p17"/>
            <p:cNvSpPr/>
            <p:nvPr/>
          </p:nvSpPr>
          <p:spPr>
            <a:xfrm>
              <a:off x="7669053" y="-526847"/>
              <a:ext cx="952044" cy="919073"/>
            </a:xfrm>
            <a:custGeom>
              <a:avLst/>
              <a:gdLst/>
              <a:ahLst/>
              <a:cxnLst/>
              <a:rect l="l" t="t" r="r" b="b"/>
              <a:pathLst>
                <a:path w="54055" h="52183" extrusionOk="0">
                  <a:moveTo>
                    <a:pt x="10510" y="759"/>
                  </a:moveTo>
                  <a:cubicBezTo>
                    <a:pt x="12828" y="759"/>
                    <a:pt x="15036" y="1686"/>
                    <a:pt x="16669" y="3331"/>
                  </a:cubicBezTo>
                  <a:lnTo>
                    <a:pt x="49804" y="36454"/>
                  </a:lnTo>
                  <a:cubicBezTo>
                    <a:pt x="53233" y="39883"/>
                    <a:pt x="53233" y="45431"/>
                    <a:pt x="49804" y="48860"/>
                  </a:cubicBezTo>
                  <a:cubicBezTo>
                    <a:pt x="48090" y="50575"/>
                    <a:pt x="45842" y="51432"/>
                    <a:pt x="43595" y="51432"/>
                  </a:cubicBezTo>
                  <a:cubicBezTo>
                    <a:pt x="41348" y="51432"/>
                    <a:pt x="39100" y="50575"/>
                    <a:pt x="37386" y="48860"/>
                  </a:cubicBezTo>
                  <a:lnTo>
                    <a:pt x="4263" y="15737"/>
                  </a:lnTo>
                  <a:cubicBezTo>
                    <a:pt x="1750" y="13225"/>
                    <a:pt x="1012" y="9451"/>
                    <a:pt x="2370" y="6177"/>
                  </a:cubicBezTo>
                  <a:cubicBezTo>
                    <a:pt x="3727" y="2902"/>
                    <a:pt x="6918" y="759"/>
                    <a:pt x="10466" y="759"/>
                  </a:cubicBezTo>
                  <a:cubicBezTo>
                    <a:pt x="10481" y="759"/>
                    <a:pt x="10495" y="759"/>
                    <a:pt x="10510" y="759"/>
                  </a:cubicBezTo>
                  <a:close/>
                  <a:moveTo>
                    <a:pt x="10470" y="0"/>
                  </a:moveTo>
                  <a:cubicBezTo>
                    <a:pt x="8031" y="0"/>
                    <a:pt x="5590" y="932"/>
                    <a:pt x="3727" y="2795"/>
                  </a:cubicBezTo>
                  <a:cubicBezTo>
                    <a:pt x="0" y="6510"/>
                    <a:pt x="0" y="12546"/>
                    <a:pt x="3727" y="16273"/>
                  </a:cubicBezTo>
                  <a:lnTo>
                    <a:pt x="36850" y="49396"/>
                  </a:lnTo>
                  <a:cubicBezTo>
                    <a:pt x="38626" y="51172"/>
                    <a:pt x="41037" y="52182"/>
                    <a:pt x="43545" y="52182"/>
                  </a:cubicBezTo>
                  <a:cubicBezTo>
                    <a:pt x="43560" y="52182"/>
                    <a:pt x="43574" y="52182"/>
                    <a:pt x="43589" y="52182"/>
                  </a:cubicBezTo>
                  <a:cubicBezTo>
                    <a:pt x="43604" y="52182"/>
                    <a:pt x="43618" y="52182"/>
                    <a:pt x="43633" y="52182"/>
                  </a:cubicBezTo>
                  <a:cubicBezTo>
                    <a:pt x="46153" y="52182"/>
                    <a:pt x="48552" y="51172"/>
                    <a:pt x="50340" y="49396"/>
                  </a:cubicBezTo>
                  <a:cubicBezTo>
                    <a:pt x="54055" y="45681"/>
                    <a:pt x="54055" y="39645"/>
                    <a:pt x="50340" y="35918"/>
                  </a:cubicBezTo>
                  <a:lnTo>
                    <a:pt x="17205" y="2795"/>
                  </a:lnTo>
                  <a:cubicBezTo>
                    <a:pt x="15347" y="932"/>
                    <a:pt x="12910" y="0"/>
                    <a:pt x="104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8" name="Google Shape;2448;p17"/>
            <p:cNvSpPr/>
            <p:nvPr/>
          </p:nvSpPr>
          <p:spPr>
            <a:xfrm>
              <a:off x="8336798" y="3683514"/>
              <a:ext cx="1759447" cy="1759187"/>
            </a:xfrm>
            <a:custGeom>
              <a:avLst/>
              <a:gdLst/>
              <a:ahLst/>
              <a:cxnLst/>
              <a:rect l="l" t="t" r="r" b="b"/>
              <a:pathLst>
                <a:path w="81249" h="81237" extrusionOk="0">
                  <a:moveTo>
                    <a:pt x="75784" y="56007"/>
                  </a:moveTo>
                  <a:lnTo>
                    <a:pt x="25230" y="5453"/>
                  </a:lnTo>
                  <a:cubicBezTo>
                    <a:pt x="19765" y="0"/>
                    <a:pt x="10931" y="0"/>
                    <a:pt x="5466" y="5453"/>
                  </a:cubicBezTo>
                  <a:lnTo>
                    <a:pt x="5466" y="5453"/>
                  </a:lnTo>
                  <a:cubicBezTo>
                    <a:pt x="13" y="10906"/>
                    <a:pt x="1" y="19764"/>
                    <a:pt x="5466" y="25217"/>
                  </a:cubicBezTo>
                  <a:lnTo>
                    <a:pt x="56032" y="75783"/>
                  </a:lnTo>
                  <a:cubicBezTo>
                    <a:pt x="61485" y="81236"/>
                    <a:pt x="70331" y="81236"/>
                    <a:pt x="75784" y="75771"/>
                  </a:cubicBezTo>
                  <a:cubicBezTo>
                    <a:pt x="81249" y="70318"/>
                    <a:pt x="81249" y="61472"/>
                    <a:pt x="75784" y="56007"/>
                  </a:cubicBez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49" name="Google Shape;2449;p17"/>
          <p:cNvSpPr txBox="1">
            <a:spLocks noGrp="1"/>
          </p:cNvSpPr>
          <p:nvPr>
            <p:ph type="subTitle" idx="1"/>
          </p:nvPr>
        </p:nvSpPr>
        <p:spPr>
          <a:xfrm>
            <a:off x="5236650" y="1705025"/>
            <a:ext cx="2353200" cy="34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Font typeface="Baloo Thambi 2 SemiBold"/>
              <a:buNone/>
              <a:defRPr sz="2100">
                <a:solidFill>
                  <a:schemeClr val="accent5"/>
                </a:solidFill>
                <a:latin typeface="Baloo Thambi 2 SemiBold"/>
                <a:ea typeface="Baloo Thambi 2 SemiBold"/>
                <a:cs typeface="Baloo Thambi 2 SemiBold"/>
                <a:sym typeface="Baloo Thambi 2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Font typeface="Baloo Thambi 2 SemiBold"/>
              <a:buNone/>
              <a:defRPr sz="2100">
                <a:latin typeface="Baloo Thambi 2 SemiBold"/>
                <a:ea typeface="Baloo Thambi 2 SemiBold"/>
                <a:cs typeface="Baloo Thambi 2 SemiBold"/>
                <a:sym typeface="Baloo Thambi 2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100"/>
              <a:buFont typeface="Baloo Thambi 2 SemiBold"/>
              <a:buNone/>
              <a:defRPr sz="2100">
                <a:latin typeface="Baloo Thambi 2 SemiBold"/>
                <a:ea typeface="Baloo Thambi 2 SemiBold"/>
                <a:cs typeface="Baloo Thambi 2 SemiBold"/>
                <a:sym typeface="Baloo Thambi 2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100"/>
              <a:buFont typeface="Baloo Thambi 2 SemiBold"/>
              <a:buNone/>
              <a:defRPr sz="2100">
                <a:latin typeface="Baloo Thambi 2 SemiBold"/>
                <a:ea typeface="Baloo Thambi 2 SemiBold"/>
                <a:cs typeface="Baloo Thambi 2 SemiBold"/>
                <a:sym typeface="Baloo Thambi 2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100"/>
              <a:buFont typeface="Baloo Thambi 2 SemiBold"/>
              <a:buNone/>
              <a:defRPr sz="2100">
                <a:latin typeface="Baloo Thambi 2 SemiBold"/>
                <a:ea typeface="Baloo Thambi 2 SemiBold"/>
                <a:cs typeface="Baloo Thambi 2 SemiBold"/>
                <a:sym typeface="Baloo Thambi 2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100"/>
              <a:buFont typeface="Baloo Thambi 2 SemiBold"/>
              <a:buNone/>
              <a:defRPr sz="2100">
                <a:latin typeface="Baloo Thambi 2 SemiBold"/>
                <a:ea typeface="Baloo Thambi 2 SemiBold"/>
                <a:cs typeface="Baloo Thambi 2 SemiBold"/>
                <a:sym typeface="Baloo Thambi 2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100"/>
              <a:buFont typeface="Baloo Thambi 2 SemiBold"/>
              <a:buNone/>
              <a:defRPr sz="2100">
                <a:latin typeface="Baloo Thambi 2 SemiBold"/>
                <a:ea typeface="Baloo Thambi 2 SemiBold"/>
                <a:cs typeface="Baloo Thambi 2 SemiBold"/>
                <a:sym typeface="Baloo Thambi 2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100"/>
              <a:buFont typeface="Baloo Thambi 2 SemiBold"/>
              <a:buNone/>
              <a:defRPr sz="2100">
                <a:latin typeface="Baloo Thambi 2 SemiBold"/>
                <a:ea typeface="Baloo Thambi 2 SemiBold"/>
                <a:cs typeface="Baloo Thambi 2 SemiBold"/>
                <a:sym typeface="Baloo Thambi 2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100"/>
              <a:buFont typeface="Baloo Thambi 2 SemiBold"/>
              <a:buNone/>
              <a:defRPr sz="2100">
                <a:latin typeface="Baloo Thambi 2 SemiBold"/>
                <a:ea typeface="Baloo Thambi 2 SemiBold"/>
                <a:cs typeface="Baloo Thambi 2 SemiBold"/>
                <a:sym typeface="Baloo Thambi 2 SemiBold"/>
              </a:defRPr>
            </a:lvl9pPr>
          </a:lstStyle>
          <a:p>
            <a:endParaRPr/>
          </a:p>
        </p:txBody>
      </p:sp>
      <p:sp>
        <p:nvSpPr>
          <p:cNvPr id="2450" name="Google Shape;2450;p17"/>
          <p:cNvSpPr txBox="1">
            <a:spLocks noGrp="1"/>
          </p:cNvSpPr>
          <p:nvPr>
            <p:ph type="subTitle" idx="2"/>
          </p:nvPr>
        </p:nvSpPr>
        <p:spPr>
          <a:xfrm>
            <a:off x="5236650" y="1963473"/>
            <a:ext cx="2353200" cy="6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51" name="Google Shape;2451;p17"/>
          <p:cNvSpPr txBox="1">
            <a:spLocks noGrp="1"/>
          </p:cNvSpPr>
          <p:nvPr>
            <p:ph type="subTitle" idx="3"/>
          </p:nvPr>
        </p:nvSpPr>
        <p:spPr>
          <a:xfrm>
            <a:off x="1942775" y="1705025"/>
            <a:ext cx="2353200" cy="34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Font typeface="Baloo Thambi 2 SemiBold"/>
              <a:buNone/>
              <a:defRPr sz="2100">
                <a:solidFill>
                  <a:schemeClr val="accent5"/>
                </a:solidFill>
                <a:latin typeface="Baloo Thambi 2 SemiBold"/>
                <a:ea typeface="Baloo Thambi 2 SemiBold"/>
                <a:cs typeface="Baloo Thambi 2 SemiBold"/>
                <a:sym typeface="Baloo Thambi 2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Font typeface="Baloo Thambi 2 SemiBold"/>
              <a:buNone/>
              <a:defRPr sz="2100">
                <a:latin typeface="Baloo Thambi 2 SemiBold"/>
                <a:ea typeface="Baloo Thambi 2 SemiBold"/>
                <a:cs typeface="Baloo Thambi 2 SemiBold"/>
                <a:sym typeface="Baloo Thambi 2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100"/>
              <a:buFont typeface="Baloo Thambi 2 SemiBold"/>
              <a:buNone/>
              <a:defRPr sz="2100">
                <a:latin typeface="Baloo Thambi 2 SemiBold"/>
                <a:ea typeface="Baloo Thambi 2 SemiBold"/>
                <a:cs typeface="Baloo Thambi 2 SemiBold"/>
                <a:sym typeface="Baloo Thambi 2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100"/>
              <a:buFont typeface="Baloo Thambi 2 SemiBold"/>
              <a:buNone/>
              <a:defRPr sz="2100">
                <a:latin typeface="Baloo Thambi 2 SemiBold"/>
                <a:ea typeface="Baloo Thambi 2 SemiBold"/>
                <a:cs typeface="Baloo Thambi 2 SemiBold"/>
                <a:sym typeface="Baloo Thambi 2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100"/>
              <a:buFont typeface="Baloo Thambi 2 SemiBold"/>
              <a:buNone/>
              <a:defRPr sz="2100">
                <a:latin typeface="Baloo Thambi 2 SemiBold"/>
                <a:ea typeface="Baloo Thambi 2 SemiBold"/>
                <a:cs typeface="Baloo Thambi 2 SemiBold"/>
                <a:sym typeface="Baloo Thambi 2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100"/>
              <a:buFont typeface="Baloo Thambi 2 SemiBold"/>
              <a:buNone/>
              <a:defRPr sz="2100">
                <a:latin typeface="Baloo Thambi 2 SemiBold"/>
                <a:ea typeface="Baloo Thambi 2 SemiBold"/>
                <a:cs typeface="Baloo Thambi 2 SemiBold"/>
                <a:sym typeface="Baloo Thambi 2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100"/>
              <a:buFont typeface="Baloo Thambi 2 SemiBold"/>
              <a:buNone/>
              <a:defRPr sz="2100">
                <a:latin typeface="Baloo Thambi 2 SemiBold"/>
                <a:ea typeface="Baloo Thambi 2 SemiBold"/>
                <a:cs typeface="Baloo Thambi 2 SemiBold"/>
                <a:sym typeface="Baloo Thambi 2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100"/>
              <a:buFont typeface="Baloo Thambi 2 SemiBold"/>
              <a:buNone/>
              <a:defRPr sz="2100">
                <a:latin typeface="Baloo Thambi 2 SemiBold"/>
                <a:ea typeface="Baloo Thambi 2 SemiBold"/>
                <a:cs typeface="Baloo Thambi 2 SemiBold"/>
                <a:sym typeface="Baloo Thambi 2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100"/>
              <a:buFont typeface="Baloo Thambi 2 SemiBold"/>
              <a:buNone/>
              <a:defRPr sz="2100">
                <a:latin typeface="Baloo Thambi 2 SemiBold"/>
                <a:ea typeface="Baloo Thambi 2 SemiBold"/>
                <a:cs typeface="Baloo Thambi 2 SemiBold"/>
                <a:sym typeface="Baloo Thambi 2 SemiBold"/>
              </a:defRPr>
            </a:lvl9pPr>
          </a:lstStyle>
          <a:p>
            <a:endParaRPr/>
          </a:p>
        </p:txBody>
      </p:sp>
      <p:sp>
        <p:nvSpPr>
          <p:cNvPr id="2452" name="Google Shape;2452;p17"/>
          <p:cNvSpPr txBox="1">
            <a:spLocks noGrp="1"/>
          </p:cNvSpPr>
          <p:nvPr>
            <p:ph type="subTitle" idx="4"/>
          </p:nvPr>
        </p:nvSpPr>
        <p:spPr>
          <a:xfrm>
            <a:off x="1942775" y="1963473"/>
            <a:ext cx="2353200" cy="6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53" name="Google Shape;2453;p17"/>
          <p:cNvSpPr txBox="1">
            <a:spLocks noGrp="1"/>
          </p:cNvSpPr>
          <p:nvPr>
            <p:ph type="subTitle" idx="5"/>
          </p:nvPr>
        </p:nvSpPr>
        <p:spPr>
          <a:xfrm>
            <a:off x="5236650" y="3060450"/>
            <a:ext cx="2353200" cy="34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Font typeface="Baloo Thambi 2 SemiBold"/>
              <a:buNone/>
              <a:defRPr sz="2100">
                <a:solidFill>
                  <a:schemeClr val="accent5"/>
                </a:solidFill>
                <a:latin typeface="Baloo Thambi 2 SemiBold"/>
                <a:ea typeface="Baloo Thambi 2 SemiBold"/>
                <a:cs typeface="Baloo Thambi 2 SemiBold"/>
                <a:sym typeface="Baloo Thambi 2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Font typeface="Baloo Thambi 2 SemiBold"/>
              <a:buNone/>
              <a:defRPr sz="2100">
                <a:latin typeface="Baloo Thambi 2 SemiBold"/>
                <a:ea typeface="Baloo Thambi 2 SemiBold"/>
                <a:cs typeface="Baloo Thambi 2 SemiBold"/>
                <a:sym typeface="Baloo Thambi 2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100"/>
              <a:buFont typeface="Baloo Thambi 2 SemiBold"/>
              <a:buNone/>
              <a:defRPr sz="2100">
                <a:latin typeface="Baloo Thambi 2 SemiBold"/>
                <a:ea typeface="Baloo Thambi 2 SemiBold"/>
                <a:cs typeface="Baloo Thambi 2 SemiBold"/>
                <a:sym typeface="Baloo Thambi 2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100"/>
              <a:buFont typeface="Baloo Thambi 2 SemiBold"/>
              <a:buNone/>
              <a:defRPr sz="2100">
                <a:latin typeface="Baloo Thambi 2 SemiBold"/>
                <a:ea typeface="Baloo Thambi 2 SemiBold"/>
                <a:cs typeface="Baloo Thambi 2 SemiBold"/>
                <a:sym typeface="Baloo Thambi 2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100"/>
              <a:buFont typeface="Baloo Thambi 2 SemiBold"/>
              <a:buNone/>
              <a:defRPr sz="2100">
                <a:latin typeface="Baloo Thambi 2 SemiBold"/>
                <a:ea typeface="Baloo Thambi 2 SemiBold"/>
                <a:cs typeface="Baloo Thambi 2 SemiBold"/>
                <a:sym typeface="Baloo Thambi 2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100"/>
              <a:buFont typeface="Baloo Thambi 2 SemiBold"/>
              <a:buNone/>
              <a:defRPr sz="2100">
                <a:latin typeface="Baloo Thambi 2 SemiBold"/>
                <a:ea typeface="Baloo Thambi 2 SemiBold"/>
                <a:cs typeface="Baloo Thambi 2 SemiBold"/>
                <a:sym typeface="Baloo Thambi 2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100"/>
              <a:buFont typeface="Baloo Thambi 2 SemiBold"/>
              <a:buNone/>
              <a:defRPr sz="2100">
                <a:latin typeface="Baloo Thambi 2 SemiBold"/>
                <a:ea typeface="Baloo Thambi 2 SemiBold"/>
                <a:cs typeface="Baloo Thambi 2 SemiBold"/>
                <a:sym typeface="Baloo Thambi 2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100"/>
              <a:buFont typeface="Baloo Thambi 2 SemiBold"/>
              <a:buNone/>
              <a:defRPr sz="2100">
                <a:latin typeface="Baloo Thambi 2 SemiBold"/>
                <a:ea typeface="Baloo Thambi 2 SemiBold"/>
                <a:cs typeface="Baloo Thambi 2 SemiBold"/>
                <a:sym typeface="Baloo Thambi 2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100"/>
              <a:buFont typeface="Baloo Thambi 2 SemiBold"/>
              <a:buNone/>
              <a:defRPr sz="2100">
                <a:latin typeface="Baloo Thambi 2 SemiBold"/>
                <a:ea typeface="Baloo Thambi 2 SemiBold"/>
                <a:cs typeface="Baloo Thambi 2 SemiBold"/>
                <a:sym typeface="Baloo Thambi 2 SemiBold"/>
              </a:defRPr>
            </a:lvl9pPr>
          </a:lstStyle>
          <a:p>
            <a:endParaRPr/>
          </a:p>
        </p:txBody>
      </p:sp>
      <p:sp>
        <p:nvSpPr>
          <p:cNvPr id="2454" name="Google Shape;2454;p17"/>
          <p:cNvSpPr txBox="1">
            <a:spLocks noGrp="1"/>
          </p:cNvSpPr>
          <p:nvPr>
            <p:ph type="subTitle" idx="6"/>
          </p:nvPr>
        </p:nvSpPr>
        <p:spPr>
          <a:xfrm>
            <a:off x="5236650" y="3318898"/>
            <a:ext cx="2353200" cy="6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55" name="Google Shape;2455;p17"/>
          <p:cNvSpPr txBox="1">
            <a:spLocks noGrp="1"/>
          </p:cNvSpPr>
          <p:nvPr>
            <p:ph type="subTitle" idx="7"/>
          </p:nvPr>
        </p:nvSpPr>
        <p:spPr>
          <a:xfrm>
            <a:off x="1942775" y="3060450"/>
            <a:ext cx="2353200" cy="34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Font typeface="Baloo Thambi 2 SemiBold"/>
              <a:buNone/>
              <a:defRPr sz="2100">
                <a:solidFill>
                  <a:schemeClr val="accent5"/>
                </a:solidFill>
                <a:latin typeface="Baloo Thambi 2 SemiBold"/>
                <a:ea typeface="Baloo Thambi 2 SemiBold"/>
                <a:cs typeface="Baloo Thambi 2 SemiBold"/>
                <a:sym typeface="Baloo Thambi 2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Font typeface="Baloo Thambi 2 SemiBold"/>
              <a:buNone/>
              <a:defRPr sz="2100">
                <a:latin typeface="Baloo Thambi 2 SemiBold"/>
                <a:ea typeface="Baloo Thambi 2 SemiBold"/>
                <a:cs typeface="Baloo Thambi 2 SemiBold"/>
                <a:sym typeface="Baloo Thambi 2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100"/>
              <a:buFont typeface="Baloo Thambi 2 SemiBold"/>
              <a:buNone/>
              <a:defRPr sz="2100">
                <a:latin typeface="Baloo Thambi 2 SemiBold"/>
                <a:ea typeface="Baloo Thambi 2 SemiBold"/>
                <a:cs typeface="Baloo Thambi 2 SemiBold"/>
                <a:sym typeface="Baloo Thambi 2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100"/>
              <a:buFont typeface="Baloo Thambi 2 SemiBold"/>
              <a:buNone/>
              <a:defRPr sz="2100">
                <a:latin typeface="Baloo Thambi 2 SemiBold"/>
                <a:ea typeface="Baloo Thambi 2 SemiBold"/>
                <a:cs typeface="Baloo Thambi 2 SemiBold"/>
                <a:sym typeface="Baloo Thambi 2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100"/>
              <a:buFont typeface="Baloo Thambi 2 SemiBold"/>
              <a:buNone/>
              <a:defRPr sz="2100">
                <a:latin typeface="Baloo Thambi 2 SemiBold"/>
                <a:ea typeface="Baloo Thambi 2 SemiBold"/>
                <a:cs typeface="Baloo Thambi 2 SemiBold"/>
                <a:sym typeface="Baloo Thambi 2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100"/>
              <a:buFont typeface="Baloo Thambi 2 SemiBold"/>
              <a:buNone/>
              <a:defRPr sz="2100">
                <a:latin typeface="Baloo Thambi 2 SemiBold"/>
                <a:ea typeface="Baloo Thambi 2 SemiBold"/>
                <a:cs typeface="Baloo Thambi 2 SemiBold"/>
                <a:sym typeface="Baloo Thambi 2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100"/>
              <a:buFont typeface="Baloo Thambi 2 SemiBold"/>
              <a:buNone/>
              <a:defRPr sz="2100">
                <a:latin typeface="Baloo Thambi 2 SemiBold"/>
                <a:ea typeface="Baloo Thambi 2 SemiBold"/>
                <a:cs typeface="Baloo Thambi 2 SemiBold"/>
                <a:sym typeface="Baloo Thambi 2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100"/>
              <a:buFont typeface="Baloo Thambi 2 SemiBold"/>
              <a:buNone/>
              <a:defRPr sz="2100">
                <a:latin typeface="Baloo Thambi 2 SemiBold"/>
                <a:ea typeface="Baloo Thambi 2 SemiBold"/>
                <a:cs typeface="Baloo Thambi 2 SemiBold"/>
                <a:sym typeface="Baloo Thambi 2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100"/>
              <a:buFont typeface="Baloo Thambi 2 SemiBold"/>
              <a:buNone/>
              <a:defRPr sz="2100">
                <a:latin typeface="Baloo Thambi 2 SemiBold"/>
                <a:ea typeface="Baloo Thambi 2 SemiBold"/>
                <a:cs typeface="Baloo Thambi 2 SemiBold"/>
                <a:sym typeface="Baloo Thambi 2 SemiBold"/>
              </a:defRPr>
            </a:lvl9pPr>
          </a:lstStyle>
          <a:p>
            <a:endParaRPr/>
          </a:p>
        </p:txBody>
      </p:sp>
      <p:sp>
        <p:nvSpPr>
          <p:cNvPr id="2456" name="Google Shape;2456;p17"/>
          <p:cNvSpPr txBox="1">
            <a:spLocks noGrp="1"/>
          </p:cNvSpPr>
          <p:nvPr>
            <p:ph type="subTitle" idx="8"/>
          </p:nvPr>
        </p:nvSpPr>
        <p:spPr>
          <a:xfrm>
            <a:off x="1942775" y="3318898"/>
            <a:ext cx="2353200" cy="6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57" name="Google Shape;2457;p17"/>
          <p:cNvSpPr txBox="1">
            <a:spLocks noGrp="1"/>
          </p:cNvSpPr>
          <p:nvPr>
            <p:ph type="title"/>
          </p:nvPr>
        </p:nvSpPr>
        <p:spPr>
          <a:xfrm>
            <a:off x="1445850" y="474925"/>
            <a:ext cx="6252300" cy="43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4442201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me numbers">
  <p:cSld name="Some numbers">
    <p:spTree>
      <p:nvGrpSpPr>
        <p:cNvPr id="1" name="Shape 2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34" name="Google Shape;2734;p20"/>
          <p:cNvGrpSpPr/>
          <p:nvPr/>
        </p:nvGrpSpPr>
        <p:grpSpPr>
          <a:xfrm>
            <a:off x="-1124884" y="-963661"/>
            <a:ext cx="11310492" cy="6832421"/>
            <a:chOff x="-1124884" y="-963661"/>
            <a:chExt cx="11310492" cy="6832421"/>
          </a:xfrm>
        </p:grpSpPr>
        <p:sp>
          <p:nvSpPr>
            <p:cNvPr id="2735" name="Google Shape;2735;p20"/>
            <p:cNvSpPr/>
            <p:nvPr/>
          </p:nvSpPr>
          <p:spPr>
            <a:xfrm>
              <a:off x="7181066" y="-596464"/>
              <a:ext cx="2084472" cy="2084413"/>
            </a:xfrm>
            <a:custGeom>
              <a:avLst/>
              <a:gdLst/>
              <a:ahLst/>
              <a:cxnLst/>
              <a:rect l="l" t="t" r="r" b="b"/>
              <a:pathLst>
                <a:path w="35375" h="35374" extrusionOk="0">
                  <a:moveTo>
                    <a:pt x="32993" y="33004"/>
                  </a:moveTo>
                  <a:lnTo>
                    <a:pt x="32993" y="33004"/>
                  </a:lnTo>
                  <a:cubicBezTo>
                    <a:pt x="30612" y="35373"/>
                    <a:pt x="26766" y="35373"/>
                    <a:pt x="24385" y="33004"/>
                  </a:cubicBezTo>
                  <a:lnTo>
                    <a:pt x="2382" y="10989"/>
                  </a:lnTo>
                  <a:cubicBezTo>
                    <a:pt x="1" y="8608"/>
                    <a:pt x="1" y="4763"/>
                    <a:pt x="2382" y="2381"/>
                  </a:cubicBezTo>
                  <a:lnTo>
                    <a:pt x="2382" y="2381"/>
                  </a:lnTo>
                  <a:cubicBezTo>
                    <a:pt x="4751" y="0"/>
                    <a:pt x="8597" y="0"/>
                    <a:pt x="10978" y="2381"/>
                  </a:cubicBezTo>
                  <a:lnTo>
                    <a:pt x="32993" y="24396"/>
                  </a:lnTo>
                  <a:cubicBezTo>
                    <a:pt x="35374" y="26765"/>
                    <a:pt x="35374" y="30623"/>
                    <a:pt x="32993" y="33004"/>
                  </a:cubicBez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3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736" name="Google Shape;2736;p20"/>
            <p:cNvGrpSpPr/>
            <p:nvPr/>
          </p:nvGrpSpPr>
          <p:grpSpPr>
            <a:xfrm>
              <a:off x="-1124884" y="-725876"/>
              <a:ext cx="2920656" cy="2921441"/>
              <a:chOff x="3502200" y="2491200"/>
              <a:chExt cx="1115350" cy="1115650"/>
            </a:xfrm>
          </p:grpSpPr>
          <p:sp>
            <p:nvSpPr>
              <p:cNvPr id="2737" name="Google Shape;2737;p20"/>
              <p:cNvSpPr/>
              <p:nvPr/>
            </p:nvSpPr>
            <p:spPr>
              <a:xfrm>
                <a:off x="3606975" y="2596575"/>
                <a:ext cx="126550" cy="126525"/>
              </a:xfrm>
              <a:custGeom>
                <a:avLst/>
                <a:gdLst/>
                <a:ahLst/>
                <a:cxnLst/>
                <a:rect l="l" t="t" r="r" b="b"/>
                <a:pathLst>
                  <a:path w="5062" h="5061" extrusionOk="0">
                    <a:moveTo>
                      <a:pt x="5061" y="1"/>
                    </a:moveTo>
                    <a:lnTo>
                      <a:pt x="5061" y="1"/>
                    </a:lnTo>
                    <a:cubicBezTo>
                      <a:pt x="4728" y="251"/>
                      <a:pt x="4382" y="501"/>
                      <a:pt x="4049" y="775"/>
                    </a:cubicBezTo>
                    <a:lnTo>
                      <a:pt x="775" y="4049"/>
                    </a:lnTo>
                    <a:cubicBezTo>
                      <a:pt x="513" y="4370"/>
                      <a:pt x="251" y="4716"/>
                      <a:pt x="1" y="5061"/>
                    </a:cubicBezTo>
                    <a:lnTo>
                      <a:pt x="506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8" name="Google Shape;2738;p20"/>
              <p:cNvSpPr/>
              <p:nvPr/>
            </p:nvSpPr>
            <p:spPr>
              <a:xfrm>
                <a:off x="3557275" y="2546575"/>
                <a:ext cx="260175" cy="260175"/>
              </a:xfrm>
              <a:custGeom>
                <a:avLst/>
                <a:gdLst/>
                <a:ahLst/>
                <a:cxnLst/>
                <a:rect l="l" t="t" r="r" b="b"/>
                <a:pathLst>
                  <a:path w="10407" h="10407" extrusionOk="0">
                    <a:moveTo>
                      <a:pt x="10407" y="0"/>
                    </a:moveTo>
                    <a:cubicBezTo>
                      <a:pt x="10264" y="72"/>
                      <a:pt x="10097" y="155"/>
                      <a:pt x="9942" y="227"/>
                    </a:cubicBezTo>
                    <a:lnTo>
                      <a:pt x="239" y="9930"/>
                    </a:lnTo>
                    <a:cubicBezTo>
                      <a:pt x="155" y="10085"/>
                      <a:pt x="84" y="10252"/>
                      <a:pt x="1" y="10406"/>
                    </a:cubicBezTo>
                    <a:lnTo>
                      <a:pt x="1040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9" name="Google Shape;2739;p20"/>
              <p:cNvSpPr/>
              <p:nvPr/>
            </p:nvSpPr>
            <p:spPr>
              <a:xfrm>
                <a:off x="3532875" y="2522175"/>
                <a:ext cx="342625" cy="342625"/>
              </a:xfrm>
              <a:custGeom>
                <a:avLst/>
                <a:gdLst/>
                <a:ahLst/>
                <a:cxnLst/>
                <a:rect l="l" t="t" r="r" b="b"/>
                <a:pathLst>
                  <a:path w="13705" h="13705" extrusionOk="0">
                    <a:moveTo>
                      <a:pt x="13704" y="0"/>
                    </a:moveTo>
                    <a:lnTo>
                      <a:pt x="13704" y="0"/>
                    </a:lnTo>
                    <a:cubicBezTo>
                      <a:pt x="13585" y="48"/>
                      <a:pt x="13454" y="107"/>
                      <a:pt x="13323" y="155"/>
                    </a:cubicBezTo>
                    <a:lnTo>
                      <a:pt x="155" y="13323"/>
                    </a:lnTo>
                    <a:cubicBezTo>
                      <a:pt x="107" y="13454"/>
                      <a:pt x="60" y="13585"/>
                      <a:pt x="0" y="13704"/>
                    </a:cubicBezTo>
                    <a:lnTo>
                      <a:pt x="1370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0" name="Google Shape;2740;p20"/>
              <p:cNvSpPr/>
              <p:nvPr/>
            </p:nvSpPr>
            <p:spPr>
              <a:xfrm>
                <a:off x="3518575" y="2507875"/>
                <a:ext cx="405450" cy="405425"/>
              </a:xfrm>
              <a:custGeom>
                <a:avLst/>
                <a:gdLst/>
                <a:ahLst/>
                <a:cxnLst/>
                <a:rect l="l" t="t" r="r" b="b"/>
                <a:pathLst>
                  <a:path w="16218" h="16217" extrusionOk="0">
                    <a:moveTo>
                      <a:pt x="16217" y="1"/>
                    </a:moveTo>
                    <a:lnTo>
                      <a:pt x="16217" y="1"/>
                    </a:lnTo>
                    <a:cubicBezTo>
                      <a:pt x="16110" y="24"/>
                      <a:pt x="16003" y="60"/>
                      <a:pt x="15884" y="96"/>
                    </a:cubicBezTo>
                    <a:lnTo>
                      <a:pt x="96" y="15884"/>
                    </a:lnTo>
                    <a:cubicBezTo>
                      <a:pt x="60" y="15991"/>
                      <a:pt x="37" y="16098"/>
                      <a:pt x="1" y="16217"/>
                    </a:cubicBezTo>
                    <a:lnTo>
                      <a:pt x="1621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1" name="Google Shape;2741;p20"/>
              <p:cNvSpPr/>
              <p:nvPr/>
            </p:nvSpPr>
            <p:spPr>
              <a:xfrm>
                <a:off x="3509950" y="2499250"/>
                <a:ext cx="456925" cy="456925"/>
              </a:xfrm>
              <a:custGeom>
                <a:avLst/>
                <a:gdLst/>
                <a:ahLst/>
                <a:cxnLst/>
                <a:rect l="l" t="t" r="r" b="b"/>
                <a:pathLst>
                  <a:path w="18277" h="18277" extrusionOk="0">
                    <a:moveTo>
                      <a:pt x="18277" y="0"/>
                    </a:moveTo>
                    <a:cubicBezTo>
                      <a:pt x="18181" y="12"/>
                      <a:pt x="18074" y="24"/>
                      <a:pt x="17979" y="48"/>
                    </a:cubicBezTo>
                    <a:lnTo>
                      <a:pt x="48" y="17991"/>
                    </a:lnTo>
                    <a:cubicBezTo>
                      <a:pt x="24" y="18086"/>
                      <a:pt x="12" y="18181"/>
                      <a:pt x="1" y="18276"/>
                    </a:cubicBezTo>
                    <a:lnTo>
                      <a:pt x="1827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2" name="Google Shape;2742;p20"/>
              <p:cNvSpPr/>
              <p:nvPr/>
            </p:nvSpPr>
            <p:spPr>
              <a:xfrm>
                <a:off x="3504600" y="2493600"/>
                <a:ext cx="501575" cy="501575"/>
              </a:xfrm>
              <a:custGeom>
                <a:avLst/>
                <a:gdLst/>
                <a:ahLst/>
                <a:cxnLst/>
                <a:rect l="l" t="t" r="r" b="b"/>
                <a:pathLst>
                  <a:path w="20063" h="20063" extrusionOk="0">
                    <a:moveTo>
                      <a:pt x="20062" y="0"/>
                    </a:moveTo>
                    <a:lnTo>
                      <a:pt x="20062" y="0"/>
                    </a:lnTo>
                    <a:cubicBezTo>
                      <a:pt x="19967" y="12"/>
                      <a:pt x="19872" y="24"/>
                      <a:pt x="19788" y="36"/>
                    </a:cubicBezTo>
                    <a:lnTo>
                      <a:pt x="36" y="19788"/>
                    </a:lnTo>
                    <a:cubicBezTo>
                      <a:pt x="24" y="19884"/>
                      <a:pt x="12" y="19979"/>
                      <a:pt x="0" y="20062"/>
                    </a:cubicBezTo>
                    <a:lnTo>
                      <a:pt x="2006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3" name="Google Shape;2743;p20"/>
              <p:cNvSpPr/>
              <p:nvPr/>
            </p:nvSpPr>
            <p:spPr>
              <a:xfrm>
                <a:off x="3502500" y="2491500"/>
                <a:ext cx="539675" cy="539975"/>
              </a:xfrm>
              <a:custGeom>
                <a:avLst/>
                <a:gdLst/>
                <a:ahLst/>
                <a:cxnLst/>
                <a:rect l="l" t="t" r="r" b="b"/>
                <a:pathLst>
                  <a:path w="21587" h="21599" extrusionOk="0">
                    <a:moveTo>
                      <a:pt x="21587" y="1"/>
                    </a:moveTo>
                    <a:lnTo>
                      <a:pt x="21337" y="13"/>
                    </a:lnTo>
                    <a:lnTo>
                      <a:pt x="1" y="21349"/>
                    </a:lnTo>
                    <a:lnTo>
                      <a:pt x="1" y="21599"/>
                    </a:lnTo>
                    <a:lnTo>
                      <a:pt x="2158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4" name="Google Shape;2744;p20"/>
              <p:cNvSpPr/>
              <p:nvPr/>
            </p:nvSpPr>
            <p:spPr>
              <a:xfrm>
                <a:off x="3502200" y="2491200"/>
                <a:ext cx="573925" cy="574200"/>
              </a:xfrm>
              <a:custGeom>
                <a:avLst/>
                <a:gdLst/>
                <a:ahLst/>
                <a:cxnLst/>
                <a:rect l="l" t="t" r="r" b="b"/>
                <a:pathLst>
                  <a:path w="22957" h="22968" extrusionOk="0">
                    <a:moveTo>
                      <a:pt x="22718" y="1"/>
                    </a:moveTo>
                    <a:lnTo>
                      <a:pt x="1" y="22730"/>
                    </a:lnTo>
                    <a:lnTo>
                      <a:pt x="1" y="22968"/>
                    </a:lnTo>
                    <a:lnTo>
                      <a:pt x="22956" y="13"/>
                    </a:lnTo>
                    <a:lnTo>
                      <a:pt x="2271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5" name="Google Shape;2745;p20"/>
              <p:cNvSpPr/>
              <p:nvPr/>
            </p:nvSpPr>
            <p:spPr>
              <a:xfrm>
                <a:off x="3503700" y="2493000"/>
                <a:ext cx="604575" cy="604550"/>
              </a:xfrm>
              <a:custGeom>
                <a:avLst/>
                <a:gdLst/>
                <a:ahLst/>
                <a:cxnLst/>
                <a:rect l="l" t="t" r="r" b="b"/>
                <a:pathLst>
                  <a:path w="24183" h="24182" extrusionOk="0">
                    <a:moveTo>
                      <a:pt x="23956" y="0"/>
                    </a:moveTo>
                    <a:lnTo>
                      <a:pt x="0" y="23956"/>
                    </a:lnTo>
                    <a:cubicBezTo>
                      <a:pt x="0" y="24039"/>
                      <a:pt x="0" y="24110"/>
                      <a:pt x="12" y="24182"/>
                    </a:cubicBezTo>
                    <a:lnTo>
                      <a:pt x="24182" y="24"/>
                    </a:lnTo>
                    <a:cubicBezTo>
                      <a:pt x="24111" y="0"/>
                      <a:pt x="24027" y="0"/>
                      <a:pt x="2395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6" name="Google Shape;2746;p20"/>
              <p:cNvSpPr/>
              <p:nvPr/>
            </p:nvSpPr>
            <p:spPr>
              <a:xfrm>
                <a:off x="3506975" y="2495975"/>
                <a:ext cx="631650" cy="631950"/>
              </a:xfrm>
              <a:custGeom>
                <a:avLst/>
                <a:gdLst/>
                <a:ahLst/>
                <a:cxnLst/>
                <a:rect l="l" t="t" r="r" b="b"/>
                <a:pathLst>
                  <a:path w="25266" h="25278" extrusionOk="0">
                    <a:moveTo>
                      <a:pt x="25051" y="0"/>
                    </a:moveTo>
                    <a:lnTo>
                      <a:pt x="0" y="25063"/>
                    </a:lnTo>
                    <a:cubicBezTo>
                      <a:pt x="0" y="25134"/>
                      <a:pt x="12" y="25206"/>
                      <a:pt x="24" y="25277"/>
                    </a:cubicBezTo>
                    <a:lnTo>
                      <a:pt x="25266" y="24"/>
                    </a:lnTo>
                    <a:lnTo>
                      <a:pt x="2505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7" name="Google Shape;2747;p20"/>
              <p:cNvSpPr/>
              <p:nvPr/>
            </p:nvSpPr>
            <p:spPr>
              <a:xfrm>
                <a:off x="3511450" y="2500725"/>
                <a:ext cx="656350" cy="656075"/>
              </a:xfrm>
              <a:custGeom>
                <a:avLst/>
                <a:gdLst/>
                <a:ahLst/>
                <a:cxnLst/>
                <a:rect l="l" t="t" r="r" b="b"/>
                <a:pathLst>
                  <a:path w="26254" h="26243" extrusionOk="0">
                    <a:moveTo>
                      <a:pt x="26051" y="1"/>
                    </a:moveTo>
                    <a:lnTo>
                      <a:pt x="0" y="26040"/>
                    </a:lnTo>
                    <a:cubicBezTo>
                      <a:pt x="24" y="26111"/>
                      <a:pt x="24" y="26183"/>
                      <a:pt x="48" y="26242"/>
                    </a:cubicBezTo>
                    <a:lnTo>
                      <a:pt x="26253" y="37"/>
                    </a:lnTo>
                    <a:lnTo>
                      <a:pt x="2605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8" name="Google Shape;2748;p20"/>
              <p:cNvSpPr/>
              <p:nvPr/>
            </p:nvSpPr>
            <p:spPr>
              <a:xfrm>
                <a:off x="3517400" y="2506700"/>
                <a:ext cx="678075" cy="678075"/>
              </a:xfrm>
              <a:custGeom>
                <a:avLst/>
                <a:gdLst/>
                <a:ahLst/>
                <a:cxnLst/>
                <a:rect l="l" t="t" r="r" b="b"/>
                <a:pathLst>
                  <a:path w="27123" h="27123" extrusionOk="0">
                    <a:moveTo>
                      <a:pt x="26932" y="0"/>
                    </a:moveTo>
                    <a:lnTo>
                      <a:pt x="0" y="26932"/>
                    </a:lnTo>
                    <a:cubicBezTo>
                      <a:pt x="12" y="26991"/>
                      <a:pt x="36" y="27051"/>
                      <a:pt x="48" y="27122"/>
                    </a:cubicBezTo>
                    <a:lnTo>
                      <a:pt x="27123" y="48"/>
                    </a:lnTo>
                    <a:lnTo>
                      <a:pt x="2693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9" name="Google Shape;2749;p20"/>
              <p:cNvSpPr/>
              <p:nvPr/>
            </p:nvSpPr>
            <p:spPr>
              <a:xfrm>
                <a:off x="3524525" y="2513825"/>
                <a:ext cx="697450" cy="697450"/>
              </a:xfrm>
              <a:custGeom>
                <a:avLst/>
                <a:gdLst/>
                <a:ahLst/>
                <a:cxnLst/>
                <a:rect l="l" t="t" r="r" b="b"/>
                <a:pathLst>
                  <a:path w="27898" h="27898" extrusionOk="0">
                    <a:moveTo>
                      <a:pt x="27719" y="1"/>
                    </a:moveTo>
                    <a:lnTo>
                      <a:pt x="1" y="27718"/>
                    </a:lnTo>
                    <a:cubicBezTo>
                      <a:pt x="25" y="27778"/>
                      <a:pt x="37" y="27838"/>
                      <a:pt x="60" y="27897"/>
                    </a:cubicBezTo>
                    <a:lnTo>
                      <a:pt x="27897" y="48"/>
                    </a:lnTo>
                    <a:lnTo>
                      <a:pt x="2771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0" name="Google Shape;2750;p20"/>
              <p:cNvSpPr/>
              <p:nvPr/>
            </p:nvSpPr>
            <p:spPr>
              <a:xfrm>
                <a:off x="3532875" y="2521875"/>
                <a:ext cx="714700" cy="714975"/>
              </a:xfrm>
              <a:custGeom>
                <a:avLst/>
                <a:gdLst/>
                <a:ahLst/>
                <a:cxnLst/>
                <a:rect l="l" t="t" r="r" b="b"/>
                <a:pathLst>
                  <a:path w="28588" h="28599" extrusionOk="0">
                    <a:moveTo>
                      <a:pt x="28409" y="0"/>
                    </a:moveTo>
                    <a:lnTo>
                      <a:pt x="0" y="28420"/>
                    </a:lnTo>
                    <a:cubicBezTo>
                      <a:pt x="12" y="28480"/>
                      <a:pt x="36" y="28539"/>
                      <a:pt x="60" y="28599"/>
                    </a:cubicBezTo>
                    <a:lnTo>
                      <a:pt x="28587" y="72"/>
                    </a:lnTo>
                    <a:lnTo>
                      <a:pt x="2840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1" name="Google Shape;2751;p20"/>
              <p:cNvSpPr/>
              <p:nvPr/>
            </p:nvSpPr>
            <p:spPr>
              <a:xfrm>
                <a:off x="3542100" y="2531100"/>
                <a:ext cx="730175" cy="730175"/>
              </a:xfrm>
              <a:custGeom>
                <a:avLst/>
                <a:gdLst/>
                <a:ahLst/>
                <a:cxnLst/>
                <a:rect l="l" t="t" r="r" b="b"/>
                <a:pathLst>
                  <a:path w="29207" h="29207" extrusionOk="0">
                    <a:moveTo>
                      <a:pt x="29028" y="0"/>
                    </a:moveTo>
                    <a:lnTo>
                      <a:pt x="0" y="29040"/>
                    </a:lnTo>
                    <a:cubicBezTo>
                      <a:pt x="24" y="29099"/>
                      <a:pt x="48" y="29147"/>
                      <a:pt x="72" y="29206"/>
                    </a:cubicBezTo>
                    <a:lnTo>
                      <a:pt x="29206" y="72"/>
                    </a:lnTo>
                    <a:lnTo>
                      <a:pt x="2902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2" name="Google Shape;2752;p20"/>
              <p:cNvSpPr/>
              <p:nvPr/>
            </p:nvSpPr>
            <p:spPr>
              <a:xfrm>
                <a:off x="3552225" y="2541525"/>
                <a:ext cx="743550" cy="743550"/>
              </a:xfrm>
              <a:custGeom>
                <a:avLst/>
                <a:gdLst/>
                <a:ahLst/>
                <a:cxnLst/>
                <a:rect l="l" t="t" r="r" b="b"/>
                <a:pathLst>
                  <a:path w="29742" h="29742" extrusionOk="0">
                    <a:moveTo>
                      <a:pt x="29575" y="0"/>
                    </a:moveTo>
                    <a:lnTo>
                      <a:pt x="0" y="29575"/>
                    </a:lnTo>
                    <a:cubicBezTo>
                      <a:pt x="24" y="29623"/>
                      <a:pt x="48" y="29682"/>
                      <a:pt x="72" y="29742"/>
                    </a:cubicBezTo>
                    <a:lnTo>
                      <a:pt x="29742" y="71"/>
                    </a:lnTo>
                    <a:lnTo>
                      <a:pt x="2957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3" name="Google Shape;2753;p20"/>
              <p:cNvSpPr/>
              <p:nvPr/>
            </p:nvSpPr>
            <p:spPr>
              <a:xfrm>
                <a:off x="3563225" y="2552525"/>
                <a:ext cx="755175" cy="755175"/>
              </a:xfrm>
              <a:custGeom>
                <a:avLst/>
                <a:gdLst/>
                <a:ahLst/>
                <a:cxnLst/>
                <a:rect l="l" t="t" r="r" b="b"/>
                <a:pathLst>
                  <a:path w="30207" h="30207" extrusionOk="0">
                    <a:moveTo>
                      <a:pt x="30052" y="1"/>
                    </a:moveTo>
                    <a:lnTo>
                      <a:pt x="1" y="30040"/>
                    </a:lnTo>
                    <a:cubicBezTo>
                      <a:pt x="36" y="30100"/>
                      <a:pt x="60" y="30147"/>
                      <a:pt x="84" y="30207"/>
                    </a:cubicBezTo>
                    <a:lnTo>
                      <a:pt x="30207" y="84"/>
                    </a:lnTo>
                    <a:lnTo>
                      <a:pt x="3005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4" name="Google Shape;2754;p20"/>
              <p:cNvSpPr/>
              <p:nvPr/>
            </p:nvSpPr>
            <p:spPr>
              <a:xfrm>
                <a:off x="3575125" y="2564425"/>
                <a:ext cx="765025" cy="765000"/>
              </a:xfrm>
              <a:custGeom>
                <a:avLst/>
                <a:gdLst/>
                <a:ahLst/>
                <a:cxnLst/>
                <a:rect l="l" t="t" r="r" b="b"/>
                <a:pathLst>
                  <a:path w="30601" h="30600" extrusionOk="0">
                    <a:moveTo>
                      <a:pt x="30457" y="1"/>
                    </a:moveTo>
                    <a:lnTo>
                      <a:pt x="1" y="30445"/>
                    </a:lnTo>
                    <a:cubicBezTo>
                      <a:pt x="37" y="30493"/>
                      <a:pt x="61" y="30552"/>
                      <a:pt x="96" y="30600"/>
                    </a:cubicBezTo>
                    <a:lnTo>
                      <a:pt x="30600" y="84"/>
                    </a:lnTo>
                    <a:lnTo>
                      <a:pt x="3045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5" name="Google Shape;2755;p20"/>
              <p:cNvSpPr/>
              <p:nvPr/>
            </p:nvSpPr>
            <p:spPr>
              <a:xfrm>
                <a:off x="3587925" y="2577225"/>
                <a:ext cx="773350" cy="773350"/>
              </a:xfrm>
              <a:custGeom>
                <a:avLst/>
                <a:gdLst/>
                <a:ahLst/>
                <a:cxnLst/>
                <a:rect l="l" t="t" r="r" b="b"/>
                <a:pathLst>
                  <a:path w="30934" h="30934" extrusionOk="0">
                    <a:moveTo>
                      <a:pt x="30791" y="1"/>
                    </a:moveTo>
                    <a:lnTo>
                      <a:pt x="1" y="30778"/>
                    </a:lnTo>
                    <a:lnTo>
                      <a:pt x="96" y="30933"/>
                    </a:lnTo>
                    <a:lnTo>
                      <a:pt x="30933" y="96"/>
                    </a:lnTo>
                    <a:lnTo>
                      <a:pt x="3079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6" name="Google Shape;2756;p20"/>
              <p:cNvSpPr/>
              <p:nvPr/>
            </p:nvSpPr>
            <p:spPr>
              <a:xfrm>
                <a:off x="3601625" y="2590625"/>
                <a:ext cx="780175" cy="780175"/>
              </a:xfrm>
              <a:custGeom>
                <a:avLst/>
                <a:gdLst/>
                <a:ahLst/>
                <a:cxnLst/>
                <a:rect l="l" t="t" r="r" b="b"/>
                <a:pathLst>
                  <a:path w="31207" h="31207" extrusionOk="0">
                    <a:moveTo>
                      <a:pt x="31052" y="1"/>
                    </a:moveTo>
                    <a:lnTo>
                      <a:pt x="1" y="31064"/>
                    </a:lnTo>
                    <a:lnTo>
                      <a:pt x="96" y="31207"/>
                    </a:lnTo>
                    <a:lnTo>
                      <a:pt x="31207" y="108"/>
                    </a:lnTo>
                    <a:lnTo>
                      <a:pt x="3105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7" name="Google Shape;2757;p20"/>
              <p:cNvSpPr/>
              <p:nvPr/>
            </p:nvSpPr>
            <p:spPr>
              <a:xfrm>
                <a:off x="3615925" y="2604925"/>
                <a:ext cx="784925" cy="785225"/>
              </a:xfrm>
              <a:custGeom>
                <a:avLst/>
                <a:gdLst/>
                <a:ahLst/>
                <a:cxnLst/>
                <a:rect l="l" t="t" r="r" b="b"/>
                <a:pathLst>
                  <a:path w="31397" h="31409" extrusionOk="0">
                    <a:moveTo>
                      <a:pt x="31266" y="0"/>
                    </a:moveTo>
                    <a:lnTo>
                      <a:pt x="0" y="31278"/>
                    </a:lnTo>
                    <a:cubicBezTo>
                      <a:pt x="36" y="31325"/>
                      <a:pt x="72" y="31361"/>
                      <a:pt x="107" y="31409"/>
                    </a:cubicBezTo>
                    <a:lnTo>
                      <a:pt x="31397" y="107"/>
                    </a:lnTo>
                    <a:lnTo>
                      <a:pt x="3126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8" name="Google Shape;2758;p20"/>
              <p:cNvSpPr/>
              <p:nvPr/>
            </p:nvSpPr>
            <p:spPr>
              <a:xfrm>
                <a:off x="3630800" y="2620100"/>
                <a:ext cx="789100" cy="788800"/>
              </a:xfrm>
              <a:custGeom>
                <a:avLst/>
                <a:gdLst/>
                <a:ahLst/>
                <a:cxnLst/>
                <a:rect l="l" t="t" r="r" b="b"/>
                <a:pathLst>
                  <a:path w="31564" h="31552" extrusionOk="0">
                    <a:moveTo>
                      <a:pt x="31433" y="0"/>
                    </a:moveTo>
                    <a:lnTo>
                      <a:pt x="0" y="31421"/>
                    </a:lnTo>
                    <a:cubicBezTo>
                      <a:pt x="36" y="31468"/>
                      <a:pt x="72" y="31504"/>
                      <a:pt x="108" y="31552"/>
                    </a:cubicBezTo>
                    <a:lnTo>
                      <a:pt x="31564" y="107"/>
                    </a:lnTo>
                    <a:lnTo>
                      <a:pt x="3143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9" name="Google Shape;2759;p20"/>
              <p:cNvSpPr/>
              <p:nvPr/>
            </p:nvSpPr>
            <p:spPr>
              <a:xfrm>
                <a:off x="3646575" y="2635875"/>
                <a:ext cx="791200" cy="791200"/>
              </a:xfrm>
              <a:custGeom>
                <a:avLst/>
                <a:gdLst/>
                <a:ahLst/>
                <a:cxnLst/>
                <a:rect l="l" t="t" r="r" b="b"/>
                <a:pathLst>
                  <a:path w="31648" h="31648" extrusionOk="0">
                    <a:moveTo>
                      <a:pt x="31528" y="0"/>
                    </a:moveTo>
                    <a:lnTo>
                      <a:pt x="0" y="31516"/>
                    </a:lnTo>
                    <a:lnTo>
                      <a:pt x="120" y="31647"/>
                    </a:lnTo>
                    <a:lnTo>
                      <a:pt x="31647" y="107"/>
                    </a:lnTo>
                    <a:lnTo>
                      <a:pt x="3152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0" name="Google Shape;2760;p20"/>
              <p:cNvSpPr/>
              <p:nvPr/>
            </p:nvSpPr>
            <p:spPr>
              <a:xfrm>
                <a:off x="3663250" y="2652250"/>
                <a:ext cx="792075" cy="792075"/>
              </a:xfrm>
              <a:custGeom>
                <a:avLst/>
                <a:gdLst/>
                <a:ahLst/>
                <a:cxnLst/>
                <a:rect l="l" t="t" r="r" b="b"/>
                <a:pathLst>
                  <a:path w="31683" h="31683" extrusionOk="0">
                    <a:moveTo>
                      <a:pt x="31552" y="0"/>
                    </a:moveTo>
                    <a:lnTo>
                      <a:pt x="0" y="31564"/>
                    </a:lnTo>
                    <a:cubicBezTo>
                      <a:pt x="36" y="31587"/>
                      <a:pt x="60" y="31623"/>
                      <a:pt x="95" y="31659"/>
                    </a:cubicBezTo>
                    <a:lnTo>
                      <a:pt x="119" y="31683"/>
                    </a:lnTo>
                    <a:lnTo>
                      <a:pt x="31683" y="119"/>
                    </a:lnTo>
                    <a:lnTo>
                      <a:pt x="31647" y="95"/>
                    </a:lnTo>
                    <a:cubicBezTo>
                      <a:pt x="31623" y="60"/>
                      <a:pt x="31588" y="36"/>
                      <a:pt x="3155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1" name="Google Shape;2761;p20"/>
              <p:cNvSpPr/>
              <p:nvPr/>
            </p:nvSpPr>
            <p:spPr>
              <a:xfrm>
                <a:off x="3680500" y="2669500"/>
                <a:ext cx="791200" cy="791500"/>
              </a:xfrm>
              <a:custGeom>
                <a:avLst/>
                <a:gdLst/>
                <a:ahLst/>
                <a:cxnLst/>
                <a:rect l="l" t="t" r="r" b="b"/>
                <a:pathLst>
                  <a:path w="31648" h="31660" extrusionOk="0">
                    <a:moveTo>
                      <a:pt x="31529" y="1"/>
                    </a:moveTo>
                    <a:lnTo>
                      <a:pt x="1" y="31540"/>
                    </a:lnTo>
                    <a:cubicBezTo>
                      <a:pt x="37" y="31576"/>
                      <a:pt x="72" y="31612"/>
                      <a:pt x="120" y="31659"/>
                    </a:cubicBezTo>
                    <a:lnTo>
                      <a:pt x="31648" y="120"/>
                    </a:lnTo>
                    <a:cubicBezTo>
                      <a:pt x="31612" y="84"/>
                      <a:pt x="31564" y="48"/>
                      <a:pt x="3152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2" name="Google Shape;2762;p20"/>
              <p:cNvSpPr/>
              <p:nvPr/>
            </p:nvSpPr>
            <p:spPr>
              <a:xfrm>
                <a:off x="3698375" y="2687675"/>
                <a:ext cx="789100" cy="789100"/>
              </a:xfrm>
              <a:custGeom>
                <a:avLst/>
                <a:gdLst/>
                <a:ahLst/>
                <a:cxnLst/>
                <a:rect l="l" t="t" r="r" b="b"/>
                <a:pathLst>
                  <a:path w="31564" h="31564" extrusionOk="0">
                    <a:moveTo>
                      <a:pt x="31456" y="0"/>
                    </a:moveTo>
                    <a:lnTo>
                      <a:pt x="0" y="31444"/>
                    </a:lnTo>
                    <a:lnTo>
                      <a:pt x="131" y="31563"/>
                    </a:lnTo>
                    <a:lnTo>
                      <a:pt x="31564" y="119"/>
                    </a:lnTo>
                    <a:cubicBezTo>
                      <a:pt x="31528" y="83"/>
                      <a:pt x="31492" y="36"/>
                      <a:pt x="3145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3" name="Google Shape;2763;p20"/>
              <p:cNvSpPr/>
              <p:nvPr/>
            </p:nvSpPr>
            <p:spPr>
              <a:xfrm>
                <a:off x="3717125" y="2706125"/>
                <a:ext cx="785525" cy="785525"/>
              </a:xfrm>
              <a:custGeom>
                <a:avLst/>
                <a:gdLst/>
                <a:ahLst/>
                <a:cxnLst/>
                <a:rect l="l" t="t" r="r" b="b"/>
                <a:pathLst>
                  <a:path w="31421" h="31421" extrusionOk="0">
                    <a:moveTo>
                      <a:pt x="31314" y="0"/>
                    </a:moveTo>
                    <a:lnTo>
                      <a:pt x="0" y="31325"/>
                    </a:lnTo>
                    <a:lnTo>
                      <a:pt x="131" y="31421"/>
                    </a:lnTo>
                    <a:lnTo>
                      <a:pt x="31421" y="143"/>
                    </a:lnTo>
                    <a:cubicBezTo>
                      <a:pt x="31385" y="95"/>
                      <a:pt x="31349" y="48"/>
                      <a:pt x="3131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4" name="Google Shape;2764;p20"/>
              <p:cNvSpPr/>
              <p:nvPr/>
            </p:nvSpPr>
            <p:spPr>
              <a:xfrm>
                <a:off x="3736475" y="2725750"/>
                <a:ext cx="780475" cy="780500"/>
              </a:xfrm>
              <a:custGeom>
                <a:avLst/>
                <a:gdLst/>
                <a:ahLst/>
                <a:cxnLst/>
                <a:rect l="l" t="t" r="r" b="b"/>
                <a:pathLst>
                  <a:path w="31219" h="31220" extrusionOk="0">
                    <a:moveTo>
                      <a:pt x="31123" y="1"/>
                    </a:moveTo>
                    <a:lnTo>
                      <a:pt x="0" y="31112"/>
                    </a:lnTo>
                    <a:cubicBezTo>
                      <a:pt x="48" y="31148"/>
                      <a:pt x="95" y="31183"/>
                      <a:pt x="143" y="31219"/>
                    </a:cubicBezTo>
                    <a:lnTo>
                      <a:pt x="31218" y="132"/>
                    </a:lnTo>
                    <a:cubicBezTo>
                      <a:pt x="31183" y="84"/>
                      <a:pt x="31159" y="37"/>
                      <a:pt x="3112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5" name="Google Shape;2765;p20"/>
              <p:cNvSpPr/>
              <p:nvPr/>
            </p:nvSpPr>
            <p:spPr>
              <a:xfrm>
                <a:off x="3756400" y="2745700"/>
                <a:ext cx="773950" cy="774225"/>
              </a:xfrm>
              <a:custGeom>
                <a:avLst/>
                <a:gdLst/>
                <a:ahLst/>
                <a:cxnLst/>
                <a:rect l="l" t="t" r="r" b="b"/>
                <a:pathLst>
                  <a:path w="30958" h="30969" extrusionOk="0">
                    <a:moveTo>
                      <a:pt x="30874" y="1"/>
                    </a:moveTo>
                    <a:lnTo>
                      <a:pt x="1" y="30874"/>
                    </a:lnTo>
                    <a:cubicBezTo>
                      <a:pt x="60" y="30897"/>
                      <a:pt x="108" y="30933"/>
                      <a:pt x="156" y="30969"/>
                    </a:cubicBezTo>
                    <a:lnTo>
                      <a:pt x="30957" y="144"/>
                    </a:lnTo>
                    <a:lnTo>
                      <a:pt x="3087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6" name="Google Shape;2766;p20"/>
              <p:cNvSpPr/>
              <p:nvPr/>
            </p:nvSpPr>
            <p:spPr>
              <a:xfrm>
                <a:off x="3777550" y="2766550"/>
                <a:ext cx="765875" cy="766175"/>
              </a:xfrm>
              <a:custGeom>
                <a:avLst/>
                <a:gdLst/>
                <a:ahLst/>
                <a:cxnLst/>
                <a:rect l="l" t="t" r="r" b="b"/>
                <a:pathLst>
                  <a:path w="30635" h="30647" extrusionOk="0">
                    <a:moveTo>
                      <a:pt x="30552" y="0"/>
                    </a:moveTo>
                    <a:lnTo>
                      <a:pt x="0" y="30552"/>
                    </a:lnTo>
                    <a:cubicBezTo>
                      <a:pt x="48" y="30587"/>
                      <a:pt x="95" y="30611"/>
                      <a:pt x="143" y="30647"/>
                    </a:cubicBezTo>
                    <a:lnTo>
                      <a:pt x="30635" y="155"/>
                    </a:lnTo>
                    <a:cubicBezTo>
                      <a:pt x="30611" y="107"/>
                      <a:pt x="30575" y="60"/>
                      <a:pt x="3055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7" name="Google Shape;2767;p20"/>
              <p:cNvSpPr/>
              <p:nvPr/>
            </p:nvSpPr>
            <p:spPr>
              <a:xfrm>
                <a:off x="3799275" y="2788575"/>
                <a:ext cx="756075" cy="756075"/>
              </a:xfrm>
              <a:custGeom>
                <a:avLst/>
                <a:gdLst/>
                <a:ahLst/>
                <a:cxnLst/>
                <a:rect l="l" t="t" r="r" b="b"/>
                <a:pathLst>
                  <a:path w="30243" h="30243" extrusionOk="0">
                    <a:moveTo>
                      <a:pt x="30171" y="0"/>
                    </a:moveTo>
                    <a:lnTo>
                      <a:pt x="0" y="30159"/>
                    </a:lnTo>
                    <a:lnTo>
                      <a:pt x="155" y="30242"/>
                    </a:lnTo>
                    <a:lnTo>
                      <a:pt x="30242" y="155"/>
                    </a:lnTo>
                    <a:cubicBezTo>
                      <a:pt x="30218" y="95"/>
                      <a:pt x="30195" y="48"/>
                      <a:pt x="3017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8" name="Google Shape;2768;p20"/>
              <p:cNvSpPr/>
              <p:nvPr/>
            </p:nvSpPr>
            <p:spPr>
              <a:xfrm>
                <a:off x="3821900" y="2811200"/>
                <a:ext cx="744750" cy="744750"/>
              </a:xfrm>
              <a:custGeom>
                <a:avLst/>
                <a:gdLst/>
                <a:ahLst/>
                <a:cxnLst/>
                <a:rect l="l" t="t" r="r" b="b"/>
                <a:pathLst>
                  <a:path w="29790" h="29790" extrusionOk="0">
                    <a:moveTo>
                      <a:pt x="29706" y="0"/>
                    </a:moveTo>
                    <a:lnTo>
                      <a:pt x="0" y="29706"/>
                    </a:lnTo>
                    <a:lnTo>
                      <a:pt x="167" y="29789"/>
                    </a:lnTo>
                    <a:lnTo>
                      <a:pt x="29790" y="155"/>
                    </a:lnTo>
                    <a:cubicBezTo>
                      <a:pt x="29766" y="107"/>
                      <a:pt x="29742" y="48"/>
                      <a:pt x="2970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9" name="Google Shape;2769;p20"/>
              <p:cNvSpPr/>
              <p:nvPr/>
            </p:nvSpPr>
            <p:spPr>
              <a:xfrm>
                <a:off x="3845400" y="2834700"/>
                <a:ext cx="731375" cy="731375"/>
              </a:xfrm>
              <a:custGeom>
                <a:avLst/>
                <a:gdLst/>
                <a:ahLst/>
                <a:cxnLst/>
                <a:rect l="l" t="t" r="r" b="b"/>
                <a:pathLst>
                  <a:path w="29255" h="29255" extrusionOk="0">
                    <a:moveTo>
                      <a:pt x="29183" y="1"/>
                    </a:moveTo>
                    <a:lnTo>
                      <a:pt x="1" y="29183"/>
                    </a:lnTo>
                    <a:lnTo>
                      <a:pt x="168" y="29254"/>
                    </a:lnTo>
                    <a:lnTo>
                      <a:pt x="29255" y="167"/>
                    </a:lnTo>
                    <a:cubicBezTo>
                      <a:pt x="29243" y="108"/>
                      <a:pt x="29207" y="48"/>
                      <a:pt x="2918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0" name="Google Shape;2770;p20"/>
              <p:cNvSpPr/>
              <p:nvPr/>
            </p:nvSpPr>
            <p:spPr>
              <a:xfrm>
                <a:off x="3869825" y="2859100"/>
                <a:ext cx="716475" cy="716500"/>
              </a:xfrm>
              <a:custGeom>
                <a:avLst/>
                <a:gdLst/>
                <a:ahLst/>
                <a:cxnLst/>
                <a:rect l="l" t="t" r="r" b="b"/>
                <a:pathLst>
                  <a:path w="28659" h="28660" extrusionOk="0">
                    <a:moveTo>
                      <a:pt x="28587" y="1"/>
                    </a:moveTo>
                    <a:lnTo>
                      <a:pt x="0" y="28600"/>
                    </a:lnTo>
                    <a:lnTo>
                      <a:pt x="179" y="28659"/>
                    </a:lnTo>
                    <a:lnTo>
                      <a:pt x="28659" y="168"/>
                    </a:lnTo>
                    <a:cubicBezTo>
                      <a:pt x="28635" y="108"/>
                      <a:pt x="28611" y="61"/>
                      <a:pt x="2858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1" name="Google Shape;2771;p20"/>
              <p:cNvSpPr/>
              <p:nvPr/>
            </p:nvSpPr>
            <p:spPr>
              <a:xfrm>
                <a:off x="3895425" y="2884425"/>
                <a:ext cx="699200" cy="699200"/>
              </a:xfrm>
              <a:custGeom>
                <a:avLst/>
                <a:gdLst/>
                <a:ahLst/>
                <a:cxnLst/>
                <a:rect l="l" t="t" r="r" b="b"/>
                <a:pathLst>
                  <a:path w="27968" h="27968" extrusionOk="0">
                    <a:moveTo>
                      <a:pt x="27908" y="0"/>
                    </a:moveTo>
                    <a:lnTo>
                      <a:pt x="0" y="27908"/>
                    </a:lnTo>
                    <a:lnTo>
                      <a:pt x="179" y="27968"/>
                    </a:lnTo>
                    <a:lnTo>
                      <a:pt x="27968" y="179"/>
                    </a:lnTo>
                    <a:cubicBezTo>
                      <a:pt x="27944" y="119"/>
                      <a:pt x="27920" y="60"/>
                      <a:pt x="2790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2" name="Google Shape;2772;p20"/>
              <p:cNvSpPr/>
              <p:nvPr/>
            </p:nvSpPr>
            <p:spPr>
              <a:xfrm>
                <a:off x="3921600" y="2910900"/>
                <a:ext cx="680175" cy="680175"/>
              </a:xfrm>
              <a:custGeom>
                <a:avLst/>
                <a:gdLst/>
                <a:ahLst/>
                <a:cxnLst/>
                <a:rect l="l" t="t" r="r" b="b"/>
                <a:pathLst>
                  <a:path w="27207" h="27207" extrusionOk="0">
                    <a:moveTo>
                      <a:pt x="27159" y="1"/>
                    </a:moveTo>
                    <a:lnTo>
                      <a:pt x="1" y="27147"/>
                    </a:lnTo>
                    <a:lnTo>
                      <a:pt x="191" y="27206"/>
                    </a:lnTo>
                    <a:lnTo>
                      <a:pt x="27207" y="191"/>
                    </a:lnTo>
                    <a:cubicBezTo>
                      <a:pt x="27195" y="132"/>
                      <a:pt x="27171" y="60"/>
                      <a:pt x="2715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3" name="Google Shape;2773;p20"/>
              <p:cNvSpPr/>
              <p:nvPr/>
            </p:nvSpPr>
            <p:spPr>
              <a:xfrm>
                <a:off x="3949300" y="2938575"/>
                <a:ext cx="658725" cy="658450"/>
              </a:xfrm>
              <a:custGeom>
                <a:avLst/>
                <a:gdLst/>
                <a:ahLst/>
                <a:cxnLst/>
                <a:rect l="l" t="t" r="r" b="b"/>
                <a:pathLst>
                  <a:path w="26349" h="26338" extrusionOk="0">
                    <a:moveTo>
                      <a:pt x="26301" y="1"/>
                    </a:moveTo>
                    <a:lnTo>
                      <a:pt x="0" y="26302"/>
                    </a:lnTo>
                    <a:lnTo>
                      <a:pt x="203" y="26338"/>
                    </a:lnTo>
                    <a:lnTo>
                      <a:pt x="26349" y="203"/>
                    </a:lnTo>
                    <a:cubicBezTo>
                      <a:pt x="26325" y="132"/>
                      <a:pt x="26313" y="60"/>
                      <a:pt x="2630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4" name="Google Shape;2774;p20"/>
              <p:cNvSpPr/>
              <p:nvPr/>
            </p:nvSpPr>
            <p:spPr>
              <a:xfrm>
                <a:off x="3978175" y="2967450"/>
                <a:ext cx="634625" cy="634350"/>
              </a:xfrm>
              <a:custGeom>
                <a:avLst/>
                <a:gdLst/>
                <a:ahLst/>
                <a:cxnLst/>
                <a:rect l="l" t="t" r="r" b="b"/>
                <a:pathLst>
                  <a:path w="25385" h="25374" extrusionOk="0">
                    <a:moveTo>
                      <a:pt x="25348" y="1"/>
                    </a:moveTo>
                    <a:lnTo>
                      <a:pt x="0" y="25349"/>
                    </a:lnTo>
                    <a:lnTo>
                      <a:pt x="214" y="25373"/>
                    </a:lnTo>
                    <a:lnTo>
                      <a:pt x="25384" y="215"/>
                    </a:lnTo>
                    <a:cubicBezTo>
                      <a:pt x="25372" y="144"/>
                      <a:pt x="25360" y="72"/>
                      <a:pt x="2534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5" name="Google Shape;2775;p20"/>
              <p:cNvSpPr/>
              <p:nvPr/>
            </p:nvSpPr>
            <p:spPr>
              <a:xfrm>
                <a:off x="4008525" y="2997825"/>
                <a:ext cx="607250" cy="607225"/>
              </a:xfrm>
              <a:custGeom>
                <a:avLst/>
                <a:gdLst/>
                <a:ahLst/>
                <a:cxnLst/>
                <a:rect l="l" t="t" r="r" b="b"/>
                <a:pathLst>
                  <a:path w="24290" h="24289" extrusionOk="0">
                    <a:moveTo>
                      <a:pt x="24277" y="0"/>
                    </a:moveTo>
                    <a:lnTo>
                      <a:pt x="0" y="24277"/>
                    </a:lnTo>
                    <a:cubicBezTo>
                      <a:pt x="72" y="24277"/>
                      <a:pt x="155" y="24289"/>
                      <a:pt x="227" y="24289"/>
                    </a:cubicBezTo>
                    <a:lnTo>
                      <a:pt x="24289" y="215"/>
                    </a:lnTo>
                    <a:cubicBezTo>
                      <a:pt x="24289" y="143"/>
                      <a:pt x="24289" y="72"/>
                      <a:pt x="2427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6" name="Google Shape;2776;p20"/>
              <p:cNvSpPr/>
              <p:nvPr/>
            </p:nvSpPr>
            <p:spPr>
              <a:xfrm>
                <a:off x="4040675" y="3029675"/>
                <a:ext cx="576875" cy="576875"/>
              </a:xfrm>
              <a:custGeom>
                <a:avLst/>
                <a:gdLst/>
                <a:ahLst/>
                <a:cxnLst/>
                <a:rect l="l" t="t" r="r" b="b"/>
                <a:pathLst>
                  <a:path w="23075" h="23075" extrusionOk="0">
                    <a:moveTo>
                      <a:pt x="23075" y="0"/>
                    </a:moveTo>
                    <a:lnTo>
                      <a:pt x="0" y="23075"/>
                    </a:lnTo>
                    <a:lnTo>
                      <a:pt x="238" y="23075"/>
                    </a:lnTo>
                    <a:lnTo>
                      <a:pt x="23075" y="238"/>
                    </a:lnTo>
                    <a:cubicBezTo>
                      <a:pt x="23075" y="155"/>
                      <a:pt x="23075" y="84"/>
                      <a:pt x="230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7" name="Google Shape;2777;p20"/>
              <p:cNvSpPr/>
              <p:nvPr/>
            </p:nvSpPr>
            <p:spPr>
              <a:xfrm>
                <a:off x="4074300" y="3063600"/>
                <a:ext cx="543250" cy="543250"/>
              </a:xfrm>
              <a:custGeom>
                <a:avLst/>
                <a:gdLst/>
                <a:ahLst/>
                <a:cxnLst/>
                <a:rect l="l" t="t" r="r" b="b"/>
                <a:pathLst>
                  <a:path w="21730" h="21730" extrusionOk="0">
                    <a:moveTo>
                      <a:pt x="21730" y="1"/>
                    </a:moveTo>
                    <a:lnTo>
                      <a:pt x="1" y="21729"/>
                    </a:lnTo>
                    <a:lnTo>
                      <a:pt x="239" y="21729"/>
                    </a:lnTo>
                    <a:lnTo>
                      <a:pt x="21730" y="239"/>
                    </a:lnTo>
                    <a:lnTo>
                      <a:pt x="2173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8" name="Google Shape;2778;p20"/>
              <p:cNvSpPr/>
              <p:nvPr/>
            </p:nvSpPr>
            <p:spPr>
              <a:xfrm>
                <a:off x="4110325" y="3099325"/>
                <a:ext cx="505450" cy="505450"/>
              </a:xfrm>
              <a:custGeom>
                <a:avLst/>
                <a:gdLst/>
                <a:ahLst/>
                <a:cxnLst/>
                <a:rect l="l" t="t" r="r" b="b"/>
                <a:pathLst>
                  <a:path w="20218" h="20218" extrusionOk="0">
                    <a:moveTo>
                      <a:pt x="20217" y="0"/>
                    </a:moveTo>
                    <a:lnTo>
                      <a:pt x="0" y="20217"/>
                    </a:lnTo>
                    <a:lnTo>
                      <a:pt x="262" y="20193"/>
                    </a:lnTo>
                    <a:lnTo>
                      <a:pt x="20182" y="274"/>
                    </a:lnTo>
                    <a:lnTo>
                      <a:pt x="2021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9" name="Google Shape;2779;p20"/>
              <p:cNvSpPr/>
              <p:nvPr/>
            </p:nvSpPr>
            <p:spPr>
              <a:xfrm>
                <a:off x="4149325" y="3138325"/>
                <a:ext cx="461375" cy="461375"/>
              </a:xfrm>
              <a:custGeom>
                <a:avLst/>
                <a:gdLst/>
                <a:ahLst/>
                <a:cxnLst/>
                <a:rect l="l" t="t" r="r" b="b"/>
                <a:pathLst>
                  <a:path w="18455" h="18455" extrusionOk="0">
                    <a:moveTo>
                      <a:pt x="18455" y="0"/>
                    </a:moveTo>
                    <a:lnTo>
                      <a:pt x="0" y="18455"/>
                    </a:lnTo>
                    <a:lnTo>
                      <a:pt x="0" y="18455"/>
                    </a:lnTo>
                    <a:lnTo>
                      <a:pt x="286" y="18407"/>
                    </a:lnTo>
                    <a:lnTo>
                      <a:pt x="18407" y="286"/>
                    </a:lnTo>
                    <a:lnTo>
                      <a:pt x="1845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0" name="Google Shape;2780;p20"/>
              <p:cNvSpPr/>
              <p:nvPr/>
            </p:nvSpPr>
            <p:spPr>
              <a:xfrm>
                <a:off x="4191275" y="3180575"/>
                <a:ext cx="411100" cy="410800"/>
              </a:xfrm>
              <a:custGeom>
                <a:avLst/>
                <a:gdLst/>
                <a:ahLst/>
                <a:cxnLst/>
                <a:rect l="l" t="t" r="r" b="b"/>
                <a:pathLst>
                  <a:path w="16444" h="16432" extrusionOk="0">
                    <a:moveTo>
                      <a:pt x="16443" y="1"/>
                    </a:moveTo>
                    <a:lnTo>
                      <a:pt x="1" y="16431"/>
                    </a:lnTo>
                    <a:cubicBezTo>
                      <a:pt x="120" y="16407"/>
                      <a:pt x="227" y="16384"/>
                      <a:pt x="334" y="16348"/>
                    </a:cubicBezTo>
                    <a:lnTo>
                      <a:pt x="16360" y="322"/>
                    </a:lnTo>
                    <a:cubicBezTo>
                      <a:pt x="16384" y="215"/>
                      <a:pt x="16420" y="108"/>
                      <a:pt x="1644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1" name="Google Shape;2781;p20"/>
              <p:cNvSpPr/>
              <p:nvPr/>
            </p:nvSpPr>
            <p:spPr>
              <a:xfrm>
                <a:off x="4239200" y="3228500"/>
                <a:ext cx="349175" cy="349175"/>
              </a:xfrm>
              <a:custGeom>
                <a:avLst/>
                <a:gdLst/>
                <a:ahLst/>
                <a:cxnLst/>
                <a:rect l="l" t="t" r="r" b="b"/>
                <a:pathLst>
                  <a:path w="13967" h="13967" extrusionOk="0">
                    <a:moveTo>
                      <a:pt x="13967" y="1"/>
                    </a:moveTo>
                    <a:lnTo>
                      <a:pt x="1" y="13967"/>
                    </a:lnTo>
                    <a:lnTo>
                      <a:pt x="1" y="13967"/>
                    </a:lnTo>
                    <a:lnTo>
                      <a:pt x="370" y="13836"/>
                    </a:lnTo>
                    <a:lnTo>
                      <a:pt x="13836" y="370"/>
                    </a:lnTo>
                    <a:cubicBezTo>
                      <a:pt x="13884" y="239"/>
                      <a:pt x="13919" y="120"/>
                      <a:pt x="1396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2" name="Google Shape;2782;p20"/>
              <p:cNvSpPr/>
              <p:nvPr/>
            </p:nvSpPr>
            <p:spPr>
              <a:xfrm>
                <a:off x="4295775" y="3284750"/>
                <a:ext cx="269975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799" h="10812" extrusionOk="0">
                    <a:moveTo>
                      <a:pt x="10799" y="1"/>
                    </a:moveTo>
                    <a:lnTo>
                      <a:pt x="0" y="10812"/>
                    </a:lnTo>
                    <a:cubicBezTo>
                      <a:pt x="155" y="10740"/>
                      <a:pt x="310" y="10657"/>
                      <a:pt x="476" y="10574"/>
                    </a:cubicBezTo>
                    <a:lnTo>
                      <a:pt x="10561" y="477"/>
                    </a:lnTo>
                    <a:cubicBezTo>
                      <a:pt x="10644" y="322"/>
                      <a:pt x="10728" y="168"/>
                      <a:pt x="1079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3" name="Google Shape;2783;p20"/>
              <p:cNvSpPr/>
              <p:nvPr/>
            </p:nvSpPr>
            <p:spPr>
              <a:xfrm>
                <a:off x="4375225" y="3364225"/>
                <a:ext cx="145000" cy="145300"/>
              </a:xfrm>
              <a:custGeom>
                <a:avLst/>
                <a:gdLst/>
                <a:ahLst/>
                <a:cxnLst/>
                <a:rect l="l" t="t" r="r" b="b"/>
                <a:pathLst>
                  <a:path w="5800" h="5812" extrusionOk="0">
                    <a:moveTo>
                      <a:pt x="5799" y="1"/>
                    </a:moveTo>
                    <a:lnTo>
                      <a:pt x="1" y="5811"/>
                    </a:lnTo>
                    <a:cubicBezTo>
                      <a:pt x="287" y="5609"/>
                      <a:pt x="584" y="5406"/>
                      <a:pt x="858" y="5180"/>
                    </a:cubicBezTo>
                    <a:lnTo>
                      <a:pt x="5180" y="870"/>
                    </a:lnTo>
                    <a:cubicBezTo>
                      <a:pt x="5395" y="584"/>
                      <a:pt x="5597" y="299"/>
                      <a:pt x="579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784" name="Google Shape;2784;p20"/>
            <p:cNvSpPr/>
            <p:nvPr/>
          </p:nvSpPr>
          <p:spPr>
            <a:xfrm>
              <a:off x="-253256" y="446700"/>
              <a:ext cx="1321875" cy="1321838"/>
            </a:xfrm>
            <a:custGeom>
              <a:avLst/>
              <a:gdLst/>
              <a:ahLst/>
              <a:cxnLst/>
              <a:rect l="l" t="t" r="r" b="b"/>
              <a:pathLst>
                <a:path w="35375" h="35374" extrusionOk="0">
                  <a:moveTo>
                    <a:pt x="32993" y="33004"/>
                  </a:moveTo>
                  <a:lnTo>
                    <a:pt x="32993" y="33004"/>
                  </a:lnTo>
                  <a:cubicBezTo>
                    <a:pt x="30612" y="35373"/>
                    <a:pt x="26766" y="35373"/>
                    <a:pt x="24385" y="33004"/>
                  </a:cubicBezTo>
                  <a:lnTo>
                    <a:pt x="2382" y="10989"/>
                  </a:lnTo>
                  <a:cubicBezTo>
                    <a:pt x="1" y="8608"/>
                    <a:pt x="1" y="4763"/>
                    <a:pt x="2382" y="2381"/>
                  </a:cubicBezTo>
                  <a:lnTo>
                    <a:pt x="2382" y="2381"/>
                  </a:lnTo>
                  <a:cubicBezTo>
                    <a:pt x="4751" y="0"/>
                    <a:pt x="8597" y="0"/>
                    <a:pt x="10978" y="2381"/>
                  </a:cubicBezTo>
                  <a:lnTo>
                    <a:pt x="32993" y="24396"/>
                  </a:lnTo>
                  <a:cubicBezTo>
                    <a:pt x="35374" y="26765"/>
                    <a:pt x="35374" y="30623"/>
                    <a:pt x="32993" y="33004"/>
                  </a:cubicBez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3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5" name="Google Shape;2785;p20"/>
            <p:cNvSpPr/>
            <p:nvPr/>
          </p:nvSpPr>
          <p:spPr>
            <a:xfrm>
              <a:off x="-264702" y="-963661"/>
              <a:ext cx="1759447" cy="1759187"/>
            </a:xfrm>
            <a:custGeom>
              <a:avLst/>
              <a:gdLst/>
              <a:ahLst/>
              <a:cxnLst/>
              <a:rect l="l" t="t" r="r" b="b"/>
              <a:pathLst>
                <a:path w="81249" h="81237" extrusionOk="0">
                  <a:moveTo>
                    <a:pt x="75784" y="56007"/>
                  </a:moveTo>
                  <a:lnTo>
                    <a:pt x="25230" y="5453"/>
                  </a:lnTo>
                  <a:cubicBezTo>
                    <a:pt x="19765" y="0"/>
                    <a:pt x="10931" y="0"/>
                    <a:pt x="5466" y="5453"/>
                  </a:cubicBezTo>
                  <a:lnTo>
                    <a:pt x="5466" y="5453"/>
                  </a:lnTo>
                  <a:cubicBezTo>
                    <a:pt x="13" y="10906"/>
                    <a:pt x="1" y="19764"/>
                    <a:pt x="5466" y="25217"/>
                  </a:cubicBezTo>
                  <a:lnTo>
                    <a:pt x="56032" y="75783"/>
                  </a:lnTo>
                  <a:cubicBezTo>
                    <a:pt x="61485" y="81236"/>
                    <a:pt x="70331" y="81236"/>
                    <a:pt x="75784" y="75771"/>
                  </a:cubicBezTo>
                  <a:cubicBezTo>
                    <a:pt x="81249" y="70318"/>
                    <a:pt x="81249" y="61472"/>
                    <a:pt x="75784" y="56007"/>
                  </a:cubicBez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6" name="Google Shape;2786;p20"/>
            <p:cNvSpPr/>
            <p:nvPr/>
          </p:nvSpPr>
          <p:spPr>
            <a:xfrm>
              <a:off x="620846" y="-492312"/>
              <a:ext cx="1170561" cy="1130023"/>
            </a:xfrm>
            <a:custGeom>
              <a:avLst/>
              <a:gdLst/>
              <a:ahLst/>
              <a:cxnLst/>
              <a:rect l="l" t="t" r="r" b="b"/>
              <a:pathLst>
                <a:path w="54055" h="52183" extrusionOk="0">
                  <a:moveTo>
                    <a:pt x="10510" y="759"/>
                  </a:moveTo>
                  <a:cubicBezTo>
                    <a:pt x="12828" y="759"/>
                    <a:pt x="15036" y="1686"/>
                    <a:pt x="16669" y="3331"/>
                  </a:cubicBezTo>
                  <a:lnTo>
                    <a:pt x="49804" y="36454"/>
                  </a:lnTo>
                  <a:cubicBezTo>
                    <a:pt x="53233" y="39883"/>
                    <a:pt x="53233" y="45431"/>
                    <a:pt x="49804" y="48860"/>
                  </a:cubicBezTo>
                  <a:cubicBezTo>
                    <a:pt x="48090" y="50575"/>
                    <a:pt x="45842" y="51432"/>
                    <a:pt x="43595" y="51432"/>
                  </a:cubicBezTo>
                  <a:cubicBezTo>
                    <a:pt x="41348" y="51432"/>
                    <a:pt x="39100" y="50575"/>
                    <a:pt x="37386" y="48860"/>
                  </a:cubicBezTo>
                  <a:lnTo>
                    <a:pt x="4263" y="15737"/>
                  </a:lnTo>
                  <a:cubicBezTo>
                    <a:pt x="1750" y="13225"/>
                    <a:pt x="1012" y="9451"/>
                    <a:pt x="2370" y="6177"/>
                  </a:cubicBezTo>
                  <a:cubicBezTo>
                    <a:pt x="3727" y="2902"/>
                    <a:pt x="6918" y="759"/>
                    <a:pt x="10466" y="759"/>
                  </a:cubicBezTo>
                  <a:cubicBezTo>
                    <a:pt x="10481" y="759"/>
                    <a:pt x="10495" y="759"/>
                    <a:pt x="10510" y="759"/>
                  </a:cubicBezTo>
                  <a:close/>
                  <a:moveTo>
                    <a:pt x="10470" y="0"/>
                  </a:moveTo>
                  <a:cubicBezTo>
                    <a:pt x="8031" y="0"/>
                    <a:pt x="5590" y="932"/>
                    <a:pt x="3727" y="2795"/>
                  </a:cubicBezTo>
                  <a:cubicBezTo>
                    <a:pt x="0" y="6510"/>
                    <a:pt x="0" y="12546"/>
                    <a:pt x="3727" y="16273"/>
                  </a:cubicBezTo>
                  <a:lnTo>
                    <a:pt x="36850" y="49396"/>
                  </a:lnTo>
                  <a:cubicBezTo>
                    <a:pt x="38626" y="51172"/>
                    <a:pt x="41037" y="52182"/>
                    <a:pt x="43545" y="52182"/>
                  </a:cubicBezTo>
                  <a:cubicBezTo>
                    <a:pt x="43560" y="52182"/>
                    <a:pt x="43574" y="52182"/>
                    <a:pt x="43589" y="52182"/>
                  </a:cubicBezTo>
                  <a:cubicBezTo>
                    <a:pt x="43604" y="52182"/>
                    <a:pt x="43618" y="52182"/>
                    <a:pt x="43633" y="52182"/>
                  </a:cubicBezTo>
                  <a:cubicBezTo>
                    <a:pt x="46153" y="52182"/>
                    <a:pt x="48552" y="51172"/>
                    <a:pt x="50340" y="49396"/>
                  </a:cubicBezTo>
                  <a:cubicBezTo>
                    <a:pt x="54055" y="45681"/>
                    <a:pt x="54055" y="39645"/>
                    <a:pt x="50340" y="35918"/>
                  </a:cubicBezTo>
                  <a:lnTo>
                    <a:pt x="17205" y="2795"/>
                  </a:lnTo>
                  <a:cubicBezTo>
                    <a:pt x="15347" y="932"/>
                    <a:pt x="12910" y="0"/>
                    <a:pt x="104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787" name="Google Shape;2787;p20"/>
            <p:cNvGrpSpPr/>
            <p:nvPr/>
          </p:nvGrpSpPr>
          <p:grpSpPr>
            <a:xfrm>
              <a:off x="7757863" y="3636224"/>
              <a:ext cx="2084478" cy="2085038"/>
              <a:chOff x="3502200" y="2491200"/>
              <a:chExt cx="1115350" cy="1115650"/>
            </a:xfrm>
          </p:grpSpPr>
          <p:sp>
            <p:nvSpPr>
              <p:cNvPr id="2788" name="Google Shape;2788;p20"/>
              <p:cNvSpPr/>
              <p:nvPr/>
            </p:nvSpPr>
            <p:spPr>
              <a:xfrm>
                <a:off x="3606975" y="2596575"/>
                <a:ext cx="126550" cy="126525"/>
              </a:xfrm>
              <a:custGeom>
                <a:avLst/>
                <a:gdLst/>
                <a:ahLst/>
                <a:cxnLst/>
                <a:rect l="l" t="t" r="r" b="b"/>
                <a:pathLst>
                  <a:path w="5062" h="5061" extrusionOk="0">
                    <a:moveTo>
                      <a:pt x="5061" y="1"/>
                    </a:moveTo>
                    <a:lnTo>
                      <a:pt x="5061" y="1"/>
                    </a:lnTo>
                    <a:cubicBezTo>
                      <a:pt x="4728" y="251"/>
                      <a:pt x="4382" y="501"/>
                      <a:pt x="4049" y="775"/>
                    </a:cubicBezTo>
                    <a:lnTo>
                      <a:pt x="775" y="4049"/>
                    </a:lnTo>
                    <a:cubicBezTo>
                      <a:pt x="513" y="4370"/>
                      <a:pt x="251" y="4716"/>
                      <a:pt x="1" y="5061"/>
                    </a:cubicBezTo>
                    <a:lnTo>
                      <a:pt x="506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9" name="Google Shape;2789;p20"/>
              <p:cNvSpPr/>
              <p:nvPr/>
            </p:nvSpPr>
            <p:spPr>
              <a:xfrm>
                <a:off x="3557275" y="2546575"/>
                <a:ext cx="260175" cy="260175"/>
              </a:xfrm>
              <a:custGeom>
                <a:avLst/>
                <a:gdLst/>
                <a:ahLst/>
                <a:cxnLst/>
                <a:rect l="l" t="t" r="r" b="b"/>
                <a:pathLst>
                  <a:path w="10407" h="10407" extrusionOk="0">
                    <a:moveTo>
                      <a:pt x="10407" y="0"/>
                    </a:moveTo>
                    <a:cubicBezTo>
                      <a:pt x="10264" y="72"/>
                      <a:pt x="10097" y="155"/>
                      <a:pt x="9942" y="227"/>
                    </a:cubicBezTo>
                    <a:lnTo>
                      <a:pt x="239" y="9930"/>
                    </a:lnTo>
                    <a:cubicBezTo>
                      <a:pt x="155" y="10085"/>
                      <a:pt x="84" y="10252"/>
                      <a:pt x="1" y="10406"/>
                    </a:cubicBezTo>
                    <a:lnTo>
                      <a:pt x="1040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0" name="Google Shape;2790;p20"/>
              <p:cNvSpPr/>
              <p:nvPr/>
            </p:nvSpPr>
            <p:spPr>
              <a:xfrm>
                <a:off x="3532875" y="2522175"/>
                <a:ext cx="342625" cy="342625"/>
              </a:xfrm>
              <a:custGeom>
                <a:avLst/>
                <a:gdLst/>
                <a:ahLst/>
                <a:cxnLst/>
                <a:rect l="l" t="t" r="r" b="b"/>
                <a:pathLst>
                  <a:path w="13705" h="13705" extrusionOk="0">
                    <a:moveTo>
                      <a:pt x="13704" y="0"/>
                    </a:moveTo>
                    <a:lnTo>
                      <a:pt x="13704" y="0"/>
                    </a:lnTo>
                    <a:cubicBezTo>
                      <a:pt x="13585" y="48"/>
                      <a:pt x="13454" y="107"/>
                      <a:pt x="13323" y="155"/>
                    </a:cubicBezTo>
                    <a:lnTo>
                      <a:pt x="155" y="13323"/>
                    </a:lnTo>
                    <a:cubicBezTo>
                      <a:pt x="107" y="13454"/>
                      <a:pt x="60" y="13585"/>
                      <a:pt x="0" y="13704"/>
                    </a:cubicBezTo>
                    <a:lnTo>
                      <a:pt x="1370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1" name="Google Shape;2791;p20"/>
              <p:cNvSpPr/>
              <p:nvPr/>
            </p:nvSpPr>
            <p:spPr>
              <a:xfrm>
                <a:off x="3518575" y="2507875"/>
                <a:ext cx="405450" cy="405425"/>
              </a:xfrm>
              <a:custGeom>
                <a:avLst/>
                <a:gdLst/>
                <a:ahLst/>
                <a:cxnLst/>
                <a:rect l="l" t="t" r="r" b="b"/>
                <a:pathLst>
                  <a:path w="16218" h="16217" extrusionOk="0">
                    <a:moveTo>
                      <a:pt x="16217" y="1"/>
                    </a:moveTo>
                    <a:lnTo>
                      <a:pt x="16217" y="1"/>
                    </a:lnTo>
                    <a:cubicBezTo>
                      <a:pt x="16110" y="24"/>
                      <a:pt x="16003" y="60"/>
                      <a:pt x="15884" y="96"/>
                    </a:cubicBezTo>
                    <a:lnTo>
                      <a:pt x="96" y="15884"/>
                    </a:lnTo>
                    <a:cubicBezTo>
                      <a:pt x="60" y="15991"/>
                      <a:pt x="37" y="16098"/>
                      <a:pt x="1" y="16217"/>
                    </a:cubicBezTo>
                    <a:lnTo>
                      <a:pt x="1621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2" name="Google Shape;2792;p20"/>
              <p:cNvSpPr/>
              <p:nvPr/>
            </p:nvSpPr>
            <p:spPr>
              <a:xfrm>
                <a:off x="3509950" y="2499250"/>
                <a:ext cx="456925" cy="456925"/>
              </a:xfrm>
              <a:custGeom>
                <a:avLst/>
                <a:gdLst/>
                <a:ahLst/>
                <a:cxnLst/>
                <a:rect l="l" t="t" r="r" b="b"/>
                <a:pathLst>
                  <a:path w="18277" h="18277" extrusionOk="0">
                    <a:moveTo>
                      <a:pt x="18277" y="0"/>
                    </a:moveTo>
                    <a:cubicBezTo>
                      <a:pt x="18181" y="12"/>
                      <a:pt x="18074" y="24"/>
                      <a:pt x="17979" y="48"/>
                    </a:cubicBezTo>
                    <a:lnTo>
                      <a:pt x="48" y="17991"/>
                    </a:lnTo>
                    <a:cubicBezTo>
                      <a:pt x="24" y="18086"/>
                      <a:pt x="12" y="18181"/>
                      <a:pt x="1" y="18276"/>
                    </a:cubicBezTo>
                    <a:lnTo>
                      <a:pt x="1827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3" name="Google Shape;2793;p20"/>
              <p:cNvSpPr/>
              <p:nvPr/>
            </p:nvSpPr>
            <p:spPr>
              <a:xfrm>
                <a:off x="3504600" y="2493600"/>
                <a:ext cx="501575" cy="501575"/>
              </a:xfrm>
              <a:custGeom>
                <a:avLst/>
                <a:gdLst/>
                <a:ahLst/>
                <a:cxnLst/>
                <a:rect l="l" t="t" r="r" b="b"/>
                <a:pathLst>
                  <a:path w="20063" h="20063" extrusionOk="0">
                    <a:moveTo>
                      <a:pt x="20062" y="0"/>
                    </a:moveTo>
                    <a:lnTo>
                      <a:pt x="20062" y="0"/>
                    </a:lnTo>
                    <a:cubicBezTo>
                      <a:pt x="19967" y="12"/>
                      <a:pt x="19872" y="24"/>
                      <a:pt x="19788" y="36"/>
                    </a:cubicBezTo>
                    <a:lnTo>
                      <a:pt x="36" y="19788"/>
                    </a:lnTo>
                    <a:cubicBezTo>
                      <a:pt x="24" y="19884"/>
                      <a:pt x="12" y="19979"/>
                      <a:pt x="0" y="20062"/>
                    </a:cubicBezTo>
                    <a:lnTo>
                      <a:pt x="2006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4" name="Google Shape;2794;p20"/>
              <p:cNvSpPr/>
              <p:nvPr/>
            </p:nvSpPr>
            <p:spPr>
              <a:xfrm>
                <a:off x="3502500" y="2491500"/>
                <a:ext cx="539675" cy="539975"/>
              </a:xfrm>
              <a:custGeom>
                <a:avLst/>
                <a:gdLst/>
                <a:ahLst/>
                <a:cxnLst/>
                <a:rect l="l" t="t" r="r" b="b"/>
                <a:pathLst>
                  <a:path w="21587" h="21599" extrusionOk="0">
                    <a:moveTo>
                      <a:pt x="21587" y="1"/>
                    </a:moveTo>
                    <a:lnTo>
                      <a:pt x="21337" y="13"/>
                    </a:lnTo>
                    <a:lnTo>
                      <a:pt x="1" y="21349"/>
                    </a:lnTo>
                    <a:lnTo>
                      <a:pt x="1" y="21599"/>
                    </a:lnTo>
                    <a:lnTo>
                      <a:pt x="2158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5" name="Google Shape;2795;p20"/>
              <p:cNvSpPr/>
              <p:nvPr/>
            </p:nvSpPr>
            <p:spPr>
              <a:xfrm>
                <a:off x="3502200" y="2491200"/>
                <a:ext cx="573925" cy="574200"/>
              </a:xfrm>
              <a:custGeom>
                <a:avLst/>
                <a:gdLst/>
                <a:ahLst/>
                <a:cxnLst/>
                <a:rect l="l" t="t" r="r" b="b"/>
                <a:pathLst>
                  <a:path w="22957" h="22968" extrusionOk="0">
                    <a:moveTo>
                      <a:pt x="22718" y="1"/>
                    </a:moveTo>
                    <a:lnTo>
                      <a:pt x="1" y="22730"/>
                    </a:lnTo>
                    <a:lnTo>
                      <a:pt x="1" y="22968"/>
                    </a:lnTo>
                    <a:lnTo>
                      <a:pt x="22956" y="13"/>
                    </a:lnTo>
                    <a:lnTo>
                      <a:pt x="2271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6" name="Google Shape;2796;p20"/>
              <p:cNvSpPr/>
              <p:nvPr/>
            </p:nvSpPr>
            <p:spPr>
              <a:xfrm>
                <a:off x="3503700" y="2493000"/>
                <a:ext cx="604575" cy="604550"/>
              </a:xfrm>
              <a:custGeom>
                <a:avLst/>
                <a:gdLst/>
                <a:ahLst/>
                <a:cxnLst/>
                <a:rect l="l" t="t" r="r" b="b"/>
                <a:pathLst>
                  <a:path w="24183" h="24182" extrusionOk="0">
                    <a:moveTo>
                      <a:pt x="23956" y="0"/>
                    </a:moveTo>
                    <a:lnTo>
                      <a:pt x="0" y="23956"/>
                    </a:lnTo>
                    <a:cubicBezTo>
                      <a:pt x="0" y="24039"/>
                      <a:pt x="0" y="24110"/>
                      <a:pt x="12" y="24182"/>
                    </a:cubicBezTo>
                    <a:lnTo>
                      <a:pt x="24182" y="24"/>
                    </a:lnTo>
                    <a:cubicBezTo>
                      <a:pt x="24111" y="0"/>
                      <a:pt x="24027" y="0"/>
                      <a:pt x="2395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7" name="Google Shape;2797;p20"/>
              <p:cNvSpPr/>
              <p:nvPr/>
            </p:nvSpPr>
            <p:spPr>
              <a:xfrm>
                <a:off x="3506975" y="2495975"/>
                <a:ext cx="631650" cy="631950"/>
              </a:xfrm>
              <a:custGeom>
                <a:avLst/>
                <a:gdLst/>
                <a:ahLst/>
                <a:cxnLst/>
                <a:rect l="l" t="t" r="r" b="b"/>
                <a:pathLst>
                  <a:path w="25266" h="25278" extrusionOk="0">
                    <a:moveTo>
                      <a:pt x="25051" y="0"/>
                    </a:moveTo>
                    <a:lnTo>
                      <a:pt x="0" y="25063"/>
                    </a:lnTo>
                    <a:cubicBezTo>
                      <a:pt x="0" y="25134"/>
                      <a:pt x="12" y="25206"/>
                      <a:pt x="24" y="25277"/>
                    </a:cubicBezTo>
                    <a:lnTo>
                      <a:pt x="25266" y="24"/>
                    </a:lnTo>
                    <a:lnTo>
                      <a:pt x="2505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8" name="Google Shape;2798;p20"/>
              <p:cNvSpPr/>
              <p:nvPr/>
            </p:nvSpPr>
            <p:spPr>
              <a:xfrm>
                <a:off x="3511450" y="2500725"/>
                <a:ext cx="656350" cy="656075"/>
              </a:xfrm>
              <a:custGeom>
                <a:avLst/>
                <a:gdLst/>
                <a:ahLst/>
                <a:cxnLst/>
                <a:rect l="l" t="t" r="r" b="b"/>
                <a:pathLst>
                  <a:path w="26254" h="26243" extrusionOk="0">
                    <a:moveTo>
                      <a:pt x="26051" y="1"/>
                    </a:moveTo>
                    <a:lnTo>
                      <a:pt x="0" y="26040"/>
                    </a:lnTo>
                    <a:cubicBezTo>
                      <a:pt x="24" y="26111"/>
                      <a:pt x="24" y="26183"/>
                      <a:pt x="48" y="26242"/>
                    </a:cubicBezTo>
                    <a:lnTo>
                      <a:pt x="26253" y="37"/>
                    </a:lnTo>
                    <a:lnTo>
                      <a:pt x="2605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9" name="Google Shape;2799;p20"/>
              <p:cNvSpPr/>
              <p:nvPr/>
            </p:nvSpPr>
            <p:spPr>
              <a:xfrm>
                <a:off x="3517400" y="2506700"/>
                <a:ext cx="678075" cy="678075"/>
              </a:xfrm>
              <a:custGeom>
                <a:avLst/>
                <a:gdLst/>
                <a:ahLst/>
                <a:cxnLst/>
                <a:rect l="l" t="t" r="r" b="b"/>
                <a:pathLst>
                  <a:path w="27123" h="27123" extrusionOk="0">
                    <a:moveTo>
                      <a:pt x="26932" y="0"/>
                    </a:moveTo>
                    <a:lnTo>
                      <a:pt x="0" y="26932"/>
                    </a:lnTo>
                    <a:cubicBezTo>
                      <a:pt x="12" y="26991"/>
                      <a:pt x="36" y="27051"/>
                      <a:pt x="48" y="27122"/>
                    </a:cubicBezTo>
                    <a:lnTo>
                      <a:pt x="27123" y="48"/>
                    </a:lnTo>
                    <a:lnTo>
                      <a:pt x="2693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0" name="Google Shape;2800;p20"/>
              <p:cNvSpPr/>
              <p:nvPr/>
            </p:nvSpPr>
            <p:spPr>
              <a:xfrm>
                <a:off x="3524525" y="2513825"/>
                <a:ext cx="697450" cy="697450"/>
              </a:xfrm>
              <a:custGeom>
                <a:avLst/>
                <a:gdLst/>
                <a:ahLst/>
                <a:cxnLst/>
                <a:rect l="l" t="t" r="r" b="b"/>
                <a:pathLst>
                  <a:path w="27898" h="27898" extrusionOk="0">
                    <a:moveTo>
                      <a:pt x="27719" y="1"/>
                    </a:moveTo>
                    <a:lnTo>
                      <a:pt x="1" y="27718"/>
                    </a:lnTo>
                    <a:cubicBezTo>
                      <a:pt x="25" y="27778"/>
                      <a:pt x="37" y="27838"/>
                      <a:pt x="60" y="27897"/>
                    </a:cubicBezTo>
                    <a:lnTo>
                      <a:pt x="27897" y="48"/>
                    </a:lnTo>
                    <a:lnTo>
                      <a:pt x="2771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1" name="Google Shape;2801;p20"/>
              <p:cNvSpPr/>
              <p:nvPr/>
            </p:nvSpPr>
            <p:spPr>
              <a:xfrm>
                <a:off x="3532875" y="2521875"/>
                <a:ext cx="714700" cy="714975"/>
              </a:xfrm>
              <a:custGeom>
                <a:avLst/>
                <a:gdLst/>
                <a:ahLst/>
                <a:cxnLst/>
                <a:rect l="l" t="t" r="r" b="b"/>
                <a:pathLst>
                  <a:path w="28588" h="28599" extrusionOk="0">
                    <a:moveTo>
                      <a:pt x="28409" y="0"/>
                    </a:moveTo>
                    <a:lnTo>
                      <a:pt x="0" y="28420"/>
                    </a:lnTo>
                    <a:cubicBezTo>
                      <a:pt x="12" y="28480"/>
                      <a:pt x="36" y="28539"/>
                      <a:pt x="60" y="28599"/>
                    </a:cubicBezTo>
                    <a:lnTo>
                      <a:pt x="28587" y="72"/>
                    </a:lnTo>
                    <a:lnTo>
                      <a:pt x="2840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2" name="Google Shape;2802;p20"/>
              <p:cNvSpPr/>
              <p:nvPr/>
            </p:nvSpPr>
            <p:spPr>
              <a:xfrm>
                <a:off x="3542100" y="2531100"/>
                <a:ext cx="730175" cy="730175"/>
              </a:xfrm>
              <a:custGeom>
                <a:avLst/>
                <a:gdLst/>
                <a:ahLst/>
                <a:cxnLst/>
                <a:rect l="l" t="t" r="r" b="b"/>
                <a:pathLst>
                  <a:path w="29207" h="29207" extrusionOk="0">
                    <a:moveTo>
                      <a:pt x="29028" y="0"/>
                    </a:moveTo>
                    <a:lnTo>
                      <a:pt x="0" y="29040"/>
                    </a:lnTo>
                    <a:cubicBezTo>
                      <a:pt x="24" y="29099"/>
                      <a:pt x="48" y="29147"/>
                      <a:pt x="72" y="29206"/>
                    </a:cubicBezTo>
                    <a:lnTo>
                      <a:pt x="29206" y="72"/>
                    </a:lnTo>
                    <a:lnTo>
                      <a:pt x="2902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3" name="Google Shape;2803;p20"/>
              <p:cNvSpPr/>
              <p:nvPr/>
            </p:nvSpPr>
            <p:spPr>
              <a:xfrm>
                <a:off x="3552225" y="2541525"/>
                <a:ext cx="743550" cy="743550"/>
              </a:xfrm>
              <a:custGeom>
                <a:avLst/>
                <a:gdLst/>
                <a:ahLst/>
                <a:cxnLst/>
                <a:rect l="l" t="t" r="r" b="b"/>
                <a:pathLst>
                  <a:path w="29742" h="29742" extrusionOk="0">
                    <a:moveTo>
                      <a:pt x="29575" y="0"/>
                    </a:moveTo>
                    <a:lnTo>
                      <a:pt x="0" y="29575"/>
                    </a:lnTo>
                    <a:cubicBezTo>
                      <a:pt x="24" y="29623"/>
                      <a:pt x="48" y="29682"/>
                      <a:pt x="72" y="29742"/>
                    </a:cubicBezTo>
                    <a:lnTo>
                      <a:pt x="29742" y="71"/>
                    </a:lnTo>
                    <a:lnTo>
                      <a:pt x="2957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4" name="Google Shape;2804;p20"/>
              <p:cNvSpPr/>
              <p:nvPr/>
            </p:nvSpPr>
            <p:spPr>
              <a:xfrm>
                <a:off x="3563225" y="2552525"/>
                <a:ext cx="755175" cy="755175"/>
              </a:xfrm>
              <a:custGeom>
                <a:avLst/>
                <a:gdLst/>
                <a:ahLst/>
                <a:cxnLst/>
                <a:rect l="l" t="t" r="r" b="b"/>
                <a:pathLst>
                  <a:path w="30207" h="30207" extrusionOk="0">
                    <a:moveTo>
                      <a:pt x="30052" y="1"/>
                    </a:moveTo>
                    <a:lnTo>
                      <a:pt x="1" y="30040"/>
                    </a:lnTo>
                    <a:cubicBezTo>
                      <a:pt x="36" y="30100"/>
                      <a:pt x="60" y="30147"/>
                      <a:pt x="84" y="30207"/>
                    </a:cubicBezTo>
                    <a:lnTo>
                      <a:pt x="30207" y="84"/>
                    </a:lnTo>
                    <a:lnTo>
                      <a:pt x="3005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5" name="Google Shape;2805;p20"/>
              <p:cNvSpPr/>
              <p:nvPr/>
            </p:nvSpPr>
            <p:spPr>
              <a:xfrm>
                <a:off x="3575125" y="2564425"/>
                <a:ext cx="765025" cy="765000"/>
              </a:xfrm>
              <a:custGeom>
                <a:avLst/>
                <a:gdLst/>
                <a:ahLst/>
                <a:cxnLst/>
                <a:rect l="l" t="t" r="r" b="b"/>
                <a:pathLst>
                  <a:path w="30601" h="30600" extrusionOk="0">
                    <a:moveTo>
                      <a:pt x="30457" y="1"/>
                    </a:moveTo>
                    <a:lnTo>
                      <a:pt x="1" y="30445"/>
                    </a:lnTo>
                    <a:cubicBezTo>
                      <a:pt x="37" y="30493"/>
                      <a:pt x="61" y="30552"/>
                      <a:pt x="96" y="30600"/>
                    </a:cubicBezTo>
                    <a:lnTo>
                      <a:pt x="30600" y="84"/>
                    </a:lnTo>
                    <a:lnTo>
                      <a:pt x="3045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6" name="Google Shape;2806;p20"/>
              <p:cNvSpPr/>
              <p:nvPr/>
            </p:nvSpPr>
            <p:spPr>
              <a:xfrm>
                <a:off x="3587925" y="2577225"/>
                <a:ext cx="773350" cy="773350"/>
              </a:xfrm>
              <a:custGeom>
                <a:avLst/>
                <a:gdLst/>
                <a:ahLst/>
                <a:cxnLst/>
                <a:rect l="l" t="t" r="r" b="b"/>
                <a:pathLst>
                  <a:path w="30934" h="30934" extrusionOk="0">
                    <a:moveTo>
                      <a:pt x="30791" y="1"/>
                    </a:moveTo>
                    <a:lnTo>
                      <a:pt x="1" y="30778"/>
                    </a:lnTo>
                    <a:lnTo>
                      <a:pt x="96" y="30933"/>
                    </a:lnTo>
                    <a:lnTo>
                      <a:pt x="30933" y="96"/>
                    </a:lnTo>
                    <a:lnTo>
                      <a:pt x="3079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7" name="Google Shape;2807;p20"/>
              <p:cNvSpPr/>
              <p:nvPr/>
            </p:nvSpPr>
            <p:spPr>
              <a:xfrm>
                <a:off x="3601625" y="2590625"/>
                <a:ext cx="780175" cy="780175"/>
              </a:xfrm>
              <a:custGeom>
                <a:avLst/>
                <a:gdLst/>
                <a:ahLst/>
                <a:cxnLst/>
                <a:rect l="l" t="t" r="r" b="b"/>
                <a:pathLst>
                  <a:path w="31207" h="31207" extrusionOk="0">
                    <a:moveTo>
                      <a:pt x="31052" y="1"/>
                    </a:moveTo>
                    <a:lnTo>
                      <a:pt x="1" y="31064"/>
                    </a:lnTo>
                    <a:lnTo>
                      <a:pt x="96" y="31207"/>
                    </a:lnTo>
                    <a:lnTo>
                      <a:pt x="31207" y="108"/>
                    </a:lnTo>
                    <a:lnTo>
                      <a:pt x="3105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8" name="Google Shape;2808;p20"/>
              <p:cNvSpPr/>
              <p:nvPr/>
            </p:nvSpPr>
            <p:spPr>
              <a:xfrm>
                <a:off x="3615925" y="2604925"/>
                <a:ext cx="784925" cy="785225"/>
              </a:xfrm>
              <a:custGeom>
                <a:avLst/>
                <a:gdLst/>
                <a:ahLst/>
                <a:cxnLst/>
                <a:rect l="l" t="t" r="r" b="b"/>
                <a:pathLst>
                  <a:path w="31397" h="31409" extrusionOk="0">
                    <a:moveTo>
                      <a:pt x="31266" y="0"/>
                    </a:moveTo>
                    <a:lnTo>
                      <a:pt x="0" y="31278"/>
                    </a:lnTo>
                    <a:cubicBezTo>
                      <a:pt x="36" y="31325"/>
                      <a:pt x="72" y="31361"/>
                      <a:pt x="107" y="31409"/>
                    </a:cubicBezTo>
                    <a:lnTo>
                      <a:pt x="31397" y="107"/>
                    </a:lnTo>
                    <a:lnTo>
                      <a:pt x="3126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9" name="Google Shape;2809;p20"/>
              <p:cNvSpPr/>
              <p:nvPr/>
            </p:nvSpPr>
            <p:spPr>
              <a:xfrm>
                <a:off x="3630800" y="2620100"/>
                <a:ext cx="789100" cy="788800"/>
              </a:xfrm>
              <a:custGeom>
                <a:avLst/>
                <a:gdLst/>
                <a:ahLst/>
                <a:cxnLst/>
                <a:rect l="l" t="t" r="r" b="b"/>
                <a:pathLst>
                  <a:path w="31564" h="31552" extrusionOk="0">
                    <a:moveTo>
                      <a:pt x="31433" y="0"/>
                    </a:moveTo>
                    <a:lnTo>
                      <a:pt x="0" y="31421"/>
                    </a:lnTo>
                    <a:cubicBezTo>
                      <a:pt x="36" y="31468"/>
                      <a:pt x="72" y="31504"/>
                      <a:pt x="108" y="31552"/>
                    </a:cubicBezTo>
                    <a:lnTo>
                      <a:pt x="31564" y="107"/>
                    </a:lnTo>
                    <a:lnTo>
                      <a:pt x="3143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0" name="Google Shape;2810;p20"/>
              <p:cNvSpPr/>
              <p:nvPr/>
            </p:nvSpPr>
            <p:spPr>
              <a:xfrm>
                <a:off x="3646575" y="2635875"/>
                <a:ext cx="791200" cy="791200"/>
              </a:xfrm>
              <a:custGeom>
                <a:avLst/>
                <a:gdLst/>
                <a:ahLst/>
                <a:cxnLst/>
                <a:rect l="l" t="t" r="r" b="b"/>
                <a:pathLst>
                  <a:path w="31648" h="31648" extrusionOk="0">
                    <a:moveTo>
                      <a:pt x="31528" y="0"/>
                    </a:moveTo>
                    <a:lnTo>
                      <a:pt x="0" y="31516"/>
                    </a:lnTo>
                    <a:lnTo>
                      <a:pt x="120" y="31647"/>
                    </a:lnTo>
                    <a:lnTo>
                      <a:pt x="31647" y="107"/>
                    </a:lnTo>
                    <a:lnTo>
                      <a:pt x="3152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1" name="Google Shape;2811;p20"/>
              <p:cNvSpPr/>
              <p:nvPr/>
            </p:nvSpPr>
            <p:spPr>
              <a:xfrm>
                <a:off x="3663250" y="2652250"/>
                <a:ext cx="792075" cy="792075"/>
              </a:xfrm>
              <a:custGeom>
                <a:avLst/>
                <a:gdLst/>
                <a:ahLst/>
                <a:cxnLst/>
                <a:rect l="l" t="t" r="r" b="b"/>
                <a:pathLst>
                  <a:path w="31683" h="31683" extrusionOk="0">
                    <a:moveTo>
                      <a:pt x="31552" y="0"/>
                    </a:moveTo>
                    <a:lnTo>
                      <a:pt x="0" y="31564"/>
                    </a:lnTo>
                    <a:cubicBezTo>
                      <a:pt x="36" y="31587"/>
                      <a:pt x="60" y="31623"/>
                      <a:pt x="95" y="31659"/>
                    </a:cubicBezTo>
                    <a:lnTo>
                      <a:pt x="119" y="31683"/>
                    </a:lnTo>
                    <a:lnTo>
                      <a:pt x="31683" y="119"/>
                    </a:lnTo>
                    <a:lnTo>
                      <a:pt x="31647" y="95"/>
                    </a:lnTo>
                    <a:cubicBezTo>
                      <a:pt x="31623" y="60"/>
                      <a:pt x="31588" y="36"/>
                      <a:pt x="3155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2" name="Google Shape;2812;p20"/>
              <p:cNvSpPr/>
              <p:nvPr/>
            </p:nvSpPr>
            <p:spPr>
              <a:xfrm>
                <a:off x="3680500" y="2669500"/>
                <a:ext cx="791200" cy="791500"/>
              </a:xfrm>
              <a:custGeom>
                <a:avLst/>
                <a:gdLst/>
                <a:ahLst/>
                <a:cxnLst/>
                <a:rect l="l" t="t" r="r" b="b"/>
                <a:pathLst>
                  <a:path w="31648" h="31660" extrusionOk="0">
                    <a:moveTo>
                      <a:pt x="31529" y="1"/>
                    </a:moveTo>
                    <a:lnTo>
                      <a:pt x="1" y="31540"/>
                    </a:lnTo>
                    <a:cubicBezTo>
                      <a:pt x="37" y="31576"/>
                      <a:pt x="72" y="31612"/>
                      <a:pt x="120" y="31659"/>
                    </a:cubicBezTo>
                    <a:lnTo>
                      <a:pt x="31648" y="120"/>
                    </a:lnTo>
                    <a:cubicBezTo>
                      <a:pt x="31612" y="84"/>
                      <a:pt x="31564" y="48"/>
                      <a:pt x="3152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3" name="Google Shape;2813;p20"/>
              <p:cNvSpPr/>
              <p:nvPr/>
            </p:nvSpPr>
            <p:spPr>
              <a:xfrm>
                <a:off x="3698375" y="2687675"/>
                <a:ext cx="789100" cy="789100"/>
              </a:xfrm>
              <a:custGeom>
                <a:avLst/>
                <a:gdLst/>
                <a:ahLst/>
                <a:cxnLst/>
                <a:rect l="l" t="t" r="r" b="b"/>
                <a:pathLst>
                  <a:path w="31564" h="31564" extrusionOk="0">
                    <a:moveTo>
                      <a:pt x="31456" y="0"/>
                    </a:moveTo>
                    <a:lnTo>
                      <a:pt x="0" y="31444"/>
                    </a:lnTo>
                    <a:lnTo>
                      <a:pt x="131" y="31563"/>
                    </a:lnTo>
                    <a:lnTo>
                      <a:pt x="31564" y="119"/>
                    </a:lnTo>
                    <a:cubicBezTo>
                      <a:pt x="31528" y="83"/>
                      <a:pt x="31492" y="36"/>
                      <a:pt x="3145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4" name="Google Shape;2814;p20"/>
              <p:cNvSpPr/>
              <p:nvPr/>
            </p:nvSpPr>
            <p:spPr>
              <a:xfrm>
                <a:off x="3717125" y="2706125"/>
                <a:ext cx="785525" cy="785525"/>
              </a:xfrm>
              <a:custGeom>
                <a:avLst/>
                <a:gdLst/>
                <a:ahLst/>
                <a:cxnLst/>
                <a:rect l="l" t="t" r="r" b="b"/>
                <a:pathLst>
                  <a:path w="31421" h="31421" extrusionOk="0">
                    <a:moveTo>
                      <a:pt x="31314" y="0"/>
                    </a:moveTo>
                    <a:lnTo>
                      <a:pt x="0" y="31325"/>
                    </a:lnTo>
                    <a:lnTo>
                      <a:pt x="131" y="31421"/>
                    </a:lnTo>
                    <a:lnTo>
                      <a:pt x="31421" y="143"/>
                    </a:lnTo>
                    <a:cubicBezTo>
                      <a:pt x="31385" y="95"/>
                      <a:pt x="31349" y="48"/>
                      <a:pt x="3131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5" name="Google Shape;2815;p20"/>
              <p:cNvSpPr/>
              <p:nvPr/>
            </p:nvSpPr>
            <p:spPr>
              <a:xfrm>
                <a:off x="3736475" y="2725750"/>
                <a:ext cx="780475" cy="780500"/>
              </a:xfrm>
              <a:custGeom>
                <a:avLst/>
                <a:gdLst/>
                <a:ahLst/>
                <a:cxnLst/>
                <a:rect l="l" t="t" r="r" b="b"/>
                <a:pathLst>
                  <a:path w="31219" h="31220" extrusionOk="0">
                    <a:moveTo>
                      <a:pt x="31123" y="1"/>
                    </a:moveTo>
                    <a:lnTo>
                      <a:pt x="0" y="31112"/>
                    </a:lnTo>
                    <a:cubicBezTo>
                      <a:pt x="48" y="31148"/>
                      <a:pt x="95" y="31183"/>
                      <a:pt x="143" y="31219"/>
                    </a:cubicBezTo>
                    <a:lnTo>
                      <a:pt x="31218" y="132"/>
                    </a:lnTo>
                    <a:cubicBezTo>
                      <a:pt x="31183" y="84"/>
                      <a:pt x="31159" y="37"/>
                      <a:pt x="3112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6" name="Google Shape;2816;p20"/>
              <p:cNvSpPr/>
              <p:nvPr/>
            </p:nvSpPr>
            <p:spPr>
              <a:xfrm>
                <a:off x="3756400" y="2745700"/>
                <a:ext cx="773950" cy="774225"/>
              </a:xfrm>
              <a:custGeom>
                <a:avLst/>
                <a:gdLst/>
                <a:ahLst/>
                <a:cxnLst/>
                <a:rect l="l" t="t" r="r" b="b"/>
                <a:pathLst>
                  <a:path w="30958" h="30969" extrusionOk="0">
                    <a:moveTo>
                      <a:pt x="30874" y="1"/>
                    </a:moveTo>
                    <a:lnTo>
                      <a:pt x="1" y="30874"/>
                    </a:lnTo>
                    <a:cubicBezTo>
                      <a:pt x="60" y="30897"/>
                      <a:pt x="108" y="30933"/>
                      <a:pt x="156" y="30969"/>
                    </a:cubicBezTo>
                    <a:lnTo>
                      <a:pt x="30957" y="144"/>
                    </a:lnTo>
                    <a:lnTo>
                      <a:pt x="3087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7" name="Google Shape;2817;p20"/>
              <p:cNvSpPr/>
              <p:nvPr/>
            </p:nvSpPr>
            <p:spPr>
              <a:xfrm>
                <a:off x="3777550" y="2766550"/>
                <a:ext cx="765875" cy="766175"/>
              </a:xfrm>
              <a:custGeom>
                <a:avLst/>
                <a:gdLst/>
                <a:ahLst/>
                <a:cxnLst/>
                <a:rect l="l" t="t" r="r" b="b"/>
                <a:pathLst>
                  <a:path w="30635" h="30647" extrusionOk="0">
                    <a:moveTo>
                      <a:pt x="30552" y="0"/>
                    </a:moveTo>
                    <a:lnTo>
                      <a:pt x="0" y="30552"/>
                    </a:lnTo>
                    <a:cubicBezTo>
                      <a:pt x="48" y="30587"/>
                      <a:pt x="95" y="30611"/>
                      <a:pt x="143" y="30647"/>
                    </a:cubicBezTo>
                    <a:lnTo>
                      <a:pt x="30635" y="155"/>
                    </a:lnTo>
                    <a:cubicBezTo>
                      <a:pt x="30611" y="107"/>
                      <a:pt x="30575" y="60"/>
                      <a:pt x="3055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8" name="Google Shape;2818;p20"/>
              <p:cNvSpPr/>
              <p:nvPr/>
            </p:nvSpPr>
            <p:spPr>
              <a:xfrm>
                <a:off x="3799275" y="2788575"/>
                <a:ext cx="756075" cy="756075"/>
              </a:xfrm>
              <a:custGeom>
                <a:avLst/>
                <a:gdLst/>
                <a:ahLst/>
                <a:cxnLst/>
                <a:rect l="l" t="t" r="r" b="b"/>
                <a:pathLst>
                  <a:path w="30243" h="30243" extrusionOk="0">
                    <a:moveTo>
                      <a:pt x="30171" y="0"/>
                    </a:moveTo>
                    <a:lnTo>
                      <a:pt x="0" y="30159"/>
                    </a:lnTo>
                    <a:lnTo>
                      <a:pt x="155" y="30242"/>
                    </a:lnTo>
                    <a:lnTo>
                      <a:pt x="30242" y="155"/>
                    </a:lnTo>
                    <a:cubicBezTo>
                      <a:pt x="30218" y="95"/>
                      <a:pt x="30195" y="48"/>
                      <a:pt x="3017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9" name="Google Shape;2819;p20"/>
              <p:cNvSpPr/>
              <p:nvPr/>
            </p:nvSpPr>
            <p:spPr>
              <a:xfrm>
                <a:off x="3821900" y="2811200"/>
                <a:ext cx="744750" cy="744750"/>
              </a:xfrm>
              <a:custGeom>
                <a:avLst/>
                <a:gdLst/>
                <a:ahLst/>
                <a:cxnLst/>
                <a:rect l="l" t="t" r="r" b="b"/>
                <a:pathLst>
                  <a:path w="29790" h="29790" extrusionOk="0">
                    <a:moveTo>
                      <a:pt x="29706" y="0"/>
                    </a:moveTo>
                    <a:lnTo>
                      <a:pt x="0" y="29706"/>
                    </a:lnTo>
                    <a:lnTo>
                      <a:pt x="167" y="29789"/>
                    </a:lnTo>
                    <a:lnTo>
                      <a:pt x="29790" y="155"/>
                    </a:lnTo>
                    <a:cubicBezTo>
                      <a:pt x="29766" y="107"/>
                      <a:pt x="29742" y="48"/>
                      <a:pt x="2970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0" name="Google Shape;2820;p20"/>
              <p:cNvSpPr/>
              <p:nvPr/>
            </p:nvSpPr>
            <p:spPr>
              <a:xfrm>
                <a:off x="3845400" y="2834700"/>
                <a:ext cx="731375" cy="731375"/>
              </a:xfrm>
              <a:custGeom>
                <a:avLst/>
                <a:gdLst/>
                <a:ahLst/>
                <a:cxnLst/>
                <a:rect l="l" t="t" r="r" b="b"/>
                <a:pathLst>
                  <a:path w="29255" h="29255" extrusionOk="0">
                    <a:moveTo>
                      <a:pt x="29183" y="1"/>
                    </a:moveTo>
                    <a:lnTo>
                      <a:pt x="1" y="29183"/>
                    </a:lnTo>
                    <a:lnTo>
                      <a:pt x="168" y="29254"/>
                    </a:lnTo>
                    <a:lnTo>
                      <a:pt x="29255" y="167"/>
                    </a:lnTo>
                    <a:cubicBezTo>
                      <a:pt x="29243" y="108"/>
                      <a:pt x="29207" y="48"/>
                      <a:pt x="2918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1" name="Google Shape;2821;p20"/>
              <p:cNvSpPr/>
              <p:nvPr/>
            </p:nvSpPr>
            <p:spPr>
              <a:xfrm>
                <a:off x="3869825" y="2859100"/>
                <a:ext cx="716475" cy="716500"/>
              </a:xfrm>
              <a:custGeom>
                <a:avLst/>
                <a:gdLst/>
                <a:ahLst/>
                <a:cxnLst/>
                <a:rect l="l" t="t" r="r" b="b"/>
                <a:pathLst>
                  <a:path w="28659" h="28660" extrusionOk="0">
                    <a:moveTo>
                      <a:pt x="28587" y="1"/>
                    </a:moveTo>
                    <a:lnTo>
                      <a:pt x="0" y="28600"/>
                    </a:lnTo>
                    <a:lnTo>
                      <a:pt x="179" y="28659"/>
                    </a:lnTo>
                    <a:lnTo>
                      <a:pt x="28659" y="168"/>
                    </a:lnTo>
                    <a:cubicBezTo>
                      <a:pt x="28635" y="108"/>
                      <a:pt x="28611" y="61"/>
                      <a:pt x="2858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2" name="Google Shape;2822;p20"/>
              <p:cNvSpPr/>
              <p:nvPr/>
            </p:nvSpPr>
            <p:spPr>
              <a:xfrm>
                <a:off x="3895425" y="2884425"/>
                <a:ext cx="699200" cy="699200"/>
              </a:xfrm>
              <a:custGeom>
                <a:avLst/>
                <a:gdLst/>
                <a:ahLst/>
                <a:cxnLst/>
                <a:rect l="l" t="t" r="r" b="b"/>
                <a:pathLst>
                  <a:path w="27968" h="27968" extrusionOk="0">
                    <a:moveTo>
                      <a:pt x="27908" y="0"/>
                    </a:moveTo>
                    <a:lnTo>
                      <a:pt x="0" y="27908"/>
                    </a:lnTo>
                    <a:lnTo>
                      <a:pt x="179" y="27968"/>
                    </a:lnTo>
                    <a:lnTo>
                      <a:pt x="27968" y="179"/>
                    </a:lnTo>
                    <a:cubicBezTo>
                      <a:pt x="27944" y="119"/>
                      <a:pt x="27920" y="60"/>
                      <a:pt x="2790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3" name="Google Shape;2823;p20"/>
              <p:cNvSpPr/>
              <p:nvPr/>
            </p:nvSpPr>
            <p:spPr>
              <a:xfrm>
                <a:off x="3921600" y="2910900"/>
                <a:ext cx="680175" cy="680175"/>
              </a:xfrm>
              <a:custGeom>
                <a:avLst/>
                <a:gdLst/>
                <a:ahLst/>
                <a:cxnLst/>
                <a:rect l="l" t="t" r="r" b="b"/>
                <a:pathLst>
                  <a:path w="27207" h="27207" extrusionOk="0">
                    <a:moveTo>
                      <a:pt x="27159" y="1"/>
                    </a:moveTo>
                    <a:lnTo>
                      <a:pt x="1" y="27147"/>
                    </a:lnTo>
                    <a:lnTo>
                      <a:pt x="191" y="27206"/>
                    </a:lnTo>
                    <a:lnTo>
                      <a:pt x="27207" y="191"/>
                    </a:lnTo>
                    <a:cubicBezTo>
                      <a:pt x="27195" y="132"/>
                      <a:pt x="27171" y="60"/>
                      <a:pt x="2715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4" name="Google Shape;2824;p20"/>
              <p:cNvSpPr/>
              <p:nvPr/>
            </p:nvSpPr>
            <p:spPr>
              <a:xfrm>
                <a:off x="3949300" y="2938575"/>
                <a:ext cx="658725" cy="658450"/>
              </a:xfrm>
              <a:custGeom>
                <a:avLst/>
                <a:gdLst/>
                <a:ahLst/>
                <a:cxnLst/>
                <a:rect l="l" t="t" r="r" b="b"/>
                <a:pathLst>
                  <a:path w="26349" h="26338" extrusionOk="0">
                    <a:moveTo>
                      <a:pt x="26301" y="1"/>
                    </a:moveTo>
                    <a:lnTo>
                      <a:pt x="0" y="26302"/>
                    </a:lnTo>
                    <a:lnTo>
                      <a:pt x="203" y="26338"/>
                    </a:lnTo>
                    <a:lnTo>
                      <a:pt x="26349" y="203"/>
                    </a:lnTo>
                    <a:cubicBezTo>
                      <a:pt x="26325" y="132"/>
                      <a:pt x="26313" y="60"/>
                      <a:pt x="2630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5" name="Google Shape;2825;p20"/>
              <p:cNvSpPr/>
              <p:nvPr/>
            </p:nvSpPr>
            <p:spPr>
              <a:xfrm>
                <a:off x="3978175" y="2967450"/>
                <a:ext cx="634625" cy="634350"/>
              </a:xfrm>
              <a:custGeom>
                <a:avLst/>
                <a:gdLst/>
                <a:ahLst/>
                <a:cxnLst/>
                <a:rect l="l" t="t" r="r" b="b"/>
                <a:pathLst>
                  <a:path w="25385" h="25374" extrusionOk="0">
                    <a:moveTo>
                      <a:pt x="25348" y="1"/>
                    </a:moveTo>
                    <a:lnTo>
                      <a:pt x="0" y="25349"/>
                    </a:lnTo>
                    <a:lnTo>
                      <a:pt x="214" y="25373"/>
                    </a:lnTo>
                    <a:lnTo>
                      <a:pt x="25384" y="215"/>
                    </a:lnTo>
                    <a:cubicBezTo>
                      <a:pt x="25372" y="144"/>
                      <a:pt x="25360" y="72"/>
                      <a:pt x="2534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6" name="Google Shape;2826;p20"/>
              <p:cNvSpPr/>
              <p:nvPr/>
            </p:nvSpPr>
            <p:spPr>
              <a:xfrm>
                <a:off x="4008525" y="2997825"/>
                <a:ext cx="607250" cy="607225"/>
              </a:xfrm>
              <a:custGeom>
                <a:avLst/>
                <a:gdLst/>
                <a:ahLst/>
                <a:cxnLst/>
                <a:rect l="l" t="t" r="r" b="b"/>
                <a:pathLst>
                  <a:path w="24290" h="24289" extrusionOk="0">
                    <a:moveTo>
                      <a:pt x="24277" y="0"/>
                    </a:moveTo>
                    <a:lnTo>
                      <a:pt x="0" y="24277"/>
                    </a:lnTo>
                    <a:cubicBezTo>
                      <a:pt x="72" y="24277"/>
                      <a:pt x="155" y="24289"/>
                      <a:pt x="227" y="24289"/>
                    </a:cubicBezTo>
                    <a:lnTo>
                      <a:pt x="24289" y="215"/>
                    </a:lnTo>
                    <a:cubicBezTo>
                      <a:pt x="24289" y="143"/>
                      <a:pt x="24289" y="72"/>
                      <a:pt x="2427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7" name="Google Shape;2827;p20"/>
              <p:cNvSpPr/>
              <p:nvPr/>
            </p:nvSpPr>
            <p:spPr>
              <a:xfrm>
                <a:off x="4040675" y="3029675"/>
                <a:ext cx="576875" cy="576875"/>
              </a:xfrm>
              <a:custGeom>
                <a:avLst/>
                <a:gdLst/>
                <a:ahLst/>
                <a:cxnLst/>
                <a:rect l="l" t="t" r="r" b="b"/>
                <a:pathLst>
                  <a:path w="23075" h="23075" extrusionOk="0">
                    <a:moveTo>
                      <a:pt x="23075" y="0"/>
                    </a:moveTo>
                    <a:lnTo>
                      <a:pt x="0" y="23075"/>
                    </a:lnTo>
                    <a:lnTo>
                      <a:pt x="238" y="23075"/>
                    </a:lnTo>
                    <a:lnTo>
                      <a:pt x="23075" y="238"/>
                    </a:lnTo>
                    <a:cubicBezTo>
                      <a:pt x="23075" y="155"/>
                      <a:pt x="23075" y="84"/>
                      <a:pt x="230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8" name="Google Shape;2828;p20"/>
              <p:cNvSpPr/>
              <p:nvPr/>
            </p:nvSpPr>
            <p:spPr>
              <a:xfrm>
                <a:off x="4074300" y="3063600"/>
                <a:ext cx="543250" cy="543250"/>
              </a:xfrm>
              <a:custGeom>
                <a:avLst/>
                <a:gdLst/>
                <a:ahLst/>
                <a:cxnLst/>
                <a:rect l="l" t="t" r="r" b="b"/>
                <a:pathLst>
                  <a:path w="21730" h="21730" extrusionOk="0">
                    <a:moveTo>
                      <a:pt x="21730" y="1"/>
                    </a:moveTo>
                    <a:lnTo>
                      <a:pt x="1" y="21729"/>
                    </a:lnTo>
                    <a:lnTo>
                      <a:pt x="239" y="21729"/>
                    </a:lnTo>
                    <a:lnTo>
                      <a:pt x="21730" y="239"/>
                    </a:lnTo>
                    <a:lnTo>
                      <a:pt x="2173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9" name="Google Shape;2829;p20"/>
              <p:cNvSpPr/>
              <p:nvPr/>
            </p:nvSpPr>
            <p:spPr>
              <a:xfrm>
                <a:off x="4110325" y="3099325"/>
                <a:ext cx="505450" cy="505450"/>
              </a:xfrm>
              <a:custGeom>
                <a:avLst/>
                <a:gdLst/>
                <a:ahLst/>
                <a:cxnLst/>
                <a:rect l="l" t="t" r="r" b="b"/>
                <a:pathLst>
                  <a:path w="20218" h="20218" extrusionOk="0">
                    <a:moveTo>
                      <a:pt x="20217" y="0"/>
                    </a:moveTo>
                    <a:lnTo>
                      <a:pt x="0" y="20217"/>
                    </a:lnTo>
                    <a:lnTo>
                      <a:pt x="262" y="20193"/>
                    </a:lnTo>
                    <a:lnTo>
                      <a:pt x="20182" y="274"/>
                    </a:lnTo>
                    <a:lnTo>
                      <a:pt x="2021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0" name="Google Shape;2830;p20"/>
              <p:cNvSpPr/>
              <p:nvPr/>
            </p:nvSpPr>
            <p:spPr>
              <a:xfrm>
                <a:off x="4149325" y="3138325"/>
                <a:ext cx="461375" cy="461375"/>
              </a:xfrm>
              <a:custGeom>
                <a:avLst/>
                <a:gdLst/>
                <a:ahLst/>
                <a:cxnLst/>
                <a:rect l="l" t="t" r="r" b="b"/>
                <a:pathLst>
                  <a:path w="18455" h="18455" extrusionOk="0">
                    <a:moveTo>
                      <a:pt x="18455" y="0"/>
                    </a:moveTo>
                    <a:lnTo>
                      <a:pt x="0" y="18455"/>
                    </a:lnTo>
                    <a:lnTo>
                      <a:pt x="0" y="18455"/>
                    </a:lnTo>
                    <a:lnTo>
                      <a:pt x="286" y="18407"/>
                    </a:lnTo>
                    <a:lnTo>
                      <a:pt x="18407" y="286"/>
                    </a:lnTo>
                    <a:lnTo>
                      <a:pt x="1845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1" name="Google Shape;2831;p20"/>
              <p:cNvSpPr/>
              <p:nvPr/>
            </p:nvSpPr>
            <p:spPr>
              <a:xfrm>
                <a:off x="4191275" y="3180575"/>
                <a:ext cx="411100" cy="410800"/>
              </a:xfrm>
              <a:custGeom>
                <a:avLst/>
                <a:gdLst/>
                <a:ahLst/>
                <a:cxnLst/>
                <a:rect l="l" t="t" r="r" b="b"/>
                <a:pathLst>
                  <a:path w="16444" h="16432" extrusionOk="0">
                    <a:moveTo>
                      <a:pt x="16443" y="1"/>
                    </a:moveTo>
                    <a:lnTo>
                      <a:pt x="1" y="16431"/>
                    </a:lnTo>
                    <a:cubicBezTo>
                      <a:pt x="120" y="16407"/>
                      <a:pt x="227" y="16384"/>
                      <a:pt x="334" y="16348"/>
                    </a:cubicBezTo>
                    <a:lnTo>
                      <a:pt x="16360" y="322"/>
                    </a:lnTo>
                    <a:cubicBezTo>
                      <a:pt x="16384" y="215"/>
                      <a:pt x="16420" y="108"/>
                      <a:pt x="1644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2" name="Google Shape;2832;p20"/>
              <p:cNvSpPr/>
              <p:nvPr/>
            </p:nvSpPr>
            <p:spPr>
              <a:xfrm>
                <a:off x="4239200" y="3228500"/>
                <a:ext cx="349175" cy="349175"/>
              </a:xfrm>
              <a:custGeom>
                <a:avLst/>
                <a:gdLst/>
                <a:ahLst/>
                <a:cxnLst/>
                <a:rect l="l" t="t" r="r" b="b"/>
                <a:pathLst>
                  <a:path w="13967" h="13967" extrusionOk="0">
                    <a:moveTo>
                      <a:pt x="13967" y="1"/>
                    </a:moveTo>
                    <a:lnTo>
                      <a:pt x="1" y="13967"/>
                    </a:lnTo>
                    <a:lnTo>
                      <a:pt x="1" y="13967"/>
                    </a:lnTo>
                    <a:lnTo>
                      <a:pt x="370" y="13836"/>
                    </a:lnTo>
                    <a:lnTo>
                      <a:pt x="13836" y="370"/>
                    </a:lnTo>
                    <a:cubicBezTo>
                      <a:pt x="13884" y="239"/>
                      <a:pt x="13919" y="120"/>
                      <a:pt x="1396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3" name="Google Shape;2833;p20"/>
              <p:cNvSpPr/>
              <p:nvPr/>
            </p:nvSpPr>
            <p:spPr>
              <a:xfrm>
                <a:off x="4295775" y="3284750"/>
                <a:ext cx="269975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799" h="10812" extrusionOk="0">
                    <a:moveTo>
                      <a:pt x="10799" y="1"/>
                    </a:moveTo>
                    <a:lnTo>
                      <a:pt x="0" y="10812"/>
                    </a:lnTo>
                    <a:cubicBezTo>
                      <a:pt x="155" y="10740"/>
                      <a:pt x="310" y="10657"/>
                      <a:pt x="476" y="10574"/>
                    </a:cubicBezTo>
                    <a:lnTo>
                      <a:pt x="10561" y="477"/>
                    </a:lnTo>
                    <a:cubicBezTo>
                      <a:pt x="10644" y="322"/>
                      <a:pt x="10728" y="168"/>
                      <a:pt x="1079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4" name="Google Shape;2834;p20"/>
              <p:cNvSpPr/>
              <p:nvPr/>
            </p:nvSpPr>
            <p:spPr>
              <a:xfrm>
                <a:off x="4375225" y="3364225"/>
                <a:ext cx="145000" cy="145300"/>
              </a:xfrm>
              <a:custGeom>
                <a:avLst/>
                <a:gdLst/>
                <a:ahLst/>
                <a:cxnLst/>
                <a:rect l="l" t="t" r="r" b="b"/>
                <a:pathLst>
                  <a:path w="5800" h="5812" extrusionOk="0">
                    <a:moveTo>
                      <a:pt x="5799" y="1"/>
                    </a:moveTo>
                    <a:lnTo>
                      <a:pt x="1" y="5811"/>
                    </a:lnTo>
                    <a:cubicBezTo>
                      <a:pt x="287" y="5609"/>
                      <a:pt x="584" y="5406"/>
                      <a:pt x="858" y="5180"/>
                    </a:cubicBezTo>
                    <a:lnTo>
                      <a:pt x="5180" y="870"/>
                    </a:lnTo>
                    <a:cubicBezTo>
                      <a:pt x="5395" y="584"/>
                      <a:pt x="5597" y="299"/>
                      <a:pt x="579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835" name="Google Shape;2835;p20"/>
            <p:cNvSpPr/>
            <p:nvPr/>
          </p:nvSpPr>
          <p:spPr>
            <a:xfrm>
              <a:off x="-419716" y="4109573"/>
              <a:ext cx="1759447" cy="1759187"/>
            </a:xfrm>
            <a:custGeom>
              <a:avLst/>
              <a:gdLst/>
              <a:ahLst/>
              <a:cxnLst/>
              <a:rect l="l" t="t" r="r" b="b"/>
              <a:pathLst>
                <a:path w="81249" h="81237" extrusionOk="0">
                  <a:moveTo>
                    <a:pt x="75784" y="56007"/>
                  </a:moveTo>
                  <a:lnTo>
                    <a:pt x="25230" y="5453"/>
                  </a:lnTo>
                  <a:cubicBezTo>
                    <a:pt x="19765" y="0"/>
                    <a:pt x="10931" y="0"/>
                    <a:pt x="5466" y="5453"/>
                  </a:cubicBezTo>
                  <a:lnTo>
                    <a:pt x="5466" y="5453"/>
                  </a:lnTo>
                  <a:cubicBezTo>
                    <a:pt x="13" y="10906"/>
                    <a:pt x="1" y="19764"/>
                    <a:pt x="5466" y="25217"/>
                  </a:cubicBezTo>
                  <a:lnTo>
                    <a:pt x="56032" y="75783"/>
                  </a:lnTo>
                  <a:cubicBezTo>
                    <a:pt x="61485" y="81236"/>
                    <a:pt x="70331" y="81236"/>
                    <a:pt x="75784" y="75771"/>
                  </a:cubicBezTo>
                  <a:cubicBezTo>
                    <a:pt x="81249" y="70318"/>
                    <a:pt x="81249" y="61472"/>
                    <a:pt x="75784" y="56007"/>
                  </a:cubicBez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6" name="Google Shape;2836;p20"/>
            <p:cNvSpPr/>
            <p:nvPr/>
          </p:nvSpPr>
          <p:spPr>
            <a:xfrm>
              <a:off x="-487687" y="3768500"/>
              <a:ext cx="1646245" cy="1589233"/>
            </a:xfrm>
            <a:custGeom>
              <a:avLst/>
              <a:gdLst/>
              <a:ahLst/>
              <a:cxnLst/>
              <a:rect l="l" t="t" r="r" b="b"/>
              <a:pathLst>
                <a:path w="54055" h="52183" extrusionOk="0">
                  <a:moveTo>
                    <a:pt x="10510" y="759"/>
                  </a:moveTo>
                  <a:cubicBezTo>
                    <a:pt x="12828" y="759"/>
                    <a:pt x="15036" y="1686"/>
                    <a:pt x="16669" y="3331"/>
                  </a:cubicBezTo>
                  <a:lnTo>
                    <a:pt x="49804" y="36454"/>
                  </a:lnTo>
                  <a:cubicBezTo>
                    <a:pt x="53233" y="39883"/>
                    <a:pt x="53233" y="45431"/>
                    <a:pt x="49804" y="48860"/>
                  </a:cubicBezTo>
                  <a:cubicBezTo>
                    <a:pt x="48090" y="50575"/>
                    <a:pt x="45842" y="51432"/>
                    <a:pt x="43595" y="51432"/>
                  </a:cubicBezTo>
                  <a:cubicBezTo>
                    <a:pt x="41348" y="51432"/>
                    <a:pt x="39100" y="50575"/>
                    <a:pt x="37386" y="48860"/>
                  </a:cubicBezTo>
                  <a:lnTo>
                    <a:pt x="4263" y="15737"/>
                  </a:lnTo>
                  <a:cubicBezTo>
                    <a:pt x="1750" y="13225"/>
                    <a:pt x="1012" y="9451"/>
                    <a:pt x="2370" y="6177"/>
                  </a:cubicBezTo>
                  <a:cubicBezTo>
                    <a:pt x="3727" y="2902"/>
                    <a:pt x="6918" y="759"/>
                    <a:pt x="10466" y="759"/>
                  </a:cubicBezTo>
                  <a:cubicBezTo>
                    <a:pt x="10481" y="759"/>
                    <a:pt x="10495" y="759"/>
                    <a:pt x="10510" y="759"/>
                  </a:cubicBezTo>
                  <a:close/>
                  <a:moveTo>
                    <a:pt x="10470" y="0"/>
                  </a:moveTo>
                  <a:cubicBezTo>
                    <a:pt x="8031" y="0"/>
                    <a:pt x="5590" y="932"/>
                    <a:pt x="3727" y="2795"/>
                  </a:cubicBezTo>
                  <a:cubicBezTo>
                    <a:pt x="0" y="6510"/>
                    <a:pt x="0" y="12546"/>
                    <a:pt x="3727" y="16273"/>
                  </a:cubicBezTo>
                  <a:lnTo>
                    <a:pt x="36850" y="49396"/>
                  </a:lnTo>
                  <a:cubicBezTo>
                    <a:pt x="38626" y="51172"/>
                    <a:pt x="41037" y="52182"/>
                    <a:pt x="43545" y="52182"/>
                  </a:cubicBezTo>
                  <a:cubicBezTo>
                    <a:pt x="43560" y="52182"/>
                    <a:pt x="43574" y="52182"/>
                    <a:pt x="43589" y="52182"/>
                  </a:cubicBezTo>
                  <a:cubicBezTo>
                    <a:pt x="43604" y="52182"/>
                    <a:pt x="43618" y="52182"/>
                    <a:pt x="43633" y="52182"/>
                  </a:cubicBezTo>
                  <a:cubicBezTo>
                    <a:pt x="46153" y="52182"/>
                    <a:pt x="48552" y="51172"/>
                    <a:pt x="50340" y="49396"/>
                  </a:cubicBezTo>
                  <a:cubicBezTo>
                    <a:pt x="54055" y="45681"/>
                    <a:pt x="54055" y="39645"/>
                    <a:pt x="50340" y="35918"/>
                  </a:cubicBezTo>
                  <a:lnTo>
                    <a:pt x="17205" y="2795"/>
                  </a:lnTo>
                  <a:cubicBezTo>
                    <a:pt x="15347" y="932"/>
                    <a:pt x="12910" y="0"/>
                    <a:pt x="104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7" name="Google Shape;2837;p20"/>
            <p:cNvSpPr/>
            <p:nvPr/>
          </p:nvSpPr>
          <p:spPr>
            <a:xfrm>
              <a:off x="8539363" y="392225"/>
              <a:ext cx="1646245" cy="1589233"/>
            </a:xfrm>
            <a:custGeom>
              <a:avLst/>
              <a:gdLst/>
              <a:ahLst/>
              <a:cxnLst/>
              <a:rect l="l" t="t" r="r" b="b"/>
              <a:pathLst>
                <a:path w="54055" h="52183" extrusionOk="0">
                  <a:moveTo>
                    <a:pt x="10510" y="759"/>
                  </a:moveTo>
                  <a:cubicBezTo>
                    <a:pt x="12828" y="759"/>
                    <a:pt x="15036" y="1686"/>
                    <a:pt x="16669" y="3331"/>
                  </a:cubicBezTo>
                  <a:lnTo>
                    <a:pt x="49804" y="36454"/>
                  </a:lnTo>
                  <a:cubicBezTo>
                    <a:pt x="53233" y="39883"/>
                    <a:pt x="53233" y="45431"/>
                    <a:pt x="49804" y="48860"/>
                  </a:cubicBezTo>
                  <a:cubicBezTo>
                    <a:pt x="48090" y="50575"/>
                    <a:pt x="45842" y="51432"/>
                    <a:pt x="43595" y="51432"/>
                  </a:cubicBezTo>
                  <a:cubicBezTo>
                    <a:pt x="41348" y="51432"/>
                    <a:pt x="39100" y="50575"/>
                    <a:pt x="37386" y="48860"/>
                  </a:cubicBezTo>
                  <a:lnTo>
                    <a:pt x="4263" y="15737"/>
                  </a:lnTo>
                  <a:cubicBezTo>
                    <a:pt x="1750" y="13225"/>
                    <a:pt x="1012" y="9451"/>
                    <a:pt x="2370" y="6177"/>
                  </a:cubicBezTo>
                  <a:cubicBezTo>
                    <a:pt x="3727" y="2902"/>
                    <a:pt x="6918" y="759"/>
                    <a:pt x="10466" y="759"/>
                  </a:cubicBezTo>
                  <a:cubicBezTo>
                    <a:pt x="10481" y="759"/>
                    <a:pt x="10495" y="759"/>
                    <a:pt x="10510" y="759"/>
                  </a:cubicBezTo>
                  <a:close/>
                  <a:moveTo>
                    <a:pt x="10470" y="0"/>
                  </a:moveTo>
                  <a:cubicBezTo>
                    <a:pt x="8031" y="0"/>
                    <a:pt x="5590" y="932"/>
                    <a:pt x="3727" y="2795"/>
                  </a:cubicBezTo>
                  <a:cubicBezTo>
                    <a:pt x="0" y="6510"/>
                    <a:pt x="0" y="12546"/>
                    <a:pt x="3727" y="16273"/>
                  </a:cubicBezTo>
                  <a:lnTo>
                    <a:pt x="36850" y="49396"/>
                  </a:lnTo>
                  <a:cubicBezTo>
                    <a:pt x="38626" y="51172"/>
                    <a:pt x="41037" y="52182"/>
                    <a:pt x="43545" y="52182"/>
                  </a:cubicBezTo>
                  <a:cubicBezTo>
                    <a:pt x="43560" y="52182"/>
                    <a:pt x="43574" y="52182"/>
                    <a:pt x="43589" y="52182"/>
                  </a:cubicBezTo>
                  <a:cubicBezTo>
                    <a:pt x="43604" y="52182"/>
                    <a:pt x="43618" y="52182"/>
                    <a:pt x="43633" y="52182"/>
                  </a:cubicBezTo>
                  <a:cubicBezTo>
                    <a:pt x="46153" y="52182"/>
                    <a:pt x="48552" y="51172"/>
                    <a:pt x="50340" y="49396"/>
                  </a:cubicBezTo>
                  <a:cubicBezTo>
                    <a:pt x="54055" y="45681"/>
                    <a:pt x="54055" y="39645"/>
                    <a:pt x="50340" y="35918"/>
                  </a:cubicBezTo>
                  <a:lnTo>
                    <a:pt x="17205" y="2795"/>
                  </a:lnTo>
                  <a:cubicBezTo>
                    <a:pt x="15347" y="932"/>
                    <a:pt x="12910" y="0"/>
                    <a:pt x="104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8" name="Google Shape;2838;p20"/>
            <p:cNvSpPr/>
            <p:nvPr/>
          </p:nvSpPr>
          <p:spPr>
            <a:xfrm>
              <a:off x="7669053" y="-526847"/>
              <a:ext cx="952044" cy="919073"/>
            </a:xfrm>
            <a:custGeom>
              <a:avLst/>
              <a:gdLst/>
              <a:ahLst/>
              <a:cxnLst/>
              <a:rect l="l" t="t" r="r" b="b"/>
              <a:pathLst>
                <a:path w="54055" h="52183" extrusionOk="0">
                  <a:moveTo>
                    <a:pt x="10510" y="759"/>
                  </a:moveTo>
                  <a:cubicBezTo>
                    <a:pt x="12828" y="759"/>
                    <a:pt x="15036" y="1686"/>
                    <a:pt x="16669" y="3331"/>
                  </a:cubicBezTo>
                  <a:lnTo>
                    <a:pt x="49804" y="36454"/>
                  </a:lnTo>
                  <a:cubicBezTo>
                    <a:pt x="53233" y="39883"/>
                    <a:pt x="53233" y="45431"/>
                    <a:pt x="49804" y="48860"/>
                  </a:cubicBezTo>
                  <a:cubicBezTo>
                    <a:pt x="48090" y="50575"/>
                    <a:pt x="45842" y="51432"/>
                    <a:pt x="43595" y="51432"/>
                  </a:cubicBezTo>
                  <a:cubicBezTo>
                    <a:pt x="41348" y="51432"/>
                    <a:pt x="39100" y="50575"/>
                    <a:pt x="37386" y="48860"/>
                  </a:cubicBezTo>
                  <a:lnTo>
                    <a:pt x="4263" y="15737"/>
                  </a:lnTo>
                  <a:cubicBezTo>
                    <a:pt x="1750" y="13225"/>
                    <a:pt x="1012" y="9451"/>
                    <a:pt x="2370" y="6177"/>
                  </a:cubicBezTo>
                  <a:cubicBezTo>
                    <a:pt x="3727" y="2902"/>
                    <a:pt x="6918" y="759"/>
                    <a:pt x="10466" y="759"/>
                  </a:cubicBezTo>
                  <a:cubicBezTo>
                    <a:pt x="10481" y="759"/>
                    <a:pt x="10495" y="759"/>
                    <a:pt x="10510" y="759"/>
                  </a:cubicBezTo>
                  <a:close/>
                  <a:moveTo>
                    <a:pt x="10470" y="0"/>
                  </a:moveTo>
                  <a:cubicBezTo>
                    <a:pt x="8031" y="0"/>
                    <a:pt x="5590" y="932"/>
                    <a:pt x="3727" y="2795"/>
                  </a:cubicBezTo>
                  <a:cubicBezTo>
                    <a:pt x="0" y="6510"/>
                    <a:pt x="0" y="12546"/>
                    <a:pt x="3727" y="16273"/>
                  </a:cubicBezTo>
                  <a:lnTo>
                    <a:pt x="36850" y="49396"/>
                  </a:lnTo>
                  <a:cubicBezTo>
                    <a:pt x="38626" y="51172"/>
                    <a:pt x="41037" y="52182"/>
                    <a:pt x="43545" y="52182"/>
                  </a:cubicBezTo>
                  <a:cubicBezTo>
                    <a:pt x="43560" y="52182"/>
                    <a:pt x="43574" y="52182"/>
                    <a:pt x="43589" y="52182"/>
                  </a:cubicBezTo>
                  <a:cubicBezTo>
                    <a:pt x="43604" y="52182"/>
                    <a:pt x="43618" y="52182"/>
                    <a:pt x="43633" y="52182"/>
                  </a:cubicBezTo>
                  <a:cubicBezTo>
                    <a:pt x="46153" y="52182"/>
                    <a:pt x="48552" y="51172"/>
                    <a:pt x="50340" y="49396"/>
                  </a:cubicBezTo>
                  <a:cubicBezTo>
                    <a:pt x="54055" y="45681"/>
                    <a:pt x="54055" y="39645"/>
                    <a:pt x="50340" y="35918"/>
                  </a:cubicBezTo>
                  <a:lnTo>
                    <a:pt x="17205" y="2795"/>
                  </a:lnTo>
                  <a:cubicBezTo>
                    <a:pt x="15347" y="932"/>
                    <a:pt x="12910" y="0"/>
                    <a:pt x="104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9" name="Google Shape;2839;p20"/>
            <p:cNvSpPr/>
            <p:nvPr/>
          </p:nvSpPr>
          <p:spPr>
            <a:xfrm>
              <a:off x="8336798" y="3683514"/>
              <a:ext cx="1759447" cy="1759187"/>
            </a:xfrm>
            <a:custGeom>
              <a:avLst/>
              <a:gdLst/>
              <a:ahLst/>
              <a:cxnLst/>
              <a:rect l="l" t="t" r="r" b="b"/>
              <a:pathLst>
                <a:path w="81249" h="81237" extrusionOk="0">
                  <a:moveTo>
                    <a:pt x="75784" y="56007"/>
                  </a:moveTo>
                  <a:lnTo>
                    <a:pt x="25230" y="5453"/>
                  </a:lnTo>
                  <a:cubicBezTo>
                    <a:pt x="19765" y="0"/>
                    <a:pt x="10931" y="0"/>
                    <a:pt x="5466" y="5453"/>
                  </a:cubicBezTo>
                  <a:lnTo>
                    <a:pt x="5466" y="5453"/>
                  </a:lnTo>
                  <a:cubicBezTo>
                    <a:pt x="13" y="10906"/>
                    <a:pt x="1" y="19764"/>
                    <a:pt x="5466" y="25217"/>
                  </a:cubicBezTo>
                  <a:lnTo>
                    <a:pt x="56032" y="75783"/>
                  </a:lnTo>
                  <a:cubicBezTo>
                    <a:pt x="61485" y="81236"/>
                    <a:pt x="70331" y="81236"/>
                    <a:pt x="75784" y="75771"/>
                  </a:cubicBezTo>
                  <a:cubicBezTo>
                    <a:pt x="81249" y="70318"/>
                    <a:pt x="81249" y="61472"/>
                    <a:pt x="75784" y="56007"/>
                  </a:cubicBez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40" name="Google Shape;2840;p20"/>
          <p:cNvSpPr txBox="1">
            <a:spLocks noGrp="1"/>
          </p:cNvSpPr>
          <p:nvPr>
            <p:ph type="title" hasCustomPrompt="1"/>
          </p:nvPr>
        </p:nvSpPr>
        <p:spPr>
          <a:xfrm>
            <a:off x="2704100" y="1048875"/>
            <a:ext cx="3735900" cy="70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841" name="Google Shape;2841;p20"/>
          <p:cNvSpPr txBox="1">
            <a:spLocks noGrp="1"/>
          </p:cNvSpPr>
          <p:nvPr>
            <p:ph type="subTitle" idx="1"/>
          </p:nvPr>
        </p:nvSpPr>
        <p:spPr>
          <a:xfrm>
            <a:off x="3249550" y="1755075"/>
            <a:ext cx="2644800" cy="49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42" name="Google Shape;2842;p20"/>
          <p:cNvSpPr txBox="1">
            <a:spLocks noGrp="1"/>
          </p:cNvSpPr>
          <p:nvPr>
            <p:ph type="title" idx="2" hasCustomPrompt="1"/>
          </p:nvPr>
        </p:nvSpPr>
        <p:spPr>
          <a:xfrm>
            <a:off x="713550" y="2799475"/>
            <a:ext cx="3735900" cy="70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843" name="Google Shape;2843;p20"/>
          <p:cNvSpPr txBox="1">
            <a:spLocks noGrp="1"/>
          </p:cNvSpPr>
          <p:nvPr>
            <p:ph type="subTitle" idx="3"/>
          </p:nvPr>
        </p:nvSpPr>
        <p:spPr>
          <a:xfrm>
            <a:off x="1259100" y="3505675"/>
            <a:ext cx="2644800" cy="49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44" name="Google Shape;2844;p20"/>
          <p:cNvSpPr txBox="1">
            <a:spLocks noGrp="1"/>
          </p:cNvSpPr>
          <p:nvPr>
            <p:ph type="title" idx="4" hasCustomPrompt="1"/>
          </p:nvPr>
        </p:nvSpPr>
        <p:spPr>
          <a:xfrm>
            <a:off x="4694600" y="2799475"/>
            <a:ext cx="3735900" cy="70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845" name="Google Shape;2845;p20"/>
          <p:cNvSpPr txBox="1">
            <a:spLocks noGrp="1"/>
          </p:cNvSpPr>
          <p:nvPr>
            <p:ph type="subTitle" idx="5"/>
          </p:nvPr>
        </p:nvSpPr>
        <p:spPr>
          <a:xfrm>
            <a:off x="5240150" y="3505675"/>
            <a:ext cx="2644800" cy="49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7231171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3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47" name="Google Shape;3847;p27"/>
          <p:cNvGrpSpPr/>
          <p:nvPr/>
        </p:nvGrpSpPr>
        <p:grpSpPr>
          <a:xfrm>
            <a:off x="-1338962" y="-1260337"/>
            <a:ext cx="11424372" cy="6955722"/>
            <a:chOff x="-1338962" y="-1260337"/>
            <a:chExt cx="11424372" cy="6955722"/>
          </a:xfrm>
        </p:grpSpPr>
        <p:grpSp>
          <p:nvGrpSpPr>
            <p:cNvPr id="3848" name="Google Shape;3848;p27"/>
            <p:cNvGrpSpPr/>
            <p:nvPr/>
          </p:nvGrpSpPr>
          <p:grpSpPr>
            <a:xfrm>
              <a:off x="3402387" y="1933260"/>
              <a:ext cx="2327066" cy="2327692"/>
              <a:chOff x="3502200" y="2491200"/>
              <a:chExt cx="1115350" cy="1115650"/>
            </a:xfrm>
          </p:grpSpPr>
          <p:sp>
            <p:nvSpPr>
              <p:cNvPr id="3849" name="Google Shape;3849;p27"/>
              <p:cNvSpPr/>
              <p:nvPr/>
            </p:nvSpPr>
            <p:spPr>
              <a:xfrm>
                <a:off x="3606975" y="2596575"/>
                <a:ext cx="126550" cy="126525"/>
              </a:xfrm>
              <a:custGeom>
                <a:avLst/>
                <a:gdLst/>
                <a:ahLst/>
                <a:cxnLst/>
                <a:rect l="l" t="t" r="r" b="b"/>
                <a:pathLst>
                  <a:path w="5062" h="5061" extrusionOk="0">
                    <a:moveTo>
                      <a:pt x="5061" y="1"/>
                    </a:moveTo>
                    <a:lnTo>
                      <a:pt x="5061" y="1"/>
                    </a:lnTo>
                    <a:cubicBezTo>
                      <a:pt x="4728" y="251"/>
                      <a:pt x="4382" y="501"/>
                      <a:pt x="4049" y="775"/>
                    </a:cubicBezTo>
                    <a:lnTo>
                      <a:pt x="775" y="4049"/>
                    </a:lnTo>
                    <a:cubicBezTo>
                      <a:pt x="513" y="4370"/>
                      <a:pt x="251" y="4716"/>
                      <a:pt x="1" y="5061"/>
                    </a:cubicBezTo>
                    <a:lnTo>
                      <a:pt x="506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0" name="Google Shape;3850;p27"/>
              <p:cNvSpPr/>
              <p:nvPr/>
            </p:nvSpPr>
            <p:spPr>
              <a:xfrm>
                <a:off x="3557275" y="2546575"/>
                <a:ext cx="260175" cy="260175"/>
              </a:xfrm>
              <a:custGeom>
                <a:avLst/>
                <a:gdLst/>
                <a:ahLst/>
                <a:cxnLst/>
                <a:rect l="l" t="t" r="r" b="b"/>
                <a:pathLst>
                  <a:path w="10407" h="10407" extrusionOk="0">
                    <a:moveTo>
                      <a:pt x="10407" y="0"/>
                    </a:moveTo>
                    <a:cubicBezTo>
                      <a:pt x="10264" y="72"/>
                      <a:pt x="10097" y="155"/>
                      <a:pt x="9942" y="227"/>
                    </a:cubicBezTo>
                    <a:lnTo>
                      <a:pt x="239" y="9930"/>
                    </a:lnTo>
                    <a:cubicBezTo>
                      <a:pt x="155" y="10085"/>
                      <a:pt x="84" y="10252"/>
                      <a:pt x="1" y="10406"/>
                    </a:cubicBezTo>
                    <a:lnTo>
                      <a:pt x="1040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1" name="Google Shape;3851;p27"/>
              <p:cNvSpPr/>
              <p:nvPr/>
            </p:nvSpPr>
            <p:spPr>
              <a:xfrm>
                <a:off x="3532875" y="2522175"/>
                <a:ext cx="342625" cy="342625"/>
              </a:xfrm>
              <a:custGeom>
                <a:avLst/>
                <a:gdLst/>
                <a:ahLst/>
                <a:cxnLst/>
                <a:rect l="l" t="t" r="r" b="b"/>
                <a:pathLst>
                  <a:path w="13705" h="13705" extrusionOk="0">
                    <a:moveTo>
                      <a:pt x="13704" y="0"/>
                    </a:moveTo>
                    <a:lnTo>
                      <a:pt x="13704" y="0"/>
                    </a:lnTo>
                    <a:cubicBezTo>
                      <a:pt x="13585" y="48"/>
                      <a:pt x="13454" y="107"/>
                      <a:pt x="13323" y="155"/>
                    </a:cubicBezTo>
                    <a:lnTo>
                      <a:pt x="155" y="13323"/>
                    </a:lnTo>
                    <a:cubicBezTo>
                      <a:pt x="107" y="13454"/>
                      <a:pt x="60" y="13585"/>
                      <a:pt x="0" y="13704"/>
                    </a:cubicBezTo>
                    <a:lnTo>
                      <a:pt x="1370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2" name="Google Shape;3852;p27"/>
              <p:cNvSpPr/>
              <p:nvPr/>
            </p:nvSpPr>
            <p:spPr>
              <a:xfrm>
                <a:off x="3518575" y="2507875"/>
                <a:ext cx="405450" cy="405425"/>
              </a:xfrm>
              <a:custGeom>
                <a:avLst/>
                <a:gdLst/>
                <a:ahLst/>
                <a:cxnLst/>
                <a:rect l="l" t="t" r="r" b="b"/>
                <a:pathLst>
                  <a:path w="16218" h="16217" extrusionOk="0">
                    <a:moveTo>
                      <a:pt x="16217" y="1"/>
                    </a:moveTo>
                    <a:lnTo>
                      <a:pt x="16217" y="1"/>
                    </a:lnTo>
                    <a:cubicBezTo>
                      <a:pt x="16110" y="24"/>
                      <a:pt x="16003" y="60"/>
                      <a:pt x="15884" y="96"/>
                    </a:cubicBezTo>
                    <a:lnTo>
                      <a:pt x="96" y="15884"/>
                    </a:lnTo>
                    <a:cubicBezTo>
                      <a:pt x="60" y="15991"/>
                      <a:pt x="37" y="16098"/>
                      <a:pt x="1" y="16217"/>
                    </a:cubicBezTo>
                    <a:lnTo>
                      <a:pt x="1621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3" name="Google Shape;3853;p27"/>
              <p:cNvSpPr/>
              <p:nvPr/>
            </p:nvSpPr>
            <p:spPr>
              <a:xfrm>
                <a:off x="3509950" y="2499250"/>
                <a:ext cx="456925" cy="456925"/>
              </a:xfrm>
              <a:custGeom>
                <a:avLst/>
                <a:gdLst/>
                <a:ahLst/>
                <a:cxnLst/>
                <a:rect l="l" t="t" r="r" b="b"/>
                <a:pathLst>
                  <a:path w="18277" h="18277" extrusionOk="0">
                    <a:moveTo>
                      <a:pt x="18277" y="0"/>
                    </a:moveTo>
                    <a:cubicBezTo>
                      <a:pt x="18181" y="12"/>
                      <a:pt x="18074" y="24"/>
                      <a:pt x="17979" y="48"/>
                    </a:cubicBezTo>
                    <a:lnTo>
                      <a:pt x="48" y="17991"/>
                    </a:lnTo>
                    <a:cubicBezTo>
                      <a:pt x="24" y="18086"/>
                      <a:pt x="12" y="18181"/>
                      <a:pt x="1" y="18276"/>
                    </a:cubicBezTo>
                    <a:lnTo>
                      <a:pt x="1827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4" name="Google Shape;3854;p27"/>
              <p:cNvSpPr/>
              <p:nvPr/>
            </p:nvSpPr>
            <p:spPr>
              <a:xfrm>
                <a:off x="3504600" y="2493600"/>
                <a:ext cx="501575" cy="501575"/>
              </a:xfrm>
              <a:custGeom>
                <a:avLst/>
                <a:gdLst/>
                <a:ahLst/>
                <a:cxnLst/>
                <a:rect l="l" t="t" r="r" b="b"/>
                <a:pathLst>
                  <a:path w="20063" h="20063" extrusionOk="0">
                    <a:moveTo>
                      <a:pt x="20062" y="0"/>
                    </a:moveTo>
                    <a:lnTo>
                      <a:pt x="20062" y="0"/>
                    </a:lnTo>
                    <a:cubicBezTo>
                      <a:pt x="19967" y="12"/>
                      <a:pt x="19872" y="24"/>
                      <a:pt x="19788" y="36"/>
                    </a:cubicBezTo>
                    <a:lnTo>
                      <a:pt x="36" y="19788"/>
                    </a:lnTo>
                    <a:cubicBezTo>
                      <a:pt x="24" y="19884"/>
                      <a:pt x="12" y="19979"/>
                      <a:pt x="0" y="20062"/>
                    </a:cubicBezTo>
                    <a:lnTo>
                      <a:pt x="2006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5" name="Google Shape;3855;p27"/>
              <p:cNvSpPr/>
              <p:nvPr/>
            </p:nvSpPr>
            <p:spPr>
              <a:xfrm>
                <a:off x="3502500" y="2491500"/>
                <a:ext cx="539675" cy="539975"/>
              </a:xfrm>
              <a:custGeom>
                <a:avLst/>
                <a:gdLst/>
                <a:ahLst/>
                <a:cxnLst/>
                <a:rect l="l" t="t" r="r" b="b"/>
                <a:pathLst>
                  <a:path w="21587" h="21599" extrusionOk="0">
                    <a:moveTo>
                      <a:pt x="21587" y="1"/>
                    </a:moveTo>
                    <a:lnTo>
                      <a:pt x="21337" y="13"/>
                    </a:lnTo>
                    <a:lnTo>
                      <a:pt x="1" y="21349"/>
                    </a:lnTo>
                    <a:lnTo>
                      <a:pt x="1" y="21599"/>
                    </a:lnTo>
                    <a:lnTo>
                      <a:pt x="2158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6" name="Google Shape;3856;p27"/>
              <p:cNvSpPr/>
              <p:nvPr/>
            </p:nvSpPr>
            <p:spPr>
              <a:xfrm>
                <a:off x="3502200" y="2491200"/>
                <a:ext cx="573925" cy="574200"/>
              </a:xfrm>
              <a:custGeom>
                <a:avLst/>
                <a:gdLst/>
                <a:ahLst/>
                <a:cxnLst/>
                <a:rect l="l" t="t" r="r" b="b"/>
                <a:pathLst>
                  <a:path w="22957" h="22968" extrusionOk="0">
                    <a:moveTo>
                      <a:pt x="22718" y="1"/>
                    </a:moveTo>
                    <a:lnTo>
                      <a:pt x="1" y="22730"/>
                    </a:lnTo>
                    <a:lnTo>
                      <a:pt x="1" y="22968"/>
                    </a:lnTo>
                    <a:lnTo>
                      <a:pt x="22956" y="13"/>
                    </a:lnTo>
                    <a:lnTo>
                      <a:pt x="2271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7" name="Google Shape;3857;p27"/>
              <p:cNvSpPr/>
              <p:nvPr/>
            </p:nvSpPr>
            <p:spPr>
              <a:xfrm>
                <a:off x="3503700" y="2493000"/>
                <a:ext cx="604575" cy="604550"/>
              </a:xfrm>
              <a:custGeom>
                <a:avLst/>
                <a:gdLst/>
                <a:ahLst/>
                <a:cxnLst/>
                <a:rect l="l" t="t" r="r" b="b"/>
                <a:pathLst>
                  <a:path w="24183" h="24182" extrusionOk="0">
                    <a:moveTo>
                      <a:pt x="23956" y="0"/>
                    </a:moveTo>
                    <a:lnTo>
                      <a:pt x="0" y="23956"/>
                    </a:lnTo>
                    <a:cubicBezTo>
                      <a:pt x="0" y="24039"/>
                      <a:pt x="0" y="24110"/>
                      <a:pt x="12" y="24182"/>
                    </a:cubicBezTo>
                    <a:lnTo>
                      <a:pt x="24182" y="24"/>
                    </a:lnTo>
                    <a:cubicBezTo>
                      <a:pt x="24111" y="0"/>
                      <a:pt x="24027" y="0"/>
                      <a:pt x="2395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8" name="Google Shape;3858;p27"/>
              <p:cNvSpPr/>
              <p:nvPr/>
            </p:nvSpPr>
            <p:spPr>
              <a:xfrm>
                <a:off x="3506975" y="2495975"/>
                <a:ext cx="631650" cy="631950"/>
              </a:xfrm>
              <a:custGeom>
                <a:avLst/>
                <a:gdLst/>
                <a:ahLst/>
                <a:cxnLst/>
                <a:rect l="l" t="t" r="r" b="b"/>
                <a:pathLst>
                  <a:path w="25266" h="25278" extrusionOk="0">
                    <a:moveTo>
                      <a:pt x="25051" y="0"/>
                    </a:moveTo>
                    <a:lnTo>
                      <a:pt x="0" y="25063"/>
                    </a:lnTo>
                    <a:cubicBezTo>
                      <a:pt x="0" y="25134"/>
                      <a:pt x="12" y="25206"/>
                      <a:pt x="24" y="25277"/>
                    </a:cubicBezTo>
                    <a:lnTo>
                      <a:pt x="25266" y="24"/>
                    </a:lnTo>
                    <a:lnTo>
                      <a:pt x="2505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9" name="Google Shape;3859;p27"/>
              <p:cNvSpPr/>
              <p:nvPr/>
            </p:nvSpPr>
            <p:spPr>
              <a:xfrm>
                <a:off x="3511450" y="2500725"/>
                <a:ext cx="656350" cy="656075"/>
              </a:xfrm>
              <a:custGeom>
                <a:avLst/>
                <a:gdLst/>
                <a:ahLst/>
                <a:cxnLst/>
                <a:rect l="l" t="t" r="r" b="b"/>
                <a:pathLst>
                  <a:path w="26254" h="26243" extrusionOk="0">
                    <a:moveTo>
                      <a:pt x="26051" y="1"/>
                    </a:moveTo>
                    <a:lnTo>
                      <a:pt x="0" y="26040"/>
                    </a:lnTo>
                    <a:cubicBezTo>
                      <a:pt x="24" y="26111"/>
                      <a:pt x="24" y="26183"/>
                      <a:pt x="48" y="26242"/>
                    </a:cubicBezTo>
                    <a:lnTo>
                      <a:pt x="26253" y="37"/>
                    </a:lnTo>
                    <a:lnTo>
                      <a:pt x="2605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0" name="Google Shape;3860;p27"/>
              <p:cNvSpPr/>
              <p:nvPr/>
            </p:nvSpPr>
            <p:spPr>
              <a:xfrm>
                <a:off x="3517400" y="2506700"/>
                <a:ext cx="678075" cy="678075"/>
              </a:xfrm>
              <a:custGeom>
                <a:avLst/>
                <a:gdLst/>
                <a:ahLst/>
                <a:cxnLst/>
                <a:rect l="l" t="t" r="r" b="b"/>
                <a:pathLst>
                  <a:path w="27123" h="27123" extrusionOk="0">
                    <a:moveTo>
                      <a:pt x="26932" y="0"/>
                    </a:moveTo>
                    <a:lnTo>
                      <a:pt x="0" y="26932"/>
                    </a:lnTo>
                    <a:cubicBezTo>
                      <a:pt x="12" y="26991"/>
                      <a:pt x="36" y="27051"/>
                      <a:pt x="48" y="27122"/>
                    </a:cubicBezTo>
                    <a:lnTo>
                      <a:pt x="27123" y="48"/>
                    </a:lnTo>
                    <a:lnTo>
                      <a:pt x="2693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1" name="Google Shape;3861;p27"/>
              <p:cNvSpPr/>
              <p:nvPr/>
            </p:nvSpPr>
            <p:spPr>
              <a:xfrm>
                <a:off x="3524525" y="2513825"/>
                <a:ext cx="697450" cy="697450"/>
              </a:xfrm>
              <a:custGeom>
                <a:avLst/>
                <a:gdLst/>
                <a:ahLst/>
                <a:cxnLst/>
                <a:rect l="l" t="t" r="r" b="b"/>
                <a:pathLst>
                  <a:path w="27898" h="27898" extrusionOk="0">
                    <a:moveTo>
                      <a:pt x="27719" y="1"/>
                    </a:moveTo>
                    <a:lnTo>
                      <a:pt x="1" y="27718"/>
                    </a:lnTo>
                    <a:cubicBezTo>
                      <a:pt x="25" y="27778"/>
                      <a:pt x="37" y="27838"/>
                      <a:pt x="60" y="27897"/>
                    </a:cubicBezTo>
                    <a:lnTo>
                      <a:pt x="27897" y="48"/>
                    </a:lnTo>
                    <a:lnTo>
                      <a:pt x="2771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2" name="Google Shape;3862;p27"/>
              <p:cNvSpPr/>
              <p:nvPr/>
            </p:nvSpPr>
            <p:spPr>
              <a:xfrm>
                <a:off x="3532875" y="2521875"/>
                <a:ext cx="714700" cy="714975"/>
              </a:xfrm>
              <a:custGeom>
                <a:avLst/>
                <a:gdLst/>
                <a:ahLst/>
                <a:cxnLst/>
                <a:rect l="l" t="t" r="r" b="b"/>
                <a:pathLst>
                  <a:path w="28588" h="28599" extrusionOk="0">
                    <a:moveTo>
                      <a:pt x="28409" y="0"/>
                    </a:moveTo>
                    <a:lnTo>
                      <a:pt x="0" y="28420"/>
                    </a:lnTo>
                    <a:cubicBezTo>
                      <a:pt x="12" y="28480"/>
                      <a:pt x="36" y="28539"/>
                      <a:pt x="60" y="28599"/>
                    </a:cubicBezTo>
                    <a:lnTo>
                      <a:pt x="28587" y="72"/>
                    </a:lnTo>
                    <a:lnTo>
                      <a:pt x="2840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3" name="Google Shape;3863;p27"/>
              <p:cNvSpPr/>
              <p:nvPr/>
            </p:nvSpPr>
            <p:spPr>
              <a:xfrm>
                <a:off x="3542100" y="2531100"/>
                <a:ext cx="730175" cy="730175"/>
              </a:xfrm>
              <a:custGeom>
                <a:avLst/>
                <a:gdLst/>
                <a:ahLst/>
                <a:cxnLst/>
                <a:rect l="l" t="t" r="r" b="b"/>
                <a:pathLst>
                  <a:path w="29207" h="29207" extrusionOk="0">
                    <a:moveTo>
                      <a:pt x="29028" y="0"/>
                    </a:moveTo>
                    <a:lnTo>
                      <a:pt x="0" y="29040"/>
                    </a:lnTo>
                    <a:cubicBezTo>
                      <a:pt x="24" y="29099"/>
                      <a:pt x="48" y="29147"/>
                      <a:pt x="72" y="29206"/>
                    </a:cubicBezTo>
                    <a:lnTo>
                      <a:pt x="29206" y="72"/>
                    </a:lnTo>
                    <a:lnTo>
                      <a:pt x="2902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4" name="Google Shape;3864;p27"/>
              <p:cNvSpPr/>
              <p:nvPr/>
            </p:nvSpPr>
            <p:spPr>
              <a:xfrm>
                <a:off x="3552225" y="2541525"/>
                <a:ext cx="743550" cy="743550"/>
              </a:xfrm>
              <a:custGeom>
                <a:avLst/>
                <a:gdLst/>
                <a:ahLst/>
                <a:cxnLst/>
                <a:rect l="l" t="t" r="r" b="b"/>
                <a:pathLst>
                  <a:path w="29742" h="29742" extrusionOk="0">
                    <a:moveTo>
                      <a:pt x="29575" y="0"/>
                    </a:moveTo>
                    <a:lnTo>
                      <a:pt x="0" y="29575"/>
                    </a:lnTo>
                    <a:cubicBezTo>
                      <a:pt x="24" y="29623"/>
                      <a:pt x="48" y="29682"/>
                      <a:pt x="72" y="29742"/>
                    </a:cubicBezTo>
                    <a:lnTo>
                      <a:pt x="29742" y="71"/>
                    </a:lnTo>
                    <a:lnTo>
                      <a:pt x="2957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5" name="Google Shape;3865;p27"/>
              <p:cNvSpPr/>
              <p:nvPr/>
            </p:nvSpPr>
            <p:spPr>
              <a:xfrm>
                <a:off x="3563225" y="2552525"/>
                <a:ext cx="755175" cy="755175"/>
              </a:xfrm>
              <a:custGeom>
                <a:avLst/>
                <a:gdLst/>
                <a:ahLst/>
                <a:cxnLst/>
                <a:rect l="l" t="t" r="r" b="b"/>
                <a:pathLst>
                  <a:path w="30207" h="30207" extrusionOk="0">
                    <a:moveTo>
                      <a:pt x="30052" y="1"/>
                    </a:moveTo>
                    <a:lnTo>
                      <a:pt x="1" y="30040"/>
                    </a:lnTo>
                    <a:cubicBezTo>
                      <a:pt x="36" y="30100"/>
                      <a:pt x="60" y="30147"/>
                      <a:pt x="84" y="30207"/>
                    </a:cubicBezTo>
                    <a:lnTo>
                      <a:pt x="30207" y="84"/>
                    </a:lnTo>
                    <a:lnTo>
                      <a:pt x="3005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6" name="Google Shape;3866;p27"/>
              <p:cNvSpPr/>
              <p:nvPr/>
            </p:nvSpPr>
            <p:spPr>
              <a:xfrm>
                <a:off x="3575125" y="2564425"/>
                <a:ext cx="765025" cy="765000"/>
              </a:xfrm>
              <a:custGeom>
                <a:avLst/>
                <a:gdLst/>
                <a:ahLst/>
                <a:cxnLst/>
                <a:rect l="l" t="t" r="r" b="b"/>
                <a:pathLst>
                  <a:path w="30601" h="30600" extrusionOk="0">
                    <a:moveTo>
                      <a:pt x="30457" y="1"/>
                    </a:moveTo>
                    <a:lnTo>
                      <a:pt x="1" y="30445"/>
                    </a:lnTo>
                    <a:cubicBezTo>
                      <a:pt x="37" y="30493"/>
                      <a:pt x="61" y="30552"/>
                      <a:pt x="96" y="30600"/>
                    </a:cubicBezTo>
                    <a:lnTo>
                      <a:pt x="30600" y="84"/>
                    </a:lnTo>
                    <a:lnTo>
                      <a:pt x="3045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7" name="Google Shape;3867;p27"/>
              <p:cNvSpPr/>
              <p:nvPr/>
            </p:nvSpPr>
            <p:spPr>
              <a:xfrm>
                <a:off x="3587925" y="2577225"/>
                <a:ext cx="773350" cy="773350"/>
              </a:xfrm>
              <a:custGeom>
                <a:avLst/>
                <a:gdLst/>
                <a:ahLst/>
                <a:cxnLst/>
                <a:rect l="l" t="t" r="r" b="b"/>
                <a:pathLst>
                  <a:path w="30934" h="30934" extrusionOk="0">
                    <a:moveTo>
                      <a:pt x="30791" y="1"/>
                    </a:moveTo>
                    <a:lnTo>
                      <a:pt x="1" y="30778"/>
                    </a:lnTo>
                    <a:lnTo>
                      <a:pt x="96" y="30933"/>
                    </a:lnTo>
                    <a:lnTo>
                      <a:pt x="30933" y="96"/>
                    </a:lnTo>
                    <a:lnTo>
                      <a:pt x="3079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8" name="Google Shape;3868;p27"/>
              <p:cNvSpPr/>
              <p:nvPr/>
            </p:nvSpPr>
            <p:spPr>
              <a:xfrm>
                <a:off x="3601625" y="2590625"/>
                <a:ext cx="780175" cy="780175"/>
              </a:xfrm>
              <a:custGeom>
                <a:avLst/>
                <a:gdLst/>
                <a:ahLst/>
                <a:cxnLst/>
                <a:rect l="l" t="t" r="r" b="b"/>
                <a:pathLst>
                  <a:path w="31207" h="31207" extrusionOk="0">
                    <a:moveTo>
                      <a:pt x="31052" y="1"/>
                    </a:moveTo>
                    <a:lnTo>
                      <a:pt x="1" y="31064"/>
                    </a:lnTo>
                    <a:lnTo>
                      <a:pt x="96" y="31207"/>
                    </a:lnTo>
                    <a:lnTo>
                      <a:pt x="31207" y="108"/>
                    </a:lnTo>
                    <a:lnTo>
                      <a:pt x="3105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9" name="Google Shape;3869;p27"/>
              <p:cNvSpPr/>
              <p:nvPr/>
            </p:nvSpPr>
            <p:spPr>
              <a:xfrm>
                <a:off x="3615925" y="2604925"/>
                <a:ext cx="784925" cy="785225"/>
              </a:xfrm>
              <a:custGeom>
                <a:avLst/>
                <a:gdLst/>
                <a:ahLst/>
                <a:cxnLst/>
                <a:rect l="l" t="t" r="r" b="b"/>
                <a:pathLst>
                  <a:path w="31397" h="31409" extrusionOk="0">
                    <a:moveTo>
                      <a:pt x="31266" y="0"/>
                    </a:moveTo>
                    <a:lnTo>
                      <a:pt x="0" y="31278"/>
                    </a:lnTo>
                    <a:cubicBezTo>
                      <a:pt x="36" y="31325"/>
                      <a:pt x="72" y="31361"/>
                      <a:pt x="107" y="31409"/>
                    </a:cubicBezTo>
                    <a:lnTo>
                      <a:pt x="31397" y="107"/>
                    </a:lnTo>
                    <a:lnTo>
                      <a:pt x="3126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0" name="Google Shape;3870;p27"/>
              <p:cNvSpPr/>
              <p:nvPr/>
            </p:nvSpPr>
            <p:spPr>
              <a:xfrm>
                <a:off x="3630800" y="2620100"/>
                <a:ext cx="789100" cy="788800"/>
              </a:xfrm>
              <a:custGeom>
                <a:avLst/>
                <a:gdLst/>
                <a:ahLst/>
                <a:cxnLst/>
                <a:rect l="l" t="t" r="r" b="b"/>
                <a:pathLst>
                  <a:path w="31564" h="31552" extrusionOk="0">
                    <a:moveTo>
                      <a:pt x="31433" y="0"/>
                    </a:moveTo>
                    <a:lnTo>
                      <a:pt x="0" y="31421"/>
                    </a:lnTo>
                    <a:cubicBezTo>
                      <a:pt x="36" y="31468"/>
                      <a:pt x="72" y="31504"/>
                      <a:pt x="108" y="31552"/>
                    </a:cubicBezTo>
                    <a:lnTo>
                      <a:pt x="31564" y="107"/>
                    </a:lnTo>
                    <a:lnTo>
                      <a:pt x="3143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1" name="Google Shape;3871;p27"/>
              <p:cNvSpPr/>
              <p:nvPr/>
            </p:nvSpPr>
            <p:spPr>
              <a:xfrm>
                <a:off x="3646575" y="2635875"/>
                <a:ext cx="791200" cy="791200"/>
              </a:xfrm>
              <a:custGeom>
                <a:avLst/>
                <a:gdLst/>
                <a:ahLst/>
                <a:cxnLst/>
                <a:rect l="l" t="t" r="r" b="b"/>
                <a:pathLst>
                  <a:path w="31648" h="31648" extrusionOk="0">
                    <a:moveTo>
                      <a:pt x="31528" y="0"/>
                    </a:moveTo>
                    <a:lnTo>
                      <a:pt x="0" y="31516"/>
                    </a:lnTo>
                    <a:lnTo>
                      <a:pt x="120" y="31647"/>
                    </a:lnTo>
                    <a:lnTo>
                      <a:pt x="31647" y="107"/>
                    </a:lnTo>
                    <a:lnTo>
                      <a:pt x="3152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2" name="Google Shape;3872;p27"/>
              <p:cNvSpPr/>
              <p:nvPr/>
            </p:nvSpPr>
            <p:spPr>
              <a:xfrm>
                <a:off x="3663250" y="2652250"/>
                <a:ext cx="792075" cy="792075"/>
              </a:xfrm>
              <a:custGeom>
                <a:avLst/>
                <a:gdLst/>
                <a:ahLst/>
                <a:cxnLst/>
                <a:rect l="l" t="t" r="r" b="b"/>
                <a:pathLst>
                  <a:path w="31683" h="31683" extrusionOk="0">
                    <a:moveTo>
                      <a:pt x="31552" y="0"/>
                    </a:moveTo>
                    <a:lnTo>
                      <a:pt x="0" y="31564"/>
                    </a:lnTo>
                    <a:cubicBezTo>
                      <a:pt x="36" y="31587"/>
                      <a:pt x="60" y="31623"/>
                      <a:pt x="95" y="31659"/>
                    </a:cubicBezTo>
                    <a:lnTo>
                      <a:pt x="119" y="31683"/>
                    </a:lnTo>
                    <a:lnTo>
                      <a:pt x="31683" y="119"/>
                    </a:lnTo>
                    <a:lnTo>
                      <a:pt x="31647" y="95"/>
                    </a:lnTo>
                    <a:cubicBezTo>
                      <a:pt x="31623" y="60"/>
                      <a:pt x="31588" y="36"/>
                      <a:pt x="3155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3" name="Google Shape;3873;p27"/>
              <p:cNvSpPr/>
              <p:nvPr/>
            </p:nvSpPr>
            <p:spPr>
              <a:xfrm>
                <a:off x="3680500" y="2669500"/>
                <a:ext cx="791200" cy="791500"/>
              </a:xfrm>
              <a:custGeom>
                <a:avLst/>
                <a:gdLst/>
                <a:ahLst/>
                <a:cxnLst/>
                <a:rect l="l" t="t" r="r" b="b"/>
                <a:pathLst>
                  <a:path w="31648" h="31660" extrusionOk="0">
                    <a:moveTo>
                      <a:pt x="31529" y="1"/>
                    </a:moveTo>
                    <a:lnTo>
                      <a:pt x="1" y="31540"/>
                    </a:lnTo>
                    <a:cubicBezTo>
                      <a:pt x="37" y="31576"/>
                      <a:pt x="72" y="31612"/>
                      <a:pt x="120" y="31659"/>
                    </a:cubicBezTo>
                    <a:lnTo>
                      <a:pt x="31648" y="120"/>
                    </a:lnTo>
                    <a:cubicBezTo>
                      <a:pt x="31612" y="84"/>
                      <a:pt x="31564" y="48"/>
                      <a:pt x="3152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4" name="Google Shape;3874;p27"/>
              <p:cNvSpPr/>
              <p:nvPr/>
            </p:nvSpPr>
            <p:spPr>
              <a:xfrm>
                <a:off x="3698375" y="2687675"/>
                <a:ext cx="789100" cy="789100"/>
              </a:xfrm>
              <a:custGeom>
                <a:avLst/>
                <a:gdLst/>
                <a:ahLst/>
                <a:cxnLst/>
                <a:rect l="l" t="t" r="r" b="b"/>
                <a:pathLst>
                  <a:path w="31564" h="31564" extrusionOk="0">
                    <a:moveTo>
                      <a:pt x="31456" y="0"/>
                    </a:moveTo>
                    <a:lnTo>
                      <a:pt x="0" y="31444"/>
                    </a:lnTo>
                    <a:lnTo>
                      <a:pt x="131" y="31563"/>
                    </a:lnTo>
                    <a:lnTo>
                      <a:pt x="31564" y="119"/>
                    </a:lnTo>
                    <a:cubicBezTo>
                      <a:pt x="31528" y="83"/>
                      <a:pt x="31492" y="36"/>
                      <a:pt x="3145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5" name="Google Shape;3875;p27"/>
              <p:cNvSpPr/>
              <p:nvPr/>
            </p:nvSpPr>
            <p:spPr>
              <a:xfrm>
                <a:off x="3717125" y="2706125"/>
                <a:ext cx="785525" cy="785525"/>
              </a:xfrm>
              <a:custGeom>
                <a:avLst/>
                <a:gdLst/>
                <a:ahLst/>
                <a:cxnLst/>
                <a:rect l="l" t="t" r="r" b="b"/>
                <a:pathLst>
                  <a:path w="31421" h="31421" extrusionOk="0">
                    <a:moveTo>
                      <a:pt x="31314" y="0"/>
                    </a:moveTo>
                    <a:lnTo>
                      <a:pt x="0" y="31325"/>
                    </a:lnTo>
                    <a:lnTo>
                      <a:pt x="131" y="31421"/>
                    </a:lnTo>
                    <a:lnTo>
                      <a:pt x="31421" y="143"/>
                    </a:lnTo>
                    <a:cubicBezTo>
                      <a:pt x="31385" y="95"/>
                      <a:pt x="31349" y="48"/>
                      <a:pt x="3131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6" name="Google Shape;3876;p27"/>
              <p:cNvSpPr/>
              <p:nvPr/>
            </p:nvSpPr>
            <p:spPr>
              <a:xfrm>
                <a:off x="3736475" y="2725750"/>
                <a:ext cx="780475" cy="780500"/>
              </a:xfrm>
              <a:custGeom>
                <a:avLst/>
                <a:gdLst/>
                <a:ahLst/>
                <a:cxnLst/>
                <a:rect l="l" t="t" r="r" b="b"/>
                <a:pathLst>
                  <a:path w="31219" h="31220" extrusionOk="0">
                    <a:moveTo>
                      <a:pt x="31123" y="1"/>
                    </a:moveTo>
                    <a:lnTo>
                      <a:pt x="0" y="31112"/>
                    </a:lnTo>
                    <a:cubicBezTo>
                      <a:pt x="48" y="31148"/>
                      <a:pt x="95" y="31183"/>
                      <a:pt x="143" y="31219"/>
                    </a:cubicBezTo>
                    <a:lnTo>
                      <a:pt x="31218" y="132"/>
                    </a:lnTo>
                    <a:cubicBezTo>
                      <a:pt x="31183" y="84"/>
                      <a:pt x="31159" y="37"/>
                      <a:pt x="3112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7" name="Google Shape;3877;p27"/>
              <p:cNvSpPr/>
              <p:nvPr/>
            </p:nvSpPr>
            <p:spPr>
              <a:xfrm>
                <a:off x="3756400" y="2745700"/>
                <a:ext cx="773950" cy="774225"/>
              </a:xfrm>
              <a:custGeom>
                <a:avLst/>
                <a:gdLst/>
                <a:ahLst/>
                <a:cxnLst/>
                <a:rect l="l" t="t" r="r" b="b"/>
                <a:pathLst>
                  <a:path w="30958" h="30969" extrusionOk="0">
                    <a:moveTo>
                      <a:pt x="30874" y="1"/>
                    </a:moveTo>
                    <a:lnTo>
                      <a:pt x="1" y="30874"/>
                    </a:lnTo>
                    <a:cubicBezTo>
                      <a:pt x="60" y="30897"/>
                      <a:pt x="108" y="30933"/>
                      <a:pt x="156" y="30969"/>
                    </a:cubicBezTo>
                    <a:lnTo>
                      <a:pt x="30957" y="144"/>
                    </a:lnTo>
                    <a:lnTo>
                      <a:pt x="3087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8" name="Google Shape;3878;p27"/>
              <p:cNvSpPr/>
              <p:nvPr/>
            </p:nvSpPr>
            <p:spPr>
              <a:xfrm>
                <a:off x="3777550" y="2766550"/>
                <a:ext cx="765875" cy="766175"/>
              </a:xfrm>
              <a:custGeom>
                <a:avLst/>
                <a:gdLst/>
                <a:ahLst/>
                <a:cxnLst/>
                <a:rect l="l" t="t" r="r" b="b"/>
                <a:pathLst>
                  <a:path w="30635" h="30647" extrusionOk="0">
                    <a:moveTo>
                      <a:pt x="30552" y="0"/>
                    </a:moveTo>
                    <a:lnTo>
                      <a:pt x="0" y="30552"/>
                    </a:lnTo>
                    <a:cubicBezTo>
                      <a:pt x="48" y="30587"/>
                      <a:pt x="95" y="30611"/>
                      <a:pt x="143" y="30647"/>
                    </a:cubicBezTo>
                    <a:lnTo>
                      <a:pt x="30635" y="155"/>
                    </a:lnTo>
                    <a:cubicBezTo>
                      <a:pt x="30611" y="107"/>
                      <a:pt x="30575" y="60"/>
                      <a:pt x="3055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9" name="Google Shape;3879;p27"/>
              <p:cNvSpPr/>
              <p:nvPr/>
            </p:nvSpPr>
            <p:spPr>
              <a:xfrm>
                <a:off x="3799275" y="2788575"/>
                <a:ext cx="756075" cy="756075"/>
              </a:xfrm>
              <a:custGeom>
                <a:avLst/>
                <a:gdLst/>
                <a:ahLst/>
                <a:cxnLst/>
                <a:rect l="l" t="t" r="r" b="b"/>
                <a:pathLst>
                  <a:path w="30243" h="30243" extrusionOk="0">
                    <a:moveTo>
                      <a:pt x="30171" y="0"/>
                    </a:moveTo>
                    <a:lnTo>
                      <a:pt x="0" y="30159"/>
                    </a:lnTo>
                    <a:lnTo>
                      <a:pt x="155" y="30242"/>
                    </a:lnTo>
                    <a:lnTo>
                      <a:pt x="30242" y="155"/>
                    </a:lnTo>
                    <a:cubicBezTo>
                      <a:pt x="30218" y="95"/>
                      <a:pt x="30195" y="48"/>
                      <a:pt x="3017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0" name="Google Shape;3880;p27"/>
              <p:cNvSpPr/>
              <p:nvPr/>
            </p:nvSpPr>
            <p:spPr>
              <a:xfrm>
                <a:off x="3821900" y="2811200"/>
                <a:ext cx="744750" cy="744750"/>
              </a:xfrm>
              <a:custGeom>
                <a:avLst/>
                <a:gdLst/>
                <a:ahLst/>
                <a:cxnLst/>
                <a:rect l="l" t="t" r="r" b="b"/>
                <a:pathLst>
                  <a:path w="29790" h="29790" extrusionOk="0">
                    <a:moveTo>
                      <a:pt x="29706" y="0"/>
                    </a:moveTo>
                    <a:lnTo>
                      <a:pt x="0" y="29706"/>
                    </a:lnTo>
                    <a:lnTo>
                      <a:pt x="167" y="29789"/>
                    </a:lnTo>
                    <a:lnTo>
                      <a:pt x="29790" y="155"/>
                    </a:lnTo>
                    <a:cubicBezTo>
                      <a:pt x="29766" y="107"/>
                      <a:pt x="29742" y="48"/>
                      <a:pt x="2970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1" name="Google Shape;3881;p27"/>
              <p:cNvSpPr/>
              <p:nvPr/>
            </p:nvSpPr>
            <p:spPr>
              <a:xfrm>
                <a:off x="3845400" y="2834700"/>
                <a:ext cx="731375" cy="731375"/>
              </a:xfrm>
              <a:custGeom>
                <a:avLst/>
                <a:gdLst/>
                <a:ahLst/>
                <a:cxnLst/>
                <a:rect l="l" t="t" r="r" b="b"/>
                <a:pathLst>
                  <a:path w="29255" h="29255" extrusionOk="0">
                    <a:moveTo>
                      <a:pt x="29183" y="1"/>
                    </a:moveTo>
                    <a:lnTo>
                      <a:pt x="1" y="29183"/>
                    </a:lnTo>
                    <a:lnTo>
                      <a:pt x="168" y="29254"/>
                    </a:lnTo>
                    <a:lnTo>
                      <a:pt x="29255" y="167"/>
                    </a:lnTo>
                    <a:cubicBezTo>
                      <a:pt x="29243" y="108"/>
                      <a:pt x="29207" y="48"/>
                      <a:pt x="2918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2" name="Google Shape;3882;p27"/>
              <p:cNvSpPr/>
              <p:nvPr/>
            </p:nvSpPr>
            <p:spPr>
              <a:xfrm>
                <a:off x="3869825" y="2859100"/>
                <a:ext cx="716475" cy="716500"/>
              </a:xfrm>
              <a:custGeom>
                <a:avLst/>
                <a:gdLst/>
                <a:ahLst/>
                <a:cxnLst/>
                <a:rect l="l" t="t" r="r" b="b"/>
                <a:pathLst>
                  <a:path w="28659" h="28660" extrusionOk="0">
                    <a:moveTo>
                      <a:pt x="28587" y="1"/>
                    </a:moveTo>
                    <a:lnTo>
                      <a:pt x="0" y="28600"/>
                    </a:lnTo>
                    <a:lnTo>
                      <a:pt x="179" y="28659"/>
                    </a:lnTo>
                    <a:lnTo>
                      <a:pt x="28659" y="168"/>
                    </a:lnTo>
                    <a:cubicBezTo>
                      <a:pt x="28635" y="108"/>
                      <a:pt x="28611" y="61"/>
                      <a:pt x="2858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3" name="Google Shape;3883;p27"/>
              <p:cNvSpPr/>
              <p:nvPr/>
            </p:nvSpPr>
            <p:spPr>
              <a:xfrm>
                <a:off x="3895425" y="2884425"/>
                <a:ext cx="699200" cy="699200"/>
              </a:xfrm>
              <a:custGeom>
                <a:avLst/>
                <a:gdLst/>
                <a:ahLst/>
                <a:cxnLst/>
                <a:rect l="l" t="t" r="r" b="b"/>
                <a:pathLst>
                  <a:path w="27968" h="27968" extrusionOk="0">
                    <a:moveTo>
                      <a:pt x="27908" y="0"/>
                    </a:moveTo>
                    <a:lnTo>
                      <a:pt x="0" y="27908"/>
                    </a:lnTo>
                    <a:lnTo>
                      <a:pt x="179" y="27968"/>
                    </a:lnTo>
                    <a:lnTo>
                      <a:pt x="27968" y="179"/>
                    </a:lnTo>
                    <a:cubicBezTo>
                      <a:pt x="27944" y="119"/>
                      <a:pt x="27920" y="60"/>
                      <a:pt x="2790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4" name="Google Shape;3884;p27"/>
              <p:cNvSpPr/>
              <p:nvPr/>
            </p:nvSpPr>
            <p:spPr>
              <a:xfrm>
                <a:off x="3921600" y="2910900"/>
                <a:ext cx="680175" cy="680175"/>
              </a:xfrm>
              <a:custGeom>
                <a:avLst/>
                <a:gdLst/>
                <a:ahLst/>
                <a:cxnLst/>
                <a:rect l="l" t="t" r="r" b="b"/>
                <a:pathLst>
                  <a:path w="27207" h="27207" extrusionOk="0">
                    <a:moveTo>
                      <a:pt x="27159" y="1"/>
                    </a:moveTo>
                    <a:lnTo>
                      <a:pt x="1" y="27147"/>
                    </a:lnTo>
                    <a:lnTo>
                      <a:pt x="191" y="27206"/>
                    </a:lnTo>
                    <a:lnTo>
                      <a:pt x="27207" y="191"/>
                    </a:lnTo>
                    <a:cubicBezTo>
                      <a:pt x="27195" y="132"/>
                      <a:pt x="27171" y="60"/>
                      <a:pt x="2715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5" name="Google Shape;3885;p27"/>
              <p:cNvSpPr/>
              <p:nvPr/>
            </p:nvSpPr>
            <p:spPr>
              <a:xfrm>
                <a:off x="3949300" y="2938575"/>
                <a:ext cx="658725" cy="658450"/>
              </a:xfrm>
              <a:custGeom>
                <a:avLst/>
                <a:gdLst/>
                <a:ahLst/>
                <a:cxnLst/>
                <a:rect l="l" t="t" r="r" b="b"/>
                <a:pathLst>
                  <a:path w="26349" h="26338" extrusionOk="0">
                    <a:moveTo>
                      <a:pt x="26301" y="1"/>
                    </a:moveTo>
                    <a:lnTo>
                      <a:pt x="0" y="26302"/>
                    </a:lnTo>
                    <a:lnTo>
                      <a:pt x="203" y="26338"/>
                    </a:lnTo>
                    <a:lnTo>
                      <a:pt x="26349" y="203"/>
                    </a:lnTo>
                    <a:cubicBezTo>
                      <a:pt x="26325" y="132"/>
                      <a:pt x="26313" y="60"/>
                      <a:pt x="2630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6" name="Google Shape;3886;p27"/>
              <p:cNvSpPr/>
              <p:nvPr/>
            </p:nvSpPr>
            <p:spPr>
              <a:xfrm>
                <a:off x="3978175" y="2967450"/>
                <a:ext cx="634625" cy="634350"/>
              </a:xfrm>
              <a:custGeom>
                <a:avLst/>
                <a:gdLst/>
                <a:ahLst/>
                <a:cxnLst/>
                <a:rect l="l" t="t" r="r" b="b"/>
                <a:pathLst>
                  <a:path w="25385" h="25374" extrusionOk="0">
                    <a:moveTo>
                      <a:pt x="25348" y="1"/>
                    </a:moveTo>
                    <a:lnTo>
                      <a:pt x="0" y="25349"/>
                    </a:lnTo>
                    <a:lnTo>
                      <a:pt x="214" y="25373"/>
                    </a:lnTo>
                    <a:lnTo>
                      <a:pt x="25384" y="215"/>
                    </a:lnTo>
                    <a:cubicBezTo>
                      <a:pt x="25372" y="144"/>
                      <a:pt x="25360" y="72"/>
                      <a:pt x="2534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7" name="Google Shape;3887;p27"/>
              <p:cNvSpPr/>
              <p:nvPr/>
            </p:nvSpPr>
            <p:spPr>
              <a:xfrm>
                <a:off x="4008525" y="2997825"/>
                <a:ext cx="607250" cy="607225"/>
              </a:xfrm>
              <a:custGeom>
                <a:avLst/>
                <a:gdLst/>
                <a:ahLst/>
                <a:cxnLst/>
                <a:rect l="l" t="t" r="r" b="b"/>
                <a:pathLst>
                  <a:path w="24290" h="24289" extrusionOk="0">
                    <a:moveTo>
                      <a:pt x="24277" y="0"/>
                    </a:moveTo>
                    <a:lnTo>
                      <a:pt x="0" y="24277"/>
                    </a:lnTo>
                    <a:cubicBezTo>
                      <a:pt x="72" y="24277"/>
                      <a:pt x="155" y="24289"/>
                      <a:pt x="227" y="24289"/>
                    </a:cubicBezTo>
                    <a:lnTo>
                      <a:pt x="24289" y="215"/>
                    </a:lnTo>
                    <a:cubicBezTo>
                      <a:pt x="24289" y="143"/>
                      <a:pt x="24289" y="72"/>
                      <a:pt x="2427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8" name="Google Shape;3888;p27"/>
              <p:cNvSpPr/>
              <p:nvPr/>
            </p:nvSpPr>
            <p:spPr>
              <a:xfrm>
                <a:off x="4040675" y="3029675"/>
                <a:ext cx="576875" cy="576875"/>
              </a:xfrm>
              <a:custGeom>
                <a:avLst/>
                <a:gdLst/>
                <a:ahLst/>
                <a:cxnLst/>
                <a:rect l="l" t="t" r="r" b="b"/>
                <a:pathLst>
                  <a:path w="23075" h="23075" extrusionOk="0">
                    <a:moveTo>
                      <a:pt x="23075" y="0"/>
                    </a:moveTo>
                    <a:lnTo>
                      <a:pt x="0" y="23075"/>
                    </a:lnTo>
                    <a:lnTo>
                      <a:pt x="238" y="23075"/>
                    </a:lnTo>
                    <a:lnTo>
                      <a:pt x="23075" y="238"/>
                    </a:lnTo>
                    <a:cubicBezTo>
                      <a:pt x="23075" y="155"/>
                      <a:pt x="23075" y="84"/>
                      <a:pt x="230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9" name="Google Shape;3889;p27"/>
              <p:cNvSpPr/>
              <p:nvPr/>
            </p:nvSpPr>
            <p:spPr>
              <a:xfrm>
                <a:off x="4074300" y="3063600"/>
                <a:ext cx="543250" cy="543250"/>
              </a:xfrm>
              <a:custGeom>
                <a:avLst/>
                <a:gdLst/>
                <a:ahLst/>
                <a:cxnLst/>
                <a:rect l="l" t="t" r="r" b="b"/>
                <a:pathLst>
                  <a:path w="21730" h="21730" extrusionOk="0">
                    <a:moveTo>
                      <a:pt x="21730" y="1"/>
                    </a:moveTo>
                    <a:lnTo>
                      <a:pt x="1" y="21729"/>
                    </a:lnTo>
                    <a:lnTo>
                      <a:pt x="239" y="21729"/>
                    </a:lnTo>
                    <a:lnTo>
                      <a:pt x="21730" y="239"/>
                    </a:lnTo>
                    <a:lnTo>
                      <a:pt x="2173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0" name="Google Shape;3890;p27"/>
              <p:cNvSpPr/>
              <p:nvPr/>
            </p:nvSpPr>
            <p:spPr>
              <a:xfrm>
                <a:off x="4110325" y="3099325"/>
                <a:ext cx="505450" cy="505450"/>
              </a:xfrm>
              <a:custGeom>
                <a:avLst/>
                <a:gdLst/>
                <a:ahLst/>
                <a:cxnLst/>
                <a:rect l="l" t="t" r="r" b="b"/>
                <a:pathLst>
                  <a:path w="20218" h="20218" extrusionOk="0">
                    <a:moveTo>
                      <a:pt x="20217" y="0"/>
                    </a:moveTo>
                    <a:lnTo>
                      <a:pt x="0" y="20217"/>
                    </a:lnTo>
                    <a:lnTo>
                      <a:pt x="262" y="20193"/>
                    </a:lnTo>
                    <a:lnTo>
                      <a:pt x="20182" y="274"/>
                    </a:lnTo>
                    <a:lnTo>
                      <a:pt x="2021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1" name="Google Shape;3891;p27"/>
              <p:cNvSpPr/>
              <p:nvPr/>
            </p:nvSpPr>
            <p:spPr>
              <a:xfrm>
                <a:off x="4149325" y="3138325"/>
                <a:ext cx="461375" cy="461375"/>
              </a:xfrm>
              <a:custGeom>
                <a:avLst/>
                <a:gdLst/>
                <a:ahLst/>
                <a:cxnLst/>
                <a:rect l="l" t="t" r="r" b="b"/>
                <a:pathLst>
                  <a:path w="18455" h="18455" extrusionOk="0">
                    <a:moveTo>
                      <a:pt x="18455" y="0"/>
                    </a:moveTo>
                    <a:lnTo>
                      <a:pt x="0" y="18455"/>
                    </a:lnTo>
                    <a:lnTo>
                      <a:pt x="0" y="18455"/>
                    </a:lnTo>
                    <a:lnTo>
                      <a:pt x="286" y="18407"/>
                    </a:lnTo>
                    <a:lnTo>
                      <a:pt x="18407" y="286"/>
                    </a:lnTo>
                    <a:lnTo>
                      <a:pt x="1845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2" name="Google Shape;3892;p27"/>
              <p:cNvSpPr/>
              <p:nvPr/>
            </p:nvSpPr>
            <p:spPr>
              <a:xfrm>
                <a:off x="4191275" y="3180575"/>
                <a:ext cx="411100" cy="410800"/>
              </a:xfrm>
              <a:custGeom>
                <a:avLst/>
                <a:gdLst/>
                <a:ahLst/>
                <a:cxnLst/>
                <a:rect l="l" t="t" r="r" b="b"/>
                <a:pathLst>
                  <a:path w="16444" h="16432" extrusionOk="0">
                    <a:moveTo>
                      <a:pt x="16443" y="1"/>
                    </a:moveTo>
                    <a:lnTo>
                      <a:pt x="1" y="16431"/>
                    </a:lnTo>
                    <a:cubicBezTo>
                      <a:pt x="120" y="16407"/>
                      <a:pt x="227" y="16384"/>
                      <a:pt x="334" y="16348"/>
                    </a:cubicBezTo>
                    <a:lnTo>
                      <a:pt x="16360" y="322"/>
                    </a:lnTo>
                    <a:cubicBezTo>
                      <a:pt x="16384" y="215"/>
                      <a:pt x="16420" y="108"/>
                      <a:pt x="1644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3" name="Google Shape;3893;p27"/>
              <p:cNvSpPr/>
              <p:nvPr/>
            </p:nvSpPr>
            <p:spPr>
              <a:xfrm>
                <a:off x="4239200" y="3228500"/>
                <a:ext cx="349175" cy="349175"/>
              </a:xfrm>
              <a:custGeom>
                <a:avLst/>
                <a:gdLst/>
                <a:ahLst/>
                <a:cxnLst/>
                <a:rect l="l" t="t" r="r" b="b"/>
                <a:pathLst>
                  <a:path w="13967" h="13967" extrusionOk="0">
                    <a:moveTo>
                      <a:pt x="13967" y="1"/>
                    </a:moveTo>
                    <a:lnTo>
                      <a:pt x="1" y="13967"/>
                    </a:lnTo>
                    <a:lnTo>
                      <a:pt x="1" y="13967"/>
                    </a:lnTo>
                    <a:lnTo>
                      <a:pt x="370" y="13836"/>
                    </a:lnTo>
                    <a:lnTo>
                      <a:pt x="13836" y="370"/>
                    </a:lnTo>
                    <a:cubicBezTo>
                      <a:pt x="13884" y="239"/>
                      <a:pt x="13919" y="120"/>
                      <a:pt x="1396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4" name="Google Shape;3894;p27"/>
              <p:cNvSpPr/>
              <p:nvPr/>
            </p:nvSpPr>
            <p:spPr>
              <a:xfrm>
                <a:off x="4295775" y="3284750"/>
                <a:ext cx="269975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799" h="10812" extrusionOk="0">
                    <a:moveTo>
                      <a:pt x="10799" y="1"/>
                    </a:moveTo>
                    <a:lnTo>
                      <a:pt x="0" y="10812"/>
                    </a:lnTo>
                    <a:cubicBezTo>
                      <a:pt x="155" y="10740"/>
                      <a:pt x="310" y="10657"/>
                      <a:pt x="476" y="10574"/>
                    </a:cubicBezTo>
                    <a:lnTo>
                      <a:pt x="10561" y="477"/>
                    </a:lnTo>
                    <a:cubicBezTo>
                      <a:pt x="10644" y="322"/>
                      <a:pt x="10728" y="168"/>
                      <a:pt x="1079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5" name="Google Shape;3895;p27"/>
              <p:cNvSpPr/>
              <p:nvPr/>
            </p:nvSpPr>
            <p:spPr>
              <a:xfrm>
                <a:off x="4375225" y="3364225"/>
                <a:ext cx="145000" cy="145300"/>
              </a:xfrm>
              <a:custGeom>
                <a:avLst/>
                <a:gdLst/>
                <a:ahLst/>
                <a:cxnLst/>
                <a:rect l="l" t="t" r="r" b="b"/>
                <a:pathLst>
                  <a:path w="5800" h="5812" extrusionOk="0">
                    <a:moveTo>
                      <a:pt x="5799" y="1"/>
                    </a:moveTo>
                    <a:lnTo>
                      <a:pt x="1" y="5811"/>
                    </a:lnTo>
                    <a:cubicBezTo>
                      <a:pt x="287" y="5609"/>
                      <a:pt x="584" y="5406"/>
                      <a:pt x="858" y="5180"/>
                    </a:cubicBezTo>
                    <a:lnTo>
                      <a:pt x="5180" y="870"/>
                    </a:lnTo>
                    <a:cubicBezTo>
                      <a:pt x="5395" y="584"/>
                      <a:pt x="5597" y="299"/>
                      <a:pt x="579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96" name="Google Shape;3896;p27"/>
            <p:cNvGrpSpPr/>
            <p:nvPr/>
          </p:nvGrpSpPr>
          <p:grpSpPr>
            <a:xfrm>
              <a:off x="-388536" y="3564828"/>
              <a:ext cx="2129984" cy="2130557"/>
              <a:chOff x="3502200" y="2491200"/>
              <a:chExt cx="1115350" cy="1115650"/>
            </a:xfrm>
          </p:grpSpPr>
          <p:sp>
            <p:nvSpPr>
              <p:cNvPr id="3897" name="Google Shape;3897;p27"/>
              <p:cNvSpPr/>
              <p:nvPr/>
            </p:nvSpPr>
            <p:spPr>
              <a:xfrm>
                <a:off x="3606975" y="2596575"/>
                <a:ext cx="126550" cy="126525"/>
              </a:xfrm>
              <a:custGeom>
                <a:avLst/>
                <a:gdLst/>
                <a:ahLst/>
                <a:cxnLst/>
                <a:rect l="l" t="t" r="r" b="b"/>
                <a:pathLst>
                  <a:path w="5062" h="5061" extrusionOk="0">
                    <a:moveTo>
                      <a:pt x="5061" y="1"/>
                    </a:moveTo>
                    <a:lnTo>
                      <a:pt x="5061" y="1"/>
                    </a:lnTo>
                    <a:cubicBezTo>
                      <a:pt x="4728" y="251"/>
                      <a:pt x="4382" y="501"/>
                      <a:pt x="4049" y="775"/>
                    </a:cubicBezTo>
                    <a:lnTo>
                      <a:pt x="775" y="4049"/>
                    </a:lnTo>
                    <a:cubicBezTo>
                      <a:pt x="513" y="4370"/>
                      <a:pt x="251" y="4716"/>
                      <a:pt x="1" y="5061"/>
                    </a:cubicBezTo>
                    <a:lnTo>
                      <a:pt x="506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8" name="Google Shape;3898;p27"/>
              <p:cNvSpPr/>
              <p:nvPr/>
            </p:nvSpPr>
            <p:spPr>
              <a:xfrm>
                <a:off x="3557275" y="2546575"/>
                <a:ext cx="260175" cy="260175"/>
              </a:xfrm>
              <a:custGeom>
                <a:avLst/>
                <a:gdLst/>
                <a:ahLst/>
                <a:cxnLst/>
                <a:rect l="l" t="t" r="r" b="b"/>
                <a:pathLst>
                  <a:path w="10407" h="10407" extrusionOk="0">
                    <a:moveTo>
                      <a:pt x="10407" y="0"/>
                    </a:moveTo>
                    <a:cubicBezTo>
                      <a:pt x="10264" y="72"/>
                      <a:pt x="10097" y="155"/>
                      <a:pt x="9942" y="227"/>
                    </a:cubicBezTo>
                    <a:lnTo>
                      <a:pt x="239" y="9930"/>
                    </a:lnTo>
                    <a:cubicBezTo>
                      <a:pt x="155" y="10085"/>
                      <a:pt x="84" y="10252"/>
                      <a:pt x="1" y="10406"/>
                    </a:cubicBezTo>
                    <a:lnTo>
                      <a:pt x="1040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9" name="Google Shape;3899;p27"/>
              <p:cNvSpPr/>
              <p:nvPr/>
            </p:nvSpPr>
            <p:spPr>
              <a:xfrm>
                <a:off x="3532875" y="2522175"/>
                <a:ext cx="342625" cy="342625"/>
              </a:xfrm>
              <a:custGeom>
                <a:avLst/>
                <a:gdLst/>
                <a:ahLst/>
                <a:cxnLst/>
                <a:rect l="l" t="t" r="r" b="b"/>
                <a:pathLst>
                  <a:path w="13705" h="13705" extrusionOk="0">
                    <a:moveTo>
                      <a:pt x="13704" y="0"/>
                    </a:moveTo>
                    <a:lnTo>
                      <a:pt x="13704" y="0"/>
                    </a:lnTo>
                    <a:cubicBezTo>
                      <a:pt x="13585" y="48"/>
                      <a:pt x="13454" y="107"/>
                      <a:pt x="13323" y="155"/>
                    </a:cubicBezTo>
                    <a:lnTo>
                      <a:pt x="155" y="13323"/>
                    </a:lnTo>
                    <a:cubicBezTo>
                      <a:pt x="107" y="13454"/>
                      <a:pt x="60" y="13585"/>
                      <a:pt x="0" y="13704"/>
                    </a:cubicBezTo>
                    <a:lnTo>
                      <a:pt x="1370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0" name="Google Shape;3900;p27"/>
              <p:cNvSpPr/>
              <p:nvPr/>
            </p:nvSpPr>
            <p:spPr>
              <a:xfrm>
                <a:off x="3518575" y="2507875"/>
                <a:ext cx="405450" cy="405425"/>
              </a:xfrm>
              <a:custGeom>
                <a:avLst/>
                <a:gdLst/>
                <a:ahLst/>
                <a:cxnLst/>
                <a:rect l="l" t="t" r="r" b="b"/>
                <a:pathLst>
                  <a:path w="16218" h="16217" extrusionOk="0">
                    <a:moveTo>
                      <a:pt x="16217" y="1"/>
                    </a:moveTo>
                    <a:lnTo>
                      <a:pt x="16217" y="1"/>
                    </a:lnTo>
                    <a:cubicBezTo>
                      <a:pt x="16110" y="24"/>
                      <a:pt x="16003" y="60"/>
                      <a:pt x="15884" y="96"/>
                    </a:cubicBezTo>
                    <a:lnTo>
                      <a:pt x="96" y="15884"/>
                    </a:lnTo>
                    <a:cubicBezTo>
                      <a:pt x="60" y="15991"/>
                      <a:pt x="37" y="16098"/>
                      <a:pt x="1" y="16217"/>
                    </a:cubicBezTo>
                    <a:lnTo>
                      <a:pt x="1621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1" name="Google Shape;3901;p27"/>
              <p:cNvSpPr/>
              <p:nvPr/>
            </p:nvSpPr>
            <p:spPr>
              <a:xfrm>
                <a:off x="3509950" y="2499250"/>
                <a:ext cx="456925" cy="456925"/>
              </a:xfrm>
              <a:custGeom>
                <a:avLst/>
                <a:gdLst/>
                <a:ahLst/>
                <a:cxnLst/>
                <a:rect l="l" t="t" r="r" b="b"/>
                <a:pathLst>
                  <a:path w="18277" h="18277" extrusionOk="0">
                    <a:moveTo>
                      <a:pt x="18277" y="0"/>
                    </a:moveTo>
                    <a:cubicBezTo>
                      <a:pt x="18181" y="12"/>
                      <a:pt x="18074" y="24"/>
                      <a:pt x="17979" y="48"/>
                    </a:cubicBezTo>
                    <a:lnTo>
                      <a:pt x="48" y="17991"/>
                    </a:lnTo>
                    <a:cubicBezTo>
                      <a:pt x="24" y="18086"/>
                      <a:pt x="12" y="18181"/>
                      <a:pt x="1" y="18276"/>
                    </a:cubicBezTo>
                    <a:lnTo>
                      <a:pt x="1827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2" name="Google Shape;3902;p27"/>
              <p:cNvSpPr/>
              <p:nvPr/>
            </p:nvSpPr>
            <p:spPr>
              <a:xfrm>
                <a:off x="3504600" y="2493600"/>
                <a:ext cx="501575" cy="501575"/>
              </a:xfrm>
              <a:custGeom>
                <a:avLst/>
                <a:gdLst/>
                <a:ahLst/>
                <a:cxnLst/>
                <a:rect l="l" t="t" r="r" b="b"/>
                <a:pathLst>
                  <a:path w="20063" h="20063" extrusionOk="0">
                    <a:moveTo>
                      <a:pt x="20062" y="0"/>
                    </a:moveTo>
                    <a:lnTo>
                      <a:pt x="20062" y="0"/>
                    </a:lnTo>
                    <a:cubicBezTo>
                      <a:pt x="19967" y="12"/>
                      <a:pt x="19872" y="24"/>
                      <a:pt x="19788" y="36"/>
                    </a:cubicBezTo>
                    <a:lnTo>
                      <a:pt x="36" y="19788"/>
                    </a:lnTo>
                    <a:cubicBezTo>
                      <a:pt x="24" y="19884"/>
                      <a:pt x="12" y="19979"/>
                      <a:pt x="0" y="20062"/>
                    </a:cubicBezTo>
                    <a:lnTo>
                      <a:pt x="2006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3" name="Google Shape;3903;p27"/>
              <p:cNvSpPr/>
              <p:nvPr/>
            </p:nvSpPr>
            <p:spPr>
              <a:xfrm>
                <a:off x="3502500" y="2491500"/>
                <a:ext cx="539675" cy="539975"/>
              </a:xfrm>
              <a:custGeom>
                <a:avLst/>
                <a:gdLst/>
                <a:ahLst/>
                <a:cxnLst/>
                <a:rect l="l" t="t" r="r" b="b"/>
                <a:pathLst>
                  <a:path w="21587" h="21599" extrusionOk="0">
                    <a:moveTo>
                      <a:pt x="21587" y="1"/>
                    </a:moveTo>
                    <a:lnTo>
                      <a:pt x="21337" y="13"/>
                    </a:lnTo>
                    <a:lnTo>
                      <a:pt x="1" y="21349"/>
                    </a:lnTo>
                    <a:lnTo>
                      <a:pt x="1" y="21599"/>
                    </a:lnTo>
                    <a:lnTo>
                      <a:pt x="2158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4" name="Google Shape;3904;p27"/>
              <p:cNvSpPr/>
              <p:nvPr/>
            </p:nvSpPr>
            <p:spPr>
              <a:xfrm>
                <a:off x="3502200" y="2491200"/>
                <a:ext cx="573925" cy="574200"/>
              </a:xfrm>
              <a:custGeom>
                <a:avLst/>
                <a:gdLst/>
                <a:ahLst/>
                <a:cxnLst/>
                <a:rect l="l" t="t" r="r" b="b"/>
                <a:pathLst>
                  <a:path w="22957" h="22968" extrusionOk="0">
                    <a:moveTo>
                      <a:pt x="22718" y="1"/>
                    </a:moveTo>
                    <a:lnTo>
                      <a:pt x="1" y="22730"/>
                    </a:lnTo>
                    <a:lnTo>
                      <a:pt x="1" y="22968"/>
                    </a:lnTo>
                    <a:lnTo>
                      <a:pt x="22956" y="13"/>
                    </a:lnTo>
                    <a:lnTo>
                      <a:pt x="2271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5" name="Google Shape;3905;p27"/>
              <p:cNvSpPr/>
              <p:nvPr/>
            </p:nvSpPr>
            <p:spPr>
              <a:xfrm>
                <a:off x="3503700" y="2493000"/>
                <a:ext cx="604575" cy="604550"/>
              </a:xfrm>
              <a:custGeom>
                <a:avLst/>
                <a:gdLst/>
                <a:ahLst/>
                <a:cxnLst/>
                <a:rect l="l" t="t" r="r" b="b"/>
                <a:pathLst>
                  <a:path w="24183" h="24182" extrusionOk="0">
                    <a:moveTo>
                      <a:pt x="23956" y="0"/>
                    </a:moveTo>
                    <a:lnTo>
                      <a:pt x="0" y="23956"/>
                    </a:lnTo>
                    <a:cubicBezTo>
                      <a:pt x="0" y="24039"/>
                      <a:pt x="0" y="24110"/>
                      <a:pt x="12" y="24182"/>
                    </a:cubicBezTo>
                    <a:lnTo>
                      <a:pt x="24182" y="24"/>
                    </a:lnTo>
                    <a:cubicBezTo>
                      <a:pt x="24111" y="0"/>
                      <a:pt x="24027" y="0"/>
                      <a:pt x="2395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6" name="Google Shape;3906;p27"/>
              <p:cNvSpPr/>
              <p:nvPr/>
            </p:nvSpPr>
            <p:spPr>
              <a:xfrm>
                <a:off x="3506975" y="2495975"/>
                <a:ext cx="631650" cy="631950"/>
              </a:xfrm>
              <a:custGeom>
                <a:avLst/>
                <a:gdLst/>
                <a:ahLst/>
                <a:cxnLst/>
                <a:rect l="l" t="t" r="r" b="b"/>
                <a:pathLst>
                  <a:path w="25266" h="25278" extrusionOk="0">
                    <a:moveTo>
                      <a:pt x="25051" y="0"/>
                    </a:moveTo>
                    <a:lnTo>
                      <a:pt x="0" y="25063"/>
                    </a:lnTo>
                    <a:cubicBezTo>
                      <a:pt x="0" y="25134"/>
                      <a:pt x="12" y="25206"/>
                      <a:pt x="24" y="25277"/>
                    </a:cubicBezTo>
                    <a:lnTo>
                      <a:pt x="25266" y="24"/>
                    </a:lnTo>
                    <a:lnTo>
                      <a:pt x="2505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7" name="Google Shape;3907;p27"/>
              <p:cNvSpPr/>
              <p:nvPr/>
            </p:nvSpPr>
            <p:spPr>
              <a:xfrm>
                <a:off x="3511450" y="2500725"/>
                <a:ext cx="656350" cy="656075"/>
              </a:xfrm>
              <a:custGeom>
                <a:avLst/>
                <a:gdLst/>
                <a:ahLst/>
                <a:cxnLst/>
                <a:rect l="l" t="t" r="r" b="b"/>
                <a:pathLst>
                  <a:path w="26254" h="26243" extrusionOk="0">
                    <a:moveTo>
                      <a:pt x="26051" y="1"/>
                    </a:moveTo>
                    <a:lnTo>
                      <a:pt x="0" y="26040"/>
                    </a:lnTo>
                    <a:cubicBezTo>
                      <a:pt x="24" y="26111"/>
                      <a:pt x="24" y="26183"/>
                      <a:pt x="48" y="26242"/>
                    </a:cubicBezTo>
                    <a:lnTo>
                      <a:pt x="26253" y="37"/>
                    </a:lnTo>
                    <a:lnTo>
                      <a:pt x="2605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8" name="Google Shape;3908;p27"/>
              <p:cNvSpPr/>
              <p:nvPr/>
            </p:nvSpPr>
            <p:spPr>
              <a:xfrm>
                <a:off x="3517400" y="2506700"/>
                <a:ext cx="678075" cy="678075"/>
              </a:xfrm>
              <a:custGeom>
                <a:avLst/>
                <a:gdLst/>
                <a:ahLst/>
                <a:cxnLst/>
                <a:rect l="l" t="t" r="r" b="b"/>
                <a:pathLst>
                  <a:path w="27123" h="27123" extrusionOk="0">
                    <a:moveTo>
                      <a:pt x="26932" y="0"/>
                    </a:moveTo>
                    <a:lnTo>
                      <a:pt x="0" y="26932"/>
                    </a:lnTo>
                    <a:cubicBezTo>
                      <a:pt x="12" y="26991"/>
                      <a:pt x="36" y="27051"/>
                      <a:pt x="48" y="27122"/>
                    </a:cubicBezTo>
                    <a:lnTo>
                      <a:pt x="27123" y="48"/>
                    </a:lnTo>
                    <a:lnTo>
                      <a:pt x="2693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9" name="Google Shape;3909;p27"/>
              <p:cNvSpPr/>
              <p:nvPr/>
            </p:nvSpPr>
            <p:spPr>
              <a:xfrm>
                <a:off x="3524525" y="2513825"/>
                <a:ext cx="697450" cy="697450"/>
              </a:xfrm>
              <a:custGeom>
                <a:avLst/>
                <a:gdLst/>
                <a:ahLst/>
                <a:cxnLst/>
                <a:rect l="l" t="t" r="r" b="b"/>
                <a:pathLst>
                  <a:path w="27898" h="27898" extrusionOk="0">
                    <a:moveTo>
                      <a:pt x="27719" y="1"/>
                    </a:moveTo>
                    <a:lnTo>
                      <a:pt x="1" y="27718"/>
                    </a:lnTo>
                    <a:cubicBezTo>
                      <a:pt x="25" y="27778"/>
                      <a:pt x="37" y="27838"/>
                      <a:pt x="60" y="27897"/>
                    </a:cubicBezTo>
                    <a:lnTo>
                      <a:pt x="27897" y="48"/>
                    </a:lnTo>
                    <a:lnTo>
                      <a:pt x="2771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0" name="Google Shape;3910;p27"/>
              <p:cNvSpPr/>
              <p:nvPr/>
            </p:nvSpPr>
            <p:spPr>
              <a:xfrm>
                <a:off x="3532875" y="2521875"/>
                <a:ext cx="714700" cy="714975"/>
              </a:xfrm>
              <a:custGeom>
                <a:avLst/>
                <a:gdLst/>
                <a:ahLst/>
                <a:cxnLst/>
                <a:rect l="l" t="t" r="r" b="b"/>
                <a:pathLst>
                  <a:path w="28588" h="28599" extrusionOk="0">
                    <a:moveTo>
                      <a:pt x="28409" y="0"/>
                    </a:moveTo>
                    <a:lnTo>
                      <a:pt x="0" y="28420"/>
                    </a:lnTo>
                    <a:cubicBezTo>
                      <a:pt x="12" y="28480"/>
                      <a:pt x="36" y="28539"/>
                      <a:pt x="60" y="28599"/>
                    </a:cubicBezTo>
                    <a:lnTo>
                      <a:pt x="28587" y="72"/>
                    </a:lnTo>
                    <a:lnTo>
                      <a:pt x="2840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1" name="Google Shape;3911;p27"/>
              <p:cNvSpPr/>
              <p:nvPr/>
            </p:nvSpPr>
            <p:spPr>
              <a:xfrm>
                <a:off x="3542100" y="2531100"/>
                <a:ext cx="730175" cy="730175"/>
              </a:xfrm>
              <a:custGeom>
                <a:avLst/>
                <a:gdLst/>
                <a:ahLst/>
                <a:cxnLst/>
                <a:rect l="l" t="t" r="r" b="b"/>
                <a:pathLst>
                  <a:path w="29207" h="29207" extrusionOk="0">
                    <a:moveTo>
                      <a:pt x="29028" y="0"/>
                    </a:moveTo>
                    <a:lnTo>
                      <a:pt x="0" y="29040"/>
                    </a:lnTo>
                    <a:cubicBezTo>
                      <a:pt x="24" y="29099"/>
                      <a:pt x="48" y="29147"/>
                      <a:pt x="72" y="29206"/>
                    </a:cubicBezTo>
                    <a:lnTo>
                      <a:pt x="29206" y="72"/>
                    </a:lnTo>
                    <a:lnTo>
                      <a:pt x="2902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2" name="Google Shape;3912;p27"/>
              <p:cNvSpPr/>
              <p:nvPr/>
            </p:nvSpPr>
            <p:spPr>
              <a:xfrm>
                <a:off x="3552225" y="2541525"/>
                <a:ext cx="743550" cy="743550"/>
              </a:xfrm>
              <a:custGeom>
                <a:avLst/>
                <a:gdLst/>
                <a:ahLst/>
                <a:cxnLst/>
                <a:rect l="l" t="t" r="r" b="b"/>
                <a:pathLst>
                  <a:path w="29742" h="29742" extrusionOk="0">
                    <a:moveTo>
                      <a:pt x="29575" y="0"/>
                    </a:moveTo>
                    <a:lnTo>
                      <a:pt x="0" y="29575"/>
                    </a:lnTo>
                    <a:cubicBezTo>
                      <a:pt x="24" y="29623"/>
                      <a:pt x="48" y="29682"/>
                      <a:pt x="72" y="29742"/>
                    </a:cubicBezTo>
                    <a:lnTo>
                      <a:pt x="29742" y="71"/>
                    </a:lnTo>
                    <a:lnTo>
                      <a:pt x="2957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3" name="Google Shape;3913;p27"/>
              <p:cNvSpPr/>
              <p:nvPr/>
            </p:nvSpPr>
            <p:spPr>
              <a:xfrm>
                <a:off x="3563225" y="2552525"/>
                <a:ext cx="755175" cy="755175"/>
              </a:xfrm>
              <a:custGeom>
                <a:avLst/>
                <a:gdLst/>
                <a:ahLst/>
                <a:cxnLst/>
                <a:rect l="l" t="t" r="r" b="b"/>
                <a:pathLst>
                  <a:path w="30207" h="30207" extrusionOk="0">
                    <a:moveTo>
                      <a:pt x="30052" y="1"/>
                    </a:moveTo>
                    <a:lnTo>
                      <a:pt x="1" y="30040"/>
                    </a:lnTo>
                    <a:cubicBezTo>
                      <a:pt x="36" y="30100"/>
                      <a:pt x="60" y="30147"/>
                      <a:pt x="84" y="30207"/>
                    </a:cubicBezTo>
                    <a:lnTo>
                      <a:pt x="30207" y="84"/>
                    </a:lnTo>
                    <a:lnTo>
                      <a:pt x="3005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4" name="Google Shape;3914;p27"/>
              <p:cNvSpPr/>
              <p:nvPr/>
            </p:nvSpPr>
            <p:spPr>
              <a:xfrm>
                <a:off x="3575125" y="2564425"/>
                <a:ext cx="765025" cy="765000"/>
              </a:xfrm>
              <a:custGeom>
                <a:avLst/>
                <a:gdLst/>
                <a:ahLst/>
                <a:cxnLst/>
                <a:rect l="l" t="t" r="r" b="b"/>
                <a:pathLst>
                  <a:path w="30601" h="30600" extrusionOk="0">
                    <a:moveTo>
                      <a:pt x="30457" y="1"/>
                    </a:moveTo>
                    <a:lnTo>
                      <a:pt x="1" y="30445"/>
                    </a:lnTo>
                    <a:cubicBezTo>
                      <a:pt x="37" y="30493"/>
                      <a:pt x="61" y="30552"/>
                      <a:pt x="96" y="30600"/>
                    </a:cubicBezTo>
                    <a:lnTo>
                      <a:pt x="30600" y="84"/>
                    </a:lnTo>
                    <a:lnTo>
                      <a:pt x="3045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5" name="Google Shape;3915;p27"/>
              <p:cNvSpPr/>
              <p:nvPr/>
            </p:nvSpPr>
            <p:spPr>
              <a:xfrm>
                <a:off x="3587925" y="2577225"/>
                <a:ext cx="773350" cy="773350"/>
              </a:xfrm>
              <a:custGeom>
                <a:avLst/>
                <a:gdLst/>
                <a:ahLst/>
                <a:cxnLst/>
                <a:rect l="l" t="t" r="r" b="b"/>
                <a:pathLst>
                  <a:path w="30934" h="30934" extrusionOk="0">
                    <a:moveTo>
                      <a:pt x="30791" y="1"/>
                    </a:moveTo>
                    <a:lnTo>
                      <a:pt x="1" y="30778"/>
                    </a:lnTo>
                    <a:lnTo>
                      <a:pt x="96" y="30933"/>
                    </a:lnTo>
                    <a:lnTo>
                      <a:pt x="30933" y="96"/>
                    </a:lnTo>
                    <a:lnTo>
                      <a:pt x="3079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6" name="Google Shape;3916;p27"/>
              <p:cNvSpPr/>
              <p:nvPr/>
            </p:nvSpPr>
            <p:spPr>
              <a:xfrm>
                <a:off x="3601625" y="2590625"/>
                <a:ext cx="780175" cy="780175"/>
              </a:xfrm>
              <a:custGeom>
                <a:avLst/>
                <a:gdLst/>
                <a:ahLst/>
                <a:cxnLst/>
                <a:rect l="l" t="t" r="r" b="b"/>
                <a:pathLst>
                  <a:path w="31207" h="31207" extrusionOk="0">
                    <a:moveTo>
                      <a:pt x="31052" y="1"/>
                    </a:moveTo>
                    <a:lnTo>
                      <a:pt x="1" y="31064"/>
                    </a:lnTo>
                    <a:lnTo>
                      <a:pt x="96" y="31207"/>
                    </a:lnTo>
                    <a:lnTo>
                      <a:pt x="31207" y="108"/>
                    </a:lnTo>
                    <a:lnTo>
                      <a:pt x="3105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7" name="Google Shape;3917;p27"/>
              <p:cNvSpPr/>
              <p:nvPr/>
            </p:nvSpPr>
            <p:spPr>
              <a:xfrm>
                <a:off x="3615925" y="2604925"/>
                <a:ext cx="784925" cy="785225"/>
              </a:xfrm>
              <a:custGeom>
                <a:avLst/>
                <a:gdLst/>
                <a:ahLst/>
                <a:cxnLst/>
                <a:rect l="l" t="t" r="r" b="b"/>
                <a:pathLst>
                  <a:path w="31397" h="31409" extrusionOk="0">
                    <a:moveTo>
                      <a:pt x="31266" y="0"/>
                    </a:moveTo>
                    <a:lnTo>
                      <a:pt x="0" y="31278"/>
                    </a:lnTo>
                    <a:cubicBezTo>
                      <a:pt x="36" y="31325"/>
                      <a:pt x="72" y="31361"/>
                      <a:pt x="107" y="31409"/>
                    </a:cubicBezTo>
                    <a:lnTo>
                      <a:pt x="31397" y="107"/>
                    </a:lnTo>
                    <a:lnTo>
                      <a:pt x="3126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8" name="Google Shape;3918;p27"/>
              <p:cNvSpPr/>
              <p:nvPr/>
            </p:nvSpPr>
            <p:spPr>
              <a:xfrm>
                <a:off x="3630800" y="2620100"/>
                <a:ext cx="789100" cy="788800"/>
              </a:xfrm>
              <a:custGeom>
                <a:avLst/>
                <a:gdLst/>
                <a:ahLst/>
                <a:cxnLst/>
                <a:rect l="l" t="t" r="r" b="b"/>
                <a:pathLst>
                  <a:path w="31564" h="31552" extrusionOk="0">
                    <a:moveTo>
                      <a:pt x="31433" y="0"/>
                    </a:moveTo>
                    <a:lnTo>
                      <a:pt x="0" y="31421"/>
                    </a:lnTo>
                    <a:cubicBezTo>
                      <a:pt x="36" y="31468"/>
                      <a:pt x="72" y="31504"/>
                      <a:pt x="108" y="31552"/>
                    </a:cubicBezTo>
                    <a:lnTo>
                      <a:pt x="31564" y="107"/>
                    </a:lnTo>
                    <a:lnTo>
                      <a:pt x="3143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9" name="Google Shape;3919;p27"/>
              <p:cNvSpPr/>
              <p:nvPr/>
            </p:nvSpPr>
            <p:spPr>
              <a:xfrm>
                <a:off x="3646575" y="2635875"/>
                <a:ext cx="791200" cy="791200"/>
              </a:xfrm>
              <a:custGeom>
                <a:avLst/>
                <a:gdLst/>
                <a:ahLst/>
                <a:cxnLst/>
                <a:rect l="l" t="t" r="r" b="b"/>
                <a:pathLst>
                  <a:path w="31648" h="31648" extrusionOk="0">
                    <a:moveTo>
                      <a:pt x="31528" y="0"/>
                    </a:moveTo>
                    <a:lnTo>
                      <a:pt x="0" y="31516"/>
                    </a:lnTo>
                    <a:lnTo>
                      <a:pt x="120" y="31647"/>
                    </a:lnTo>
                    <a:lnTo>
                      <a:pt x="31647" y="107"/>
                    </a:lnTo>
                    <a:lnTo>
                      <a:pt x="3152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0" name="Google Shape;3920;p27"/>
              <p:cNvSpPr/>
              <p:nvPr/>
            </p:nvSpPr>
            <p:spPr>
              <a:xfrm>
                <a:off x="3663250" y="2652250"/>
                <a:ext cx="792075" cy="792075"/>
              </a:xfrm>
              <a:custGeom>
                <a:avLst/>
                <a:gdLst/>
                <a:ahLst/>
                <a:cxnLst/>
                <a:rect l="l" t="t" r="r" b="b"/>
                <a:pathLst>
                  <a:path w="31683" h="31683" extrusionOk="0">
                    <a:moveTo>
                      <a:pt x="31552" y="0"/>
                    </a:moveTo>
                    <a:lnTo>
                      <a:pt x="0" y="31564"/>
                    </a:lnTo>
                    <a:cubicBezTo>
                      <a:pt x="36" y="31587"/>
                      <a:pt x="60" y="31623"/>
                      <a:pt x="95" y="31659"/>
                    </a:cubicBezTo>
                    <a:lnTo>
                      <a:pt x="119" y="31683"/>
                    </a:lnTo>
                    <a:lnTo>
                      <a:pt x="31683" y="119"/>
                    </a:lnTo>
                    <a:lnTo>
                      <a:pt x="31647" y="95"/>
                    </a:lnTo>
                    <a:cubicBezTo>
                      <a:pt x="31623" y="60"/>
                      <a:pt x="31588" y="36"/>
                      <a:pt x="3155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1" name="Google Shape;3921;p27"/>
              <p:cNvSpPr/>
              <p:nvPr/>
            </p:nvSpPr>
            <p:spPr>
              <a:xfrm>
                <a:off x="3680500" y="2669500"/>
                <a:ext cx="791200" cy="791500"/>
              </a:xfrm>
              <a:custGeom>
                <a:avLst/>
                <a:gdLst/>
                <a:ahLst/>
                <a:cxnLst/>
                <a:rect l="l" t="t" r="r" b="b"/>
                <a:pathLst>
                  <a:path w="31648" h="31660" extrusionOk="0">
                    <a:moveTo>
                      <a:pt x="31529" y="1"/>
                    </a:moveTo>
                    <a:lnTo>
                      <a:pt x="1" y="31540"/>
                    </a:lnTo>
                    <a:cubicBezTo>
                      <a:pt x="37" y="31576"/>
                      <a:pt x="72" y="31612"/>
                      <a:pt x="120" y="31659"/>
                    </a:cubicBezTo>
                    <a:lnTo>
                      <a:pt x="31648" y="120"/>
                    </a:lnTo>
                    <a:cubicBezTo>
                      <a:pt x="31612" y="84"/>
                      <a:pt x="31564" y="48"/>
                      <a:pt x="3152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2" name="Google Shape;3922;p27"/>
              <p:cNvSpPr/>
              <p:nvPr/>
            </p:nvSpPr>
            <p:spPr>
              <a:xfrm>
                <a:off x="3698375" y="2687675"/>
                <a:ext cx="789100" cy="789100"/>
              </a:xfrm>
              <a:custGeom>
                <a:avLst/>
                <a:gdLst/>
                <a:ahLst/>
                <a:cxnLst/>
                <a:rect l="l" t="t" r="r" b="b"/>
                <a:pathLst>
                  <a:path w="31564" h="31564" extrusionOk="0">
                    <a:moveTo>
                      <a:pt x="31456" y="0"/>
                    </a:moveTo>
                    <a:lnTo>
                      <a:pt x="0" y="31444"/>
                    </a:lnTo>
                    <a:lnTo>
                      <a:pt x="131" y="31563"/>
                    </a:lnTo>
                    <a:lnTo>
                      <a:pt x="31564" y="119"/>
                    </a:lnTo>
                    <a:cubicBezTo>
                      <a:pt x="31528" y="83"/>
                      <a:pt x="31492" y="36"/>
                      <a:pt x="3145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3" name="Google Shape;3923;p27"/>
              <p:cNvSpPr/>
              <p:nvPr/>
            </p:nvSpPr>
            <p:spPr>
              <a:xfrm>
                <a:off x="3717125" y="2706125"/>
                <a:ext cx="785525" cy="785525"/>
              </a:xfrm>
              <a:custGeom>
                <a:avLst/>
                <a:gdLst/>
                <a:ahLst/>
                <a:cxnLst/>
                <a:rect l="l" t="t" r="r" b="b"/>
                <a:pathLst>
                  <a:path w="31421" h="31421" extrusionOk="0">
                    <a:moveTo>
                      <a:pt x="31314" y="0"/>
                    </a:moveTo>
                    <a:lnTo>
                      <a:pt x="0" y="31325"/>
                    </a:lnTo>
                    <a:lnTo>
                      <a:pt x="131" y="31421"/>
                    </a:lnTo>
                    <a:lnTo>
                      <a:pt x="31421" y="143"/>
                    </a:lnTo>
                    <a:cubicBezTo>
                      <a:pt x="31385" y="95"/>
                      <a:pt x="31349" y="48"/>
                      <a:pt x="3131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4" name="Google Shape;3924;p27"/>
              <p:cNvSpPr/>
              <p:nvPr/>
            </p:nvSpPr>
            <p:spPr>
              <a:xfrm>
                <a:off x="3736475" y="2725750"/>
                <a:ext cx="780475" cy="780500"/>
              </a:xfrm>
              <a:custGeom>
                <a:avLst/>
                <a:gdLst/>
                <a:ahLst/>
                <a:cxnLst/>
                <a:rect l="l" t="t" r="r" b="b"/>
                <a:pathLst>
                  <a:path w="31219" h="31220" extrusionOk="0">
                    <a:moveTo>
                      <a:pt x="31123" y="1"/>
                    </a:moveTo>
                    <a:lnTo>
                      <a:pt x="0" y="31112"/>
                    </a:lnTo>
                    <a:cubicBezTo>
                      <a:pt x="48" y="31148"/>
                      <a:pt x="95" y="31183"/>
                      <a:pt x="143" y="31219"/>
                    </a:cubicBezTo>
                    <a:lnTo>
                      <a:pt x="31218" y="132"/>
                    </a:lnTo>
                    <a:cubicBezTo>
                      <a:pt x="31183" y="84"/>
                      <a:pt x="31159" y="37"/>
                      <a:pt x="3112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5" name="Google Shape;3925;p27"/>
              <p:cNvSpPr/>
              <p:nvPr/>
            </p:nvSpPr>
            <p:spPr>
              <a:xfrm>
                <a:off x="3756400" y="2745700"/>
                <a:ext cx="773950" cy="774225"/>
              </a:xfrm>
              <a:custGeom>
                <a:avLst/>
                <a:gdLst/>
                <a:ahLst/>
                <a:cxnLst/>
                <a:rect l="l" t="t" r="r" b="b"/>
                <a:pathLst>
                  <a:path w="30958" h="30969" extrusionOk="0">
                    <a:moveTo>
                      <a:pt x="30874" y="1"/>
                    </a:moveTo>
                    <a:lnTo>
                      <a:pt x="1" y="30874"/>
                    </a:lnTo>
                    <a:cubicBezTo>
                      <a:pt x="60" y="30897"/>
                      <a:pt x="108" y="30933"/>
                      <a:pt x="156" y="30969"/>
                    </a:cubicBezTo>
                    <a:lnTo>
                      <a:pt x="30957" y="144"/>
                    </a:lnTo>
                    <a:lnTo>
                      <a:pt x="3087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6" name="Google Shape;3926;p27"/>
              <p:cNvSpPr/>
              <p:nvPr/>
            </p:nvSpPr>
            <p:spPr>
              <a:xfrm>
                <a:off x="3777550" y="2766550"/>
                <a:ext cx="765875" cy="766175"/>
              </a:xfrm>
              <a:custGeom>
                <a:avLst/>
                <a:gdLst/>
                <a:ahLst/>
                <a:cxnLst/>
                <a:rect l="l" t="t" r="r" b="b"/>
                <a:pathLst>
                  <a:path w="30635" h="30647" extrusionOk="0">
                    <a:moveTo>
                      <a:pt x="30552" y="0"/>
                    </a:moveTo>
                    <a:lnTo>
                      <a:pt x="0" y="30552"/>
                    </a:lnTo>
                    <a:cubicBezTo>
                      <a:pt x="48" y="30587"/>
                      <a:pt x="95" y="30611"/>
                      <a:pt x="143" y="30647"/>
                    </a:cubicBezTo>
                    <a:lnTo>
                      <a:pt x="30635" y="155"/>
                    </a:lnTo>
                    <a:cubicBezTo>
                      <a:pt x="30611" y="107"/>
                      <a:pt x="30575" y="60"/>
                      <a:pt x="3055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7" name="Google Shape;3927;p27"/>
              <p:cNvSpPr/>
              <p:nvPr/>
            </p:nvSpPr>
            <p:spPr>
              <a:xfrm>
                <a:off x="3799275" y="2788575"/>
                <a:ext cx="756075" cy="756075"/>
              </a:xfrm>
              <a:custGeom>
                <a:avLst/>
                <a:gdLst/>
                <a:ahLst/>
                <a:cxnLst/>
                <a:rect l="l" t="t" r="r" b="b"/>
                <a:pathLst>
                  <a:path w="30243" h="30243" extrusionOk="0">
                    <a:moveTo>
                      <a:pt x="30171" y="0"/>
                    </a:moveTo>
                    <a:lnTo>
                      <a:pt x="0" y="30159"/>
                    </a:lnTo>
                    <a:lnTo>
                      <a:pt x="155" y="30242"/>
                    </a:lnTo>
                    <a:lnTo>
                      <a:pt x="30242" y="155"/>
                    </a:lnTo>
                    <a:cubicBezTo>
                      <a:pt x="30218" y="95"/>
                      <a:pt x="30195" y="48"/>
                      <a:pt x="3017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8" name="Google Shape;3928;p27"/>
              <p:cNvSpPr/>
              <p:nvPr/>
            </p:nvSpPr>
            <p:spPr>
              <a:xfrm>
                <a:off x="3821900" y="2811200"/>
                <a:ext cx="744750" cy="744750"/>
              </a:xfrm>
              <a:custGeom>
                <a:avLst/>
                <a:gdLst/>
                <a:ahLst/>
                <a:cxnLst/>
                <a:rect l="l" t="t" r="r" b="b"/>
                <a:pathLst>
                  <a:path w="29790" h="29790" extrusionOk="0">
                    <a:moveTo>
                      <a:pt x="29706" y="0"/>
                    </a:moveTo>
                    <a:lnTo>
                      <a:pt x="0" y="29706"/>
                    </a:lnTo>
                    <a:lnTo>
                      <a:pt x="167" y="29789"/>
                    </a:lnTo>
                    <a:lnTo>
                      <a:pt x="29790" y="155"/>
                    </a:lnTo>
                    <a:cubicBezTo>
                      <a:pt x="29766" y="107"/>
                      <a:pt x="29742" y="48"/>
                      <a:pt x="2970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9" name="Google Shape;3929;p27"/>
              <p:cNvSpPr/>
              <p:nvPr/>
            </p:nvSpPr>
            <p:spPr>
              <a:xfrm>
                <a:off x="3845400" y="2834700"/>
                <a:ext cx="731375" cy="731375"/>
              </a:xfrm>
              <a:custGeom>
                <a:avLst/>
                <a:gdLst/>
                <a:ahLst/>
                <a:cxnLst/>
                <a:rect l="l" t="t" r="r" b="b"/>
                <a:pathLst>
                  <a:path w="29255" h="29255" extrusionOk="0">
                    <a:moveTo>
                      <a:pt x="29183" y="1"/>
                    </a:moveTo>
                    <a:lnTo>
                      <a:pt x="1" y="29183"/>
                    </a:lnTo>
                    <a:lnTo>
                      <a:pt x="168" y="29254"/>
                    </a:lnTo>
                    <a:lnTo>
                      <a:pt x="29255" y="167"/>
                    </a:lnTo>
                    <a:cubicBezTo>
                      <a:pt x="29243" y="108"/>
                      <a:pt x="29207" y="48"/>
                      <a:pt x="2918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0" name="Google Shape;3930;p27"/>
              <p:cNvSpPr/>
              <p:nvPr/>
            </p:nvSpPr>
            <p:spPr>
              <a:xfrm>
                <a:off x="3869825" y="2859100"/>
                <a:ext cx="716475" cy="716500"/>
              </a:xfrm>
              <a:custGeom>
                <a:avLst/>
                <a:gdLst/>
                <a:ahLst/>
                <a:cxnLst/>
                <a:rect l="l" t="t" r="r" b="b"/>
                <a:pathLst>
                  <a:path w="28659" h="28660" extrusionOk="0">
                    <a:moveTo>
                      <a:pt x="28587" y="1"/>
                    </a:moveTo>
                    <a:lnTo>
                      <a:pt x="0" y="28600"/>
                    </a:lnTo>
                    <a:lnTo>
                      <a:pt x="179" y="28659"/>
                    </a:lnTo>
                    <a:lnTo>
                      <a:pt x="28659" y="168"/>
                    </a:lnTo>
                    <a:cubicBezTo>
                      <a:pt x="28635" y="108"/>
                      <a:pt x="28611" y="61"/>
                      <a:pt x="2858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1" name="Google Shape;3931;p27"/>
              <p:cNvSpPr/>
              <p:nvPr/>
            </p:nvSpPr>
            <p:spPr>
              <a:xfrm>
                <a:off x="3895425" y="2884425"/>
                <a:ext cx="699200" cy="699200"/>
              </a:xfrm>
              <a:custGeom>
                <a:avLst/>
                <a:gdLst/>
                <a:ahLst/>
                <a:cxnLst/>
                <a:rect l="l" t="t" r="r" b="b"/>
                <a:pathLst>
                  <a:path w="27968" h="27968" extrusionOk="0">
                    <a:moveTo>
                      <a:pt x="27908" y="0"/>
                    </a:moveTo>
                    <a:lnTo>
                      <a:pt x="0" y="27908"/>
                    </a:lnTo>
                    <a:lnTo>
                      <a:pt x="179" y="27968"/>
                    </a:lnTo>
                    <a:lnTo>
                      <a:pt x="27968" y="179"/>
                    </a:lnTo>
                    <a:cubicBezTo>
                      <a:pt x="27944" y="119"/>
                      <a:pt x="27920" y="60"/>
                      <a:pt x="2790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2" name="Google Shape;3932;p27"/>
              <p:cNvSpPr/>
              <p:nvPr/>
            </p:nvSpPr>
            <p:spPr>
              <a:xfrm>
                <a:off x="3921600" y="2910900"/>
                <a:ext cx="680175" cy="680175"/>
              </a:xfrm>
              <a:custGeom>
                <a:avLst/>
                <a:gdLst/>
                <a:ahLst/>
                <a:cxnLst/>
                <a:rect l="l" t="t" r="r" b="b"/>
                <a:pathLst>
                  <a:path w="27207" h="27207" extrusionOk="0">
                    <a:moveTo>
                      <a:pt x="27159" y="1"/>
                    </a:moveTo>
                    <a:lnTo>
                      <a:pt x="1" y="27147"/>
                    </a:lnTo>
                    <a:lnTo>
                      <a:pt x="191" y="27206"/>
                    </a:lnTo>
                    <a:lnTo>
                      <a:pt x="27207" y="191"/>
                    </a:lnTo>
                    <a:cubicBezTo>
                      <a:pt x="27195" y="132"/>
                      <a:pt x="27171" y="60"/>
                      <a:pt x="2715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3" name="Google Shape;3933;p27"/>
              <p:cNvSpPr/>
              <p:nvPr/>
            </p:nvSpPr>
            <p:spPr>
              <a:xfrm>
                <a:off x="3949300" y="2938575"/>
                <a:ext cx="658725" cy="658450"/>
              </a:xfrm>
              <a:custGeom>
                <a:avLst/>
                <a:gdLst/>
                <a:ahLst/>
                <a:cxnLst/>
                <a:rect l="l" t="t" r="r" b="b"/>
                <a:pathLst>
                  <a:path w="26349" h="26338" extrusionOk="0">
                    <a:moveTo>
                      <a:pt x="26301" y="1"/>
                    </a:moveTo>
                    <a:lnTo>
                      <a:pt x="0" y="26302"/>
                    </a:lnTo>
                    <a:lnTo>
                      <a:pt x="203" y="26338"/>
                    </a:lnTo>
                    <a:lnTo>
                      <a:pt x="26349" y="203"/>
                    </a:lnTo>
                    <a:cubicBezTo>
                      <a:pt x="26325" y="132"/>
                      <a:pt x="26313" y="60"/>
                      <a:pt x="2630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4" name="Google Shape;3934;p27"/>
              <p:cNvSpPr/>
              <p:nvPr/>
            </p:nvSpPr>
            <p:spPr>
              <a:xfrm>
                <a:off x="3978175" y="2967450"/>
                <a:ext cx="634625" cy="634350"/>
              </a:xfrm>
              <a:custGeom>
                <a:avLst/>
                <a:gdLst/>
                <a:ahLst/>
                <a:cxnLst/>
                <a:rect l="l" t="t" r="r" b="b"/>
                <a:pathLst>
                  <a:path w="25385" h="25374" extrusionOk="0">
                    <a:moveTo>
                      <a:pt x="25348" y="1"/>
                    </a:moveTo>
                    <a:lnTo>
                      <a:pt x="0" y="25349"/>
                    </a:lnTo>
                    <a:lnTo>
                      <a:pt x="214" y="25373"/>
                    </a:lnTo>
                    <a:lnTo>
                      <a:pt x="25384" y="215"/>
                    </a:lnTo>
                    <a:cubicBezTo>
                      <a:pt x="25372" y="144"/>
                      <a:pt x="25360" y="72"/>
                      <a:pt x="2534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5" name="Google Shape;3935;p27"/>
              <p:cNvSpPr/>
              <p:nvPr/>
            </p:nvSpPr>
            <p:spPr>
              <a:xfrm>
                <a:off x="4008525" y="2997825"/>
                <a:ext cx="607250" cy="607225"/>
              </a:xfrm>
              <a:custGeom>
                <a:avLst/>
                <a:gdLst/>
                <a:ahLst/>
                <a:cxnLst/>
                <a:rect l="l" t="t" r="r" b="b"/>
                <a:pathLst>
                  <a:path w="24290" h="24289" extrusionOk="0">
                    <a:moveTo>
                      <a:pt x="24277" y="0"/>
                    </a:moveTo>
                    <a:lnTo>
                      <a:pt x="0" y="24277"/>
                    </a:lnTo>
                    <a:cubicBezTo>
                      <a:pt x="72" y="24277"/>
                      <a:pt x="155" y="24289"/>
                      <a:pt x="227" y="24289"/>
                    </a:cubicBezTo>
                    <a:lnTo>
                      <a:pt x="24289" y="215"/>
                    </a:lnTo>
                    <a:cubicBezTo>
                      <a:pt x="24289" y="143"/>
                      <a:pt x="24289" y="72"/>
                      <a:pt x="2427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6" name="Google Shape;3936;p27"/>
              <p:cNvSpPr/>
              <p:nvPr/>
            </p:nvSpPr>
            <p:spPr>
              <a:xfrm>
                <a:off x="4040675" y="3029675"/>
                <a:ext cx="576875" cy="576875"/>
              </a:xfrm>
              <a:custGeom>
                <a:avLst/>
                <a:gdLst/>
                <a:ahLst/>
                <a:cxnLst/>
                <a:rect l="l" t="t" r="r" b="b"/>
                <a:pathLst>
                  <a:path w="23075" h="23075" extrusionOk="0">
                    <a:moveTo>
                      <a:pt x="23075" y="0"/>
                    </a:moveTo>
                    <a:lnTo>
                      <a:pt x="0" y="23075"/>
                    </a:lnTo>
                    <a:lnTo>
                      <a:pt x="238" y="23075"/>
                    </a:lnTo>
                    <a:lnTo>
                      <a:pt x="23075" y="238"/>
                    </a:lnTo>
                    <a:cubicBezTo>
                      <a:pt x="23075" y="155"/>
                      <a:pt x="23075" y="84"/>
                      <a:pt x="230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7" name="Google Shape;3937;p27"/>
              <p:cNvSpPr/>
              <p:nvPr/>
            </p:nvSpPr>
            <p:spPr>
              <a:xfrm>
                <a:off x="4074300" y="3063600"/>
                <a:ext cx="543250" cy="543250"/>
              </a:xfrm>
              <a:custGeom>
                <a:avLst/>
                <a:gdLst/>
                <a:ahLst/>
                <a:cxnLst/>
                <a:rect l="l" t="t" r="r" b="b"/>
                <a:pathLst>
                  <a:path w="21730" h="21730" extrusionOk="0">
                    <a:moveTo>
                      <a:pt x="21730" y="1"/>
                    </a:moveTo>
                    <a:lnTo>
                      <a:pt x="1" y="21729"/>
                    </a:lnTo>
                    <a:lnTo>
                      <a:pt x="239" y="21729"/>
                    </a:lnTo>
                    <a:lnTo>
                      <a:pt x="21730" y="239"/>
                    </a:lnTo>
                    <a:lnTo>
                      <a:pt x="2173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8" name="Google Shape;3938;p27"/>
              <p:cNvSpPr/>
              <p:nvPr/>
            </p:nvSpPr>
            <p:spPr>
              <a:xfrm>
                <a:off x="4110325" y="3099325"/>
                <a:ext cx="505450" cy="505450"/>
              </a:xfrm>
              <a:custGeom>
                <a:avLst/>
                <a:gdLst/>
                <a:ahLst/>
                <a:cxnLst/>
                <a:rect l="l" t="t" r="r" b="b"/>
                <a:pathLst>
                  <a:path w="20218" h="20218" extrusionOk="0">
                    <a:moveTo>
                      <a:pt x="20217" y="0"/>
                    </a:moveTo>
                    <a:lnTo>
                      <a:pt x="0" y="20217"/>
                    </a:lnTo>
                    <a:lnTo>
                      <a:pt x="262" y="20193"/>
                    </a:lnTo>
                    <a:lnTo>
                      <a:pt x="20182" y="274"/>
                    </a:lnTo>
                    <a:lnTo>
                      <a:pt x="2021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9" name="Google Shape;3939;p27"/>
              <p:cNvSpPr/>
              <p:nvPr/>
            </p:nvSpPr>
            <p:spPr>
              <a:xfrm>
                <a:off x="4149325" y="3138325"/>
                <a:ext cx="461375" cy="461375"/>
              </a:xfrm>
              <a:custGeom>
                <a:avLst/>
                <a:gdLst/>
                <a:ahLst/>
                <a:cxnLst/>
                <a:rect l="l" t="t" r="r" b="b"/>
                <a:pathLst>
                  <a:path w="18455" h="18455" extrusionOk="0">
                    <a:moveTo>
                      <a:pt x="18455" y="0"/>
                    </a:moveTo>
                    <a:lnTo>
                      <a:pt x="0" y="18455"/>
                    </a:lnTo>
                    <a:lnTo>
                      <a:pt x="0" y="18455"/>
                    </a:lnTo>
                    <a:lnTo>
                      <a:pt x="286" y="18407"/>
                    </a:lnTo>
                    <a:lnTo>
                      <a:pt x="18407" y="286"/>
                    </a:lnTo>
                    <a:lnTo>
                      <a:pt x="1845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0" name="Google Shape;3940;p27"/>
              <p:cNvSpPr/>
              <p:nvPr/>
            </p:nvSpPr>
            <p:spPr>
              <a:xfrm>
                <a:off x="4191275" y="3180575"/>
                <a:ext cx="411100" cy="410800"/>
              </a:xfrm>
              <a:custGeom>
                <a:avLst/>
                <a:gdLst/>
                <a:ahLst/>
                <a:cxnLst/>
                <a:rect l="l" t="t" r="r" b="b"/>
                <a:pathLst>
                  <a:path w="16444" h="16432" extrusionOk="0">
                    <a:moveTo>
                      <a:pt x="16443" y="1"/>
                    </a:moveTo>
                    <a:lnTo>
                      <a:pt x="1" y="16431"/>
                    </a:lnTo>
                    <a:cubicBezTo>
                      <a:pt x="120" y="16407"/>
                      <a:pt x="227" y="16384"/>
                      <a:pt x="334" y="16348"/>
                    </a:cubicBezTo>
                    <a:lnTo>
                      <a:pt x="16360" y="322"/>
                    </a:lnTo>
                    <a:cubicBezTo>
                      <a:pt x="16384" y="215"/>
                      <a:pt x="16420" y="108"/>
                      <a:pt x="1644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1" name="Google Shape;3941;p27"/>
              <p:cNvSpPr/>
              <p:nvPr/>
            </p:nvSpPr>
            <p:spPr>
              <a:xfrm>
                <a:off x="4239200" y="3228500"/>
                <a:ext cx="349175" cy="349175"/>
              </a:xfrm>
              <a:custGeom>
                <a:avLst/>
                <a:gdLst/>
                <a:ahLst/>
                <a:cxnLst/>
                <a:rect l="l" t="t" r="r" b="b"/>
                <a:pathLst>
                  <a:path w="13967" h="13967" extrusionOk="0">
                    <a:moveTo>
                      <a:pt x="13967" y="1"/>
                    </a:moveTo>
                    <a:lnTo>
                      <a:pt x="1" y="13967"/>
                    </a:lnTo>
                    <a:lnTo>
                      <a:pt x="1" y="13967"/>
                    </a:lnTo>
                    <a:lnTo>
                      <a:pt x="370" y="13836"/>
                    </a:lnTo>
                    <a:lnTo>
                      <a:pt x="13836" y="370"/>
                    </a:lnTo>
                    <a:cubicBezTo>
                      <a:pt x="13884" y="239"/>
                      <a:pt x="13919" y="120"/>
                      <a:pt x="1396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2" name="Google Shape;3942;p27"/>
              <p:cNvSpPr/>
              <p:nvPr/>
            </p:nvSpPr>
            <p:spPr>
              <a:xfrm>
                <a:off x="4295775" y="3284750"/>
                <a:ext cx="269975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799" h="10812" extrusionOk="0">
                    <a:moveTo>
                      <a:pt x="10799" y="1"/>
                    </a:moveTo>
                    <a:lnTo>
                      <a:pt x="0" y="10812"/>
                    </a:lnTo>
                    <a:cubicBezTo>
                      <a:pt x="155" y="10740"/>
                      <a:pt x="310" y="10657"/>
                      <a:pt x="476" y="10574"/>
                    </a:cubicBezTo>
                    <a:lnTo>
                      <a:pt x="10561" y="477"/>
                    </a:lnTo>
                    <a:cubicBezTo>
                      <a:pt x="10644" y="322"/>
                      <a:pt x="10728" y="168"/>
                      <a:pt x="1079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3" name="Google Shape;3943;p27"/>
              <p:cNvSpPr/>
              <p:nvPr/>
            </p:nvSpPr>
            <p:spPr>
              <a:xfrm>
                <a:off x="4375225" y="3364225"/>
                <a:ext cx="145000" cy="145300"/>
              </a:xfrm>
              <a:custGeom>
                <a:avLst/>
                <a:gdLst/>
                <a:ahLst/>
                <a:cxnLst/>
                <a:rect l="l" t="t" r="r" b="b"/>
                <a:pathLst>
                  <a:path w="5800" h="5812" extrusionOk="0">
                    <a:moveTo>
                      <a:pt x="5799" y="1"/>
                    </a:moveTo>
                    <a:lnTo>
                      <a:pt x="1" y="5811"/>
                    </a:lnTo>
                    <a:cubicBezTo>
                      <a:pt x="287" y="5609"/>
                      <a:pt x="584" y="5406"/>
                      <a:pt x="858" y="5180"/>
                    </a:cubicBezTo>
                    <a:lnTo>
                      <a:pt x="5180" y="870"/>
                    </a:lnTo>
                    <a:cubicBezTo>
                      <a:pt x="5395" y="584"/>
                      <a:pt x="5597" y="299"/>
                      <a:pt x="579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44" name="Google Shape;3944;p27"/>
            <p:cNvGrpSpPr/>
            <p:nvPr/>
          </p:nvGrpSpPr>
          <p:grpSpPr>
            <a:xfrm>
              <a:off x="7390389" y="495809"/>
              <a:ext cx="2695020" cy="2695745"/>
              <a:chOff x="3502200" y="2491200"/>
              <a:chExt cx="1115350" cy="1115650"/>
            </a:xfrm>
          </p:grpSpPr>
          <p:sp>
            <p:nvSpPr>
              <p:cNvPr id="3945" name="Google Shape;3945;p27"/>
              <p:cNvSpPr/>
              <p:nvPr/>
            </p:nvSpPr>
            <p:spPr>
              <a:xfrm>
                <a:off x="3606975" y="2596575"/>
                <a:ext cx="126550" cy="126525"/>
              </a:xfrm>
              <a:custGeom>
                <a:avLst/>
                <a:gdLst/>
                <a:ahLst/>
                <a:cxnLst/>
                <a:rect l="l" t="t" r="r" b="b"/>
                <a:pathLst>
                  <a:path w="5062" h="5061" extrusionOk="0">
                    <a:moveTo>
                      <a:pt x="5061" y="1"/>
                    </a:moveTo>
                    <a:lnTo>
                      <a:pt x="5061" y="1"/>
                    </a:lnTo>
                    <a:cubicBezTo>
                      <a:pt x="4728" y="251"/>
                      <a:pt x="4382" y="501"/>
                      <a:pt x="4049" y="775"/>
                    </a:cubicBezTo>
                    <a:lnTo>
                      <a:pt x="775" y="4049"/>
                    </a:lnTo>
                    <a:cubicBezTo>
                      <a:pt x="513" y="4370"/>
                      <a:pt x="251" y="4716"/>
                      <a:pt x="1" y="5061"/>
                    </a:cubicBezTo>
                    <a:lnTo>
                      <a:pt x="506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6" name="Google Shape;3946;p27"/>
              <p:cNvSpPr/>
              <p:nvPr/>
            </p:nvSpPr>
            <p:spPr>
              <a:xfrm>
                <a:off x="3557275" y="2546575"/>
                <a:ext cx="260175" cy="260175"/>
              </a:xfrm>
              <a:custGeom>
                <a:avLst/>
                <a:gdLst/>
                <a:ahLst/>
                <a:cxnLst/>
                <a:rect l="l" t="t" r="r" b="b"/>
                <a:pathLst>
                  <a:path w="10407" h="10407" extrusionOk="0">
                    <a:moveTo>
                      <a:pt x="10407" y="0"/>
                    </a:moveTo>
                    <a:cubicBezTo>
                      <a:pt x="10264" y="72"/>
                      <a:pt x="10097" y="155"/>
                      <a:pt x="9942" y="227"/>
                    </a:cubicBezTo>
                    <a:lnTo>
                      <a:pt x="239" y="9930"/>
                    </a:lnTo>
                    <a:cubicBezTo>
                      <a:pt x="155" y="10085"/>
                      <a:pt x="84" y="10252"/>
                      <a:pt x="1" y="10406"/>
                    </a:cubicBezTo>
                    <a:lnTo>
                      <a:pt x="1040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7" name="Google Shape;3947;p27"/>
              <p:cNvSpPr/>
              <p:nvPr/>
            </p:nvSpPr>
            <p:spPr>
              <a:xfrm>
                <a:off x="3532875" y="2522175"/>
                <a:ext cx="342625" cy="342625"/>
              </a:xfrm>
              <a:custGeom>
                <a:avLst/>
                <a:gdLst/>
                <a:ahLst/>
                <a:cxnLst/>
                <a:rect l="l" t="t" r="r" b="b"/>
                <a:pathLst>
                  <a:path w="13705" h="13705" extrusionOk="0">
                    <a:moveTo>
                      <a:pt x="13704" y="0"/>
                    </a:moveTo>
                    <a:lnTo>
                      <a:pt x="13704" y="0"/>
                    </a:lnTo>
                    <a:cubicBezTo>
                      <a:pt x="13585" y="48"/>
                      <a:pt x="13454" y="107"/>
                      <a:pt x="13323" y="155"/>
                    </a:cubicBezTo>
                    <a:lnTo>
                      <a:pt x="155" y="13323"/>
                    </a:lnTo>
                    <a:cubicBezTo>
                      <a:pt x="107" y="13454"/>
                      <a:pt x="60" y="13585"/>
                      <a:pt x="0" y="13704"/>
                    </a:cubicBezTo>
                    <a:lnTo>
                      <a:pt x="1370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8" name="Google Shape;3948;p27"/>
              <p:cNvSpPr/>
              <p:nvPr/>
            </p:nvSpPr>
            <p:spPr>
              <a:xfrm>
                <a:off x="3518575" y="2507875"/>
                <a:ext cx="405450" cy="405425"/>
              </a:xfrm>
              <a:custGeom>
                <a:avLst/>
                <a:gdLst/>
                <a:ahLst/>
                <a:cxnLst/>
                <a:rect l="l" t="t" r="r" b="b"/>
                <a:pathLst>
                  <a:path w="16218" h="16217" extrusionOk="0">
                    <a:moveTo>
                      <a:pt x="16217" y="1"/>
                    </a:moveTo>
                    <a:lnTo>
                      <a:pt x="16217" y="1"/>
                    </a:lnTo>
                    <a:cubicBezTo>
                      <a:pt x="16110" y="24"/>
                      <a:pt x="16003" y="60"/>
                      <a:pt x="15884" y="96"/>
                    </a:cubicBezTo>
                    <a:lnTo>
                      <a:pt x="96" y="15884"/>
                    </a:lnTo>
                    <a:cubicBezTo>
                      <a:pt x="60" y="15991"/>
                      <a:pt x="37" y="16098"/>
                      <a:pt x="1" y="16217"/>
                    </a:cubicBezTo>
                    <a:lnTo>
                      <a:pt x="1621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9" name="Google Shape;3949;p27"/>
              <p:cNvSpPr/>
              <p:nvPr/>
            </p:nvSpPr>
            <p:spPr>
              <a:xfrm>
                <a:off x="3509950" y="2499250"/>
                <a:ext cx="456925" cy="456925"/>
              </a:xfrm>
              <a:custGeom>
                <a:avLst/>
                <a:gdLst/>
                <a:ahLst/>
                <a:cxnLst/>
                <a:rect l="l" t="t" r="r" b="b"/>
                <a:pathLst>
                  <a:path w="18277" h="18277" extrusionOk="0">
                    <a:moveTo>
                      <a:pt x="18277" y="0"/>
                    </a:moveTo>
                    <a:cubicBezTo>
                      <a:pt x="18181" y="12"/>
                      <a:pt x="18074" y="24"/>
                      <a:pt x="17979" y="48"/>
                    </a:cubicBezTo>
                    <a:lnTo>
                      <a:pt x="48" y="17991"/>
                    </a:lnTo>
                    <a:cubicBezTo>
                      <a:pt x="24" y="18086"/>
                      <a:pt x="12" y="18181"/>
                      <a:pt x="1" y="18276"/>
                    </a:cubicBezTo>
                    <a:lnTo>
                      <a:pt x="1827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0" name="Google Shape;3950;p27"/>
              <p:cNvSpPr/>
              <p:nvPr/>
            </p:nvSpPr>
            <p:spPr>
              <a:xfrm>
                <a:off x="3504600" y="2493600"/>
                <a:ext cx="501575" cy="501575"/>
              </a:xfrm>
              <a:custGeom>
                <a:avLst/>
                <a:gdLst/>
                <a:ahLst/>
                <a:cxnLst/>
                <a:rect l="l" t="t" r="r" b="b"/>
                <a:pathLst>
                  <a:path w="20063" h="20063" extrusionOk="0">
                    <a:moveTo>
                      <a:pt x="20062" y="0"/>
                    </a:moveTo>
                    <a:lnTo>
                      <a:pt x="20062" y="0"/>
                    </a:lnTo>
                    <a:cubicBezTo>
                      <a:pt x="19967" y="12"/>
                      <a:pt x="19872" y="24"/>
                      <a:pt x="19788" y="36"/>
                    </a:cubicBezTo>
                    <a:lnTo>
                      <a:pt x="36" y="19788"/>
                    </a:lnTo>
                    <a:cubicBezTo>
                      <a:pt x="24" y="19884"/>
                      <a:pt x="12" y="19979"/>
                      <a:pt x="0" y="20062"/>
                    </a:cubicBezTo>
                    <a:lnTo>
                      <a:pt x="2006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1" name="Google Shape;3951;p27"/>
              <p:cNvSpPr/>
              <p:nvPr/>
            </p:nvSpPr>
            <p:spPr>
              <a:xfrm>
                <a:off x="3502500" y="2491500"/>
                <a:ext cx="539675" cy="539975"/>
              </a:xfrm>
              <a:custGeom>
                <a:avLst/>
                <a:gdLst/>
                <a:ahLst/>
                <a:cxnLst/>
                <a:rect l="l" t="t" r="r" b="b"/>
                <a:pathLst>
                  <a:path w="21587" h="21599" extrusionOk="0">
                    <a:moveTo>
                      <a:pt x="21587" y="1"/>
                    </a:moveTo>
                    <a:lnTo>
                      <a:pt x="21337" y="13"/>
                    </a:lnTo>
                    <a:lnTo>
                      <a:pt x="1" y="21349"/>
                    </a:lnTo>
                    <a:lnTo>
                      <a:pt x="1" y="21599"/>
                    </a:lnTo>
                    <a:lnTo>
                      <a:pt x="2158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2" name="Google Shape;3952;p27"/>
              <p:cNvSpPr/>
              <p:nvPr/>
            </p:nvSpPr>
            <p:spPr>
              <a:xfrm>
                <a:off x="3502200" y="2491200"/>
                <a:ext cx="573925" cy="574200"/>
              </a:xfrm>
              <a:custGeom>
                <a:avLst/>
                <a:gdLst/>
                <a:ahLst/>
                <a:cxnLst/>
                <a:rect l="l" t="t" r="r" b="b"/>
                <a:pathLst>
                  <a:path w="22957" h="22968" extrusionOk="0">
                    <a:moveTo>
                      <a:pt x="22718" y="1"/>
                    </a:moveTo>
                    <a:lnTo>
                      <a:pt x="1" y="22730"/>
                    </a:lnTo>
                    <a:lnTo>
                      <a:pt x="1" y="22968"/>
                    </a:lnTo>
                    <a:lnTo>
                      <a:pt x="22956" y="13"/>
                    </a:lnTo>
                    <a:lnTo>
                      <a:pt x="2271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3" name="Google Shape;3953;p27"/>
              <p:cNvSpPr/>
              <p:nvPr/>
            </p:nvSpPr>
            <p:spPr>
              <a:xfrm>
                <a:off x="3503700" y="2493000"/>
                <a:ext cx="604575" cy="604550"/>
              </a:xfrm>
              <a:custGeom>
                <a:avLst/>
                <a:gdLst/>
                <a:ahLst/>
                <a:cxnLst/>
                <a:rect l="l" t="t" r="r" b="b"/>
                <a:pathLst>
                  <a:path w="24183" h="24182" extrusionOk="0">
                    <a:moveTo>
                      <a:pt x="23956" y="0"/>
                    </a:moveTo>
                    <a:lnTo>
                      <a:pt x="0" y="23956"/>
                    </a:lnTo>
                    <a:cubicBezTo>
                      <a:pt x="0" y="24039"/>
                      <a:pt x="0" y="24110"/>
                      <a:pt x="12" y="24182"/>
                    </a:cubicBezTo>
                    <a:lnTo>
                      <a:pt x="24182" y="24"/>
                    </a:lnTo>
                    <a:cubicBezTo>
                      <a:pt x="24111" y="0"/>
                      <a:pt x="24027" y="0"/>
                      <a:pt x="2395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4" name="Google Shape;3954;p27"/>
              <p:cNvSpPr/>
              <p:nvPr/>
            </p:nvSpPr>
            <p:spPr>
              <a:xfrm>
                <a:off x="3506975" y="2495975"/>
                <a:ext cx="631650" cy="631950"/>
              </a:xfrm>
              <a:custGeom>
                <a:avLst/>
                <a:gdLst/>
                <a:ahLst/>
                <a:cxnLst/>
                <a:rect l="l" t="t" r="r" b="b"/>
                <a:pathLst>
                  <a:path w="25266" h="25278" extrusionOk="0">
                    <a:moveTo>
                      <a:pt x="25051" y="0"/>
                    </a:moveTo>
                    <a:lnTo>
                      <a:pt x="0" y="25063"/>
                    </a:lnTo>
                    <a:cubicBezTo>
                      <a:pt x="0" y="25134"/>
                      <a:pt x="12" y="25206"/>
                      <a:pt x="24" y="25277"/>
                    </a:cubicBezTo>
                    <a:lnTo>
                      <a:pt x="25266" y="24"/>
                    </a:lnTo>
                    <a:lnTo>
                      <a:pt x="2505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5" name="Google Shape;3955;p27"/>
              <p:cNvSpPr/>
              <p:nvPr/>
            </p:nvSpPr>
            <p:spPr>
              <a:xfrm>
                <a:off x="3511450" y="2500725"/>
                <a:ext cx="656350" cy="656075"/>
              </a:xfrm>
              <a:custGeom>
                <a:avLst/>
                <a:gdLst/>
                <a:ahLst/>
                <a:cxnLst/>
                <a:rect l="l" t="t" r="r" b="b"/>
                <a:pathLst>
                  <a:path w="26254" h="26243" extrusionOk="0">
                    <a:moveTo>
                      <a:pt x="26051" y="1"/>
                    </a:moveTo>
                    <a:lnTo>
                      <a:pt x="0" y="26040"/>
                    </a:lnTo>
                    <a:cubicBezTo>
                      <a:pt x="24" y="26111"/>
                      <a:pt x="24" y="26183"/>
                      <a:pt x="48" y="26242"/>
                    </a:cubicBezTo>
                    <a:lnTo>
                      <a:pt x="26253" y="37"/>
                    </a:lnTo>
                    <a:lnTo>
                      <a:pt x="2605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6" name="Google Shape;3956;p27"/>
              <p:cNvSpPr/>
              <p:nvPr/>
            </p:nvSpPr>
            <p:spPr>
              <a:xfrm>
                <a:off x="3517400" y="2506700"/>
                <a:ext cx="678075" cy="678075"/>
              </a:xfrm>
              <a:custGeom>
                <a:avLst/>
                <a:gdLst/>
                <a:ahLst/>
                <a:cxnLst/>
                <a:rect l="l" t="t" r="r" b="b"/>
                <a:pathLst>
                  <a:path w="27123" h="27123" extrusionOk="0">
                    <a:moveTo>
                      <a:pt x="26932" y="0"/>
                    </a:moveTo>
                    <a:lnTo>
                      <a:pt x="0" y="26932"/>
                    </a:lnTo>
                    <a:cubicBezTo>
                      <a:pt x="12" y="26991"/>
                      <a:pt x="36" y="27051"/>
                      <a:pt x="48" y="27122"/>
                    </a:cubicBezTo>
                    <a:lnTo>
                      <a:pt x="27123" y="48"/>
                    </a:lnTo>
                    <a:lnTo>
                      <a:pt x="2693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7" name="Google Shape;3957;p27"/>
              <p:cNvSpPr/>
              <p:nvPr/>
            </p:nvSpPr>
            <p:spPr>
              <a:xfrm>
                <a:off x="3524525" y="2513825"/>
                <a:ext cx="697450" cy="697450"/>
              </a:xfrm>
              <a:custGeom>
                <a:avLst/>
                <a:gdLst/>
                <a:ahLst/>
                <a:cxnLst/>
                <a:rect l="l" t="t" r="r" b="b"/>
                <a:pathLst>
                  <a:path w="27898" h="27898" extrusionOk="0">
                    <a:moveTo>
                      <a:pt x="27719" y="1"/>
                    </a:moveTo>
                    <a:lnTo>
                      <a:pt x="1" y="27718"/>
                    </a:lnTo>
                    <a:cubicBezTo>
                      <a:pt x="25" y="27778"/>
                      <a:pt x="37" y="27838"/>
                      <a:pt x="60" y="27897"/>
                    </a:cubicBezTo>
                    <a:lnTo>
                      <a:pt x="27897" y="48"/>
                    </a:lnTo>
                    <a:lnTo>
                      <a:pt x="2771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8" name="Google Shape;3958;p27"/>
              <p:cNvSpPr/>
              <p:nvPr/>
            </p:nvSpPr>
            <p:spPr>
              <a:xfrm>
                <a:off x="3532875" y="2521875"/>
                <a:ext cx="714700" cy="714975"/>
              </a:xfrm>
              <a:custGeom>
                <a:avLst/>
                <a:gdLst/>
                <a:ahLst/>
                <a:cxnLst/>
                <a:rect l="l" t="t" r="r" b="b"/>
                <a:pathLst>
                  <a:path w="28588" h="28599" extrusionOk="0">
                    <a:moveTo>
                      <a:pt x="28409" y="0"/>
                    </a:moveTo>
                    <a:lnTo>
                      <a:pt x="0" y="28420"/>
                    </a:lnTo>
                    <a:cubicBezTo>
                      <a:pt x="12" y="28480"/>
                      <a:pt x="36" y="28539"/>
                      <a:pt x="60" y="28599"/>
                    </a:cubicBezTo>
                    <a:lnTo>
                      <a:pt x="28587" y="72"/>
                    </a:lnTo>
                    <a:lnTo>
                      <a:pt x="2840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9" name="Google Shape;3959;p27"/>
              <p:cNvSpPr/>
              <p:nvPr/>
            </p:nvSpPr>
            <p:spPr>
              <a:xfrm>
                <a:off x="3542100" y="2531100"/>
                <a:ext cx="730175" cy="730175"/>
              </a:xfrm>
              <a:custGeom>
                <a:avLst/>
                <a:gdLst/>
                <a:ahLst/>
                <a:cxnLst/>
                <a:rect l="l" t="t" r="r" b="b"/>
                <a:pathLst>
                  <a:path w="29207" h="29207" extrusionOk="0">
                    <a:moveTo>
                      <a:pt x="29028" y="0"/>
                    </a:moveTo>
                    <a:lnTo>
                      <a:pt x="0" y="29040"/>
                    </a:lnTo>
                    <a:cubicBezTo>
                      <a:pt x="24" y="29099"/>
                      <a:pt x="48" y="29147"/>
                      <a:pt x="72" y="29206"/>
                    </a:cubicBezTo>
                    <a:lnTo>
                      <a:pt x="29206" y="72"/>
                    </a:lnTo>
                    <a:lnTo>
                      <a:pt x="2902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0" name="Google Shape;3960;p27"/>
              <p:cNvSpPr/>
              <p:nvPr/>
            </p:nvSpPr>
            <p:spPr>
              <a:xfrm>
                <a:off x="3552225" y="2541525"/>
                <a:ext cx="743550" cy="743550"/>
              </a:xfrm>
              <a:custGeom>
                <a:avLst/>
                <a:gdLst/>
                <a:ahLst/>
                <a:cxnLst/>
                <a:rect l="l" t="t" r="r" b="b"/>
                <a:pathLst>
                  <a:path w="29742" h="29742" extrusionOk="0">
                    <a:moveTo>
                      <a:pt x="29575" y="0"/>
                    </a:moveTo>
                    <a:lnTo>
                      <a:pt x="0" y="29575"/>
                    </a:lnTo>
                    <a:cubicBezTo>
                      <a:pt x="24" y="29623"/>
                      <a:pt x="48" y="29682"/>
                      <a:pt x="72" y="29742"/>
                    </a:cubicBezTo>
                    <a:lnTo>
                      <a:pt x="29742" y="71"/>
                    </a:lnTo>
                    <a:lnTo>
                      <a:pt x="2957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1" name="Google Shape;3961;p27"/>
              <p:cNvSpPr/>
              <p:nvPr/>
            </p:nvSpPr>
            <p:spPr>
              <a:xfrm>
                <a:off x="3563225" y="2552525"/>
                <a:ext cx="755175" cy="755175"/>
              </a:xfrm>
              <a:custGeom>
                <a:avLst/>
                <a:gdLst/>
                <a:ahLst/>
                <a:cxnLst/>
                <a:rect l="l" t="t" r="r" b="b"/>
                <a:pathLst>
                  <a:path w="30207" h="30207" extrusionOk="0">
                    <a:moveTo>
                      <a:pt x="30052" y="1"/>
                    </a:moveTo>
                    <a:lnTo>
                      <a:pt x="1" y="30040"/>
                    </a:lnTo>
                    <a:cubicBezTo>
                      <a:pt x="36" y="30100"/>
                      <a:pt x="60" y="30147"/>
                      <a:pt x="84" y="30207"/>
                    </a:cubicBezTo>
                    <a:lnTo>
                      <a:pt x="30207" y="84"/>
                    </a:lnTo>
                    <a:lnTo>
                      <a:pt x="3005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2" name="Google Shape;3962;p27"/>
              <p:cNvSpPr/>
              <p:nvPr/>
            </p:nvSpPr>
            <p:spPr>
              <a:xfrm>
                <a:off x="3575125" y="2564425"/>
                <a:ext cx="765025" cy="765000"/>
              </a:xfrm>
              <a:custGeom>
                <a:avLst/>
                <a:gdLst/>
                <a:ahLst/>
                <a:cxnLst/>
                <a:rect l="l" t="t" r="r" b="b"/>
                <a:pathLst>
                  <a:path w="30601" h="30600" extrusionOk="0">
                    <a:moveTo>
                      <a:pt x="30457" y="1"/>
                    </a:moveTo>
                    <a:lnTo>
                      <a:pt x="1" y="30445"/>
                    </a:lnTo>
                    <a:cubicBezTo>
                      <a:pt x="37" y="30493"/>
                      <a:pt x="61" y="30552"/>
                      <a:pt x="96" y="30600"/>
                    </a:cubicBezTo>
                    <a:lnTo>
                      <a:pt x="30600" y="84"/>
                    </a:lnTo>
                    <a:lnTo>
                      <a:pt x="3045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3" name="Google Shape;3963;p27"/>
              <p:cNvSpPr/>
              <p:nvPr/>
            </p:nvSpPr>
            <p:spPr>
              <a:xfrm>
                <a:off x="3587925" y="2577225"/>
                <a:ext cx="773350" cy="773350"/>
              </a:xfrm>
              <a:custGeom>
                <a:avLst/>
                <a:gdLst/>
                <a:ahLst/>
                <a:cxnLst/>
                <a:rect l="l" t="t" r="r" b="b"/>
                <a:pathLst>
                  <a:path w="30934" h="30934" extrusionOk="0">
                    <a:moveTo>
                      <a:pt x="30791" y="1"/>
                    </a:moveTo>
                    <a:lnTo>
                      <a:pt x="1" y="30778"/>
                    </a:lnTo>
                    <a:lnTo>
                      <a:pt x="96" y="30933"/>
                    </a:lnTo>
                    <a:lnTo>
                      <a:pt x="30933" y="96"/>
                    </a:lnTo>
                    <a:lnTo>
                      <a:pt x="3079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4" name="Google Shape;3964;p27"/>
              <p:cNvSpPr/>
              <p:nvPr/>
            </p:nvSpPr>
            <p:spPr>
              <a:xfrm>
                <a:off x="3601625" y="2590625"/>
                <a:ext cx="780175" cy="780175"/>
              </a:xfrm>
              <a:custGeom>
                <a:avLst/>
                <a:gdLst/>
                <a:ahLst/>
                <a:cxnLst/>
                <a:rect l="l" t="t" r="r" b="b"/>
                <a:pathLst>
                  <a:path w="31207" h="31207" extrusionOk="0">
                    <a:moveTo>
                      <a:pt x="31052" y="1"/>
                    </a:moveTo>
                    <a:lnTo>
                      <a:pt x="1" y="31064"/>
                    </a:lnTo>
                    <a:lnTo>
                      <a:pt x="96" y="31207"/>
                    </a:lnTo>
                    <a:lnTo>
                      <a:pt x="31207" y="108"/>
                    </a:lnTo>
                    <a:lnTo>
                      <a:pt x="3105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5" name="Google Shape;3965;p27"/>
              <p:cNvSpPr/>
              <p:nvPr/>
            </p:nvSpPr>
            <p:spPr>
              <a:xfrm>
                <a:off x="3615925" y="2604925"/>
                <a:ext cx="784925" cy="785225"/>
              </a:xfrm>
              <a:custGeom>
                <a:avLst/>
                <a:gdLst/>
                <a:ahLst/>
                <a:cxnLst/>
                <a:rect l="l" t="t" r="r" b="b"/>
                <a:pathLst>
                  <a:path w="31397" h="31409" extrusionOk="0">
                    <a:moveTo>
                      <a:pt x="31266" y="0"/>
                    </a:moveTo>
                    <a:lnTo>
                      <a:pt x="0" y="31278"/>
                    </a:lnTo>
                    <a:cubicBezTo>
                      <a:pt x="36" y="31325"/>
                      <a:pt x="72" y="31361"/>
                      <a:pt x="107" y="31409"/>
                    </a:cubicBezTo>
                    <a:lnTo>
                      <a:pt x="31397" y="107"/>
                    </a:lnTo>
                    <a:lnTo>
                      <a:pt x="3126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6" name="Google Shape;3966;p27"/>
              <p:cNvSpPr/>
              <p:nvPr/>
            </p:nvSpPr>
            <p:spPr>
              <a:xfrm>
                <a:off x="3630800" y="2620100"/>
                <a:ext cx="789100" cy="788800"/>
              </a:xfrm>
              <a:custGeom>
                <a:avLst/>
                <a:gdLst/>
                <a:ahLst/>
                <a:cxnLst/>
                <a:rect l="l" t="t" r="r" b="b"/>
                <a:pathLst>
                  <a:path w="31564" h="31552" extrusionOk="0">
                    <a:moveTo>
                      <a:pt x="31433" y="0"/>
                    </a:moveTo>
                    <a:lnTo>
                      <a:pt x="0" y="31421"/>
                    </a:lnTo>
                    <a:cubicBezTo>
                      <a:pt x="36" y="31468"/>
                      <a:pt x="72" y="31504"/>
                      <a:pt x="108" y="31552"/>
                    </a:cubicBezTo>
                    <a:lnTo>
                      <a:pt x="31564" y="107"/>
                    </a:lnTo>
                    <a:lnTo>
                      <a:pt x="3143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7" name="Google Shape;3967;p27"/>
              <p:cNvSpPr/>
              <p:nvPr/>
            </p:nvSpPr>
            <p:spPr>
              <a:xfrm>
                <a:off x="3646575" y="2635875"/>
                <a:ext cx="791200" cy="791200"/>
              </a:xfrm>
              <a:custGeom>
                <a:avLst/>
                <a:gdLst/>
                <a:ahLst/>
                <a:cxnLst/>
                <a:rect l="l" t="t" r="r" b="b"/>
                <a:pathLst>
                  <a:path w="31648" h="31648" extrusionOk="0">
                    <a:moveTo>
                      <a:pt x="31528" y="0"/>
                    </a:moveTo>
                    <a:lnTo>
                      <a:pt x="0" y="31516"/>
                    </a:lnTo>
                    <a:lnTo>
                      <a:pt x="120" y="31647"/>
                    </a:lnTo>
                    <a:lnTo>
                      <a:pt x="31647" y="107"/>
                    </a:lnTo>
                    <a:lnTo>
                      <a:pt x="3152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8" name="Google Shape;3968;p27"/>
              <p:cNvSpPr/>
              <p:nvPr/>
            </p:nvSpPr>
            <p:spPr>
              <a:xfrm>
                <a:off x="3663250" y="2652250"/>
                <a:ext cx="792075" cy="792075"/>
              </a:xfrm>
              <a:custGeom>
                <a:avLst/>
                <a:gdLst/>
                <a:ahLst/>
                <a:cxnLst/>
                <a:rect l="l" t="t" r="r" b="b"/>
                <a:pathLst>
                  <a:path w="31683" h="31683" extrusionOk="0">
                    <a:moveTo>
                      <a:pt x="31552" y="0"/>
                    </a:moveTo>
                    <a:lnTo>
                      <a:pt x="0" y="31564"/>
                    </a:lnTo>
                    <a:cubicBezTo>
                      <a:pt x="36" y="31587"/>
                      <a:pt x="60" y="31623"/>
                      <a:pt x="95" y="31659"/>
                    </a:cubicBezTo>
                    <a:lnTo>
                      <a:pt x="119" y="31683"/>
                    </a:lnTo>
                    <a:lnTo>
                      <a:pt x="31683" y="119"/>
                    </a:lnTo>
                    <a:lnTo>
                      <a:pt x="31647" y="95"/>
                    </a:lnTo>
                    <a:cubicBezTo>
                      <a:pt x="31623" y="60"/>
                      <a:pt x="31588" y="36"/>
                      <a:pt x="3155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9" name="Google Shape;3969;p27"/>
              <p:cNvSpPr/>
              <p:nvPr/>
            </p:nvSpPr>
            <p:spPr>
              <a:xfrm>
                <a:off x="3680500" y="2669500"/>
                <a:ext cx="791200" cy="791500"/>
              </a:xfrm>
              <a:custGeom>
                <a:avLst/>
                <a:gdLst/>
                <a:ahLst/>
                <a:cxnLst/>
                <a:rect l="l" t="t" r="r" b="b"/>
                <a:pathLst>
                  <a:path w="31648" h="31660" extrusionOk="0">
                    <a:moveTo>
                      <a:pt x="31529" y="1"/>
                    </a:moveTo>
                    <a:lnTo>
                      <a:pt x="1" y="31540"/>
                    </a:lnTo>
                    <a:cubicBezTo>
                      <a:pt x="37" y="31576"/>
                      <a:pt x="72" y="31612"/>
                      <a:pt x="120" y="31659"/>
                    </a:cubicBezTo>
                    <a:lnTo>
                      <a:pt x="31648" y="120"/>
                    </a:lnTo>
                    <a:cubicBezTo>
                      <a:pt x="31612" y="84"/>
                      <a:pt x="31564" y="48"/>
                      <a:pt x="3152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0" name="Google Shape;3970;p27"/>
              <p:cNvSpPr/>
              <p:nvPr/>
            </p:nvSpPr>
            <p:spPr>
              <a:xfrm>
                <a:off x="3698375" y="2687675"/>
                <a:ext cx="789100" cy="789100"/>
              </a:xfrm>
              <a:custGeom>
                <a:avLst/>
                <a:gdLst/>
                <a:ahLst/>
                <a:cxnLst/>
                <a:rect l="l" t="t" r="r" b="b"/>
                <a:pathLst>
                  <a:path w="31564" h="31564" extrusionOk="0">
                    <a:moveTo>
                      <a:pt x="31456" y="0"/>
                    </a:moveTo>
                    <a:lnTo>
                      <a:pt x="0" y="31444"/>
                    </a:lnTo>
                    <a:lnTo>
                      <a:pt x="131" y="31563"/>
                    </a:lnTo>
                    <a:lnTo>
                      <a:pt x="31564" y="119"/>
                    </a:lnTo>
                    <a:cubicBezTo>
                      <a:pt x="31528" y="83"/>
                      <a:pt x="31492" y="36"/>
                      <a:pt x="3145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1" name="Google Shape;3971;p27"/>
              <p:cNvSpPr/>
              <p:nvPr/>
            </p:nvSpPr>
            <p:spPr>
              <a:xfrm>
                <a:off x="3717125" y="2706125"/>
                <a:ext cx="785525" cy="785525"/>
              </a:xfrm>
              <a:custGeom>
                <a:avLst/>
                <a:gdLst/>
                <a:ahLst/>
                <a:cxnLst/>
                <a:rect l="l" t="t" r="r" b="b"/>
                <a:pathLst>
                  <a:path w="31421" h="31421" extrusionOk="0">
                    <a:moveTo>
                      <a:pt x="31314" y="0"/>
                    </a:moveTo>
                    <a:lnTo>
                      <a:pt x="0" y="31325"/>
                    </a:lnTo>
                    <a:lnTo>
                      <a:pt x="131" y="31421"/>
                    </a:lnTo>
                    <a:lnTo>
                      <a:pt x="31421" y="143"/>
                    </a:lnTo>
                    <a:cubicBezTo>
                      <a:pt x="31385" y="95"/>
                      <a:pt x="31349" y="48"/>
                      <a:pt x="3131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2" name="Google Shape;3972;p27"/>
              <p:cNvSpPr/>
              <p:nvPr/>
            </p:nvSpPr>
            <p:spPr>
              <a:xfrm>
                <a:off x="3736475" y="2725750"/>
                <a:ext cx="780475" cy="780500"/>
              </a:xfrm>
              <a:custGeom>
                <a:avLst/>
                <a:gdLst/>
                <a:ahLst/>
                <a:cxnLst/>
                <a:rect l="l" t="t" r="r" b="b"/>
                <a:pathLst>
                  <a:path w="31219" h="31220" extrusionOk="0">
                    <a:moveTo>
                      <a:pt x="31123" y="1"/>
                    </a:moveTo>
                    <a:lnTo>
                      <a:pt x="0" y="31112"/>
                    </a:lnTo>
                    <a:cubicBezTo>
                      <a:pt x="48" y="31148"/>
                      <a:pt x="95" y="31183"/>
                      <a:pt x="143" y="31219"/>
                    </a:cubicBezTo>
                    <a:lnTo>
                      <a:pt x="31218" y="132"/>
                    </a:lnTo>
                    <a:cubicBezTo>
                      <a:pt x="31183" y="84"/>
                      <a:pt x="31159" y="37"/>
                      <a:pt x="3112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3" name="Google Shape;3973;p27"/>
              <p:cNvSpPr/>
              <p:nvPr/>
            </p:nvSpPr>
            <p:spPr>
              <a:xfrm>
                <a:off x="3756400" y="2745700"/>
                <a:ext cx="773950" cy="774225"/>
              </a:xfrm>
              <a:custGeom>
                <a:avLst/>
                <a:gdLst/>
                <a:ahLst/>
                <a:cxnLst/>
                <a:rect l="l" t="t" r="r" b="b"/>
                <a:pathLst>
                  <a:path w="30958" h="30969" extrusionOk="0">
                    <a:moveTo>
                      <a:pt x="30874" y="1"/>
                    </a:moveTo>
                    <a:lnTo>
                      <a:pt x="1" y="30874"/>
                    </a:lnTo>
                    <a:cubicBezTo>
                      <a:pt x="60" y="30897"/>
                      <a:pt x="108" y="30933"/>
                      <a:pt x="156" y="30969"/>
                    </a:cubicBezTo>
                    <a:lnTo>
                      <a:pt x="30957" y="144"/>
                    </a:lnTo>
                    <a:lnTo>
                      <a:pt x="3087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4" name="Google Shape;3974;p27"/>
              <p:cNvSpPr/>
              <p:nvPr/>
            </p:nvSpPr>
            <p:spPr>
              <a:xfrm>
                <a:off x="3777550" y="2766550"/>
                <a:ext cx="765875" cy="766175"/>
              </a:xfrm>
              <a:custGeom>
                <a:avLst/>
                <a:gdLst/>
                <a:ahLst/>
                <a:cxnLst/>
                <a:rect l="l" t="t" r="r" b="b"/>
                <a:pathLst>
                  <a:path w="30635" h="30647" extrusionOk="0">
                    <a:moveTo>
                      <a:pt x="30552" y="0"/>
                    </a:moveTo>
                    <a:lnTo>
                      <a:pt x="0" y="30552"/>
                    </a:lnTo>
                    <a:cubicBezTo>
                      <a:pt x="48" y="30587"/>
                      <a:pt x="95" y="30611"/>
                      <a:pt x="143" y="30647"/>
                    </a:cubicBezTo>
                    <a:lnTo>
                      <a:pt x="30635" y="155"/>
                    </a:lnTo>
                    <a:cubicBezTo>
                      <a:pt x="30611" y="107"/>
                      <a:pt x="30575" y="60"/>
                      <a:pt x="3055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5" name="Google Shape;3975;p27"/>
              <p:cNvSpPr/>
              <p:nvPr/>
            </p:nvSpPr>
            <p:spPr>
              <a:xfrm>
                <a:off x="3799275" y="2788575"/>
                <a:ext cx="756075" cy="756075"/>
              </a:xfrm>
              <a:custGeom>
                <a:avLst/>
                <a:gdLst/>
                <a:ahLst/>
                <a:cxnLst/>
                <a:rect l="l" t="t" r="r" b="b"/>
                <a:pathLst>
                  <a:path w="30243" h="30243" extrusionOk="0">
                    <a:moveTo>
                      <a:pt x="30171" y="0"/>
                    </a:moveTo>
                    <a:lnTo>
                      <a:pt x="0" y="30159"/>
                    </a:lnTo>
                    <a:lnTo>
                      <a:pt x="155" y="30242"/>
                    </a:lnTo>
                    <a:lnTo>
                      <a:pt x="30242" y="155"/>
                    </a:lnTo>
                    <a:cubicBezTo>
                      <a:pt x="30218" y="95"/>
                      <a:pt x="30195" y="48"/>
                      <a:pt x="3017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6" name="Google Shape;3976;p27"/>
              <p:cNvSpPr/>
              <p:nvPr/>
            </p:nvSpPr>
            <p:spPr>
              <a:xfrm>
                <a:off x="3821900" y="2811200"/>
                <a:ext cx="744750" cy="744750"/>
              </a:xfrm>
              <a:custGeom>
                <a:avLst/>
                <a:gdLst/>
                <a:ahLst/>
                <a:cxnLst/>
                <a:rect l="l" t="t" r="r" b="b"/>
                <a:pathLst>
                  <a:path w="29790" h="29790" extrusionOk="0">
                    <a:moveTo>
                      <a:pt x="29706" y="0"/>
                    </a:moveTo>
                    <a:lnTo>
                      <a:pt x="0" y="29706"/>
                    </a:lnTo>
                    <a:lnTo>
                      <a:pt x="167" y="29789"/>
                    </a:lnTo>
                    <a:lnTo>
                      <a:pt x="29790" y="155"/>
                    </a:lnTo>
                    <a:cubicBezTo>
                      <a:pt x="29766" y="107"/>
                      <a:pt x="29742" y="48"/>
                      <a:pt x="2970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7" name="Google Shape;3977;p27"/>
              <p:cNvSpPr/>
              <p:nvPr/>
            </p:nvSpPr>
            <p:spPr>
              <a:xfrm>
                <a:off x="3845400" y="2834700"/>
                <a:ext cx="731375" cy="731375"/>
              </a:xfrm>
              <a:custGeom>
                <a:avLst/>
                <a:gdLst/>
                <a:ahLst/>
                <a:cxnLst/>
                <a:rect l="l" t="t" r="r" b="b"/>
                <a:pathLst>
                  <a:path w="29255" h="29255" extrusionOk="0">
                    <a:moveTo>
                      <a:pt x="29183" y="1"/>
                    </a:moveTo>
                    <a:lnTo>
                      <a:pt x="1" y="29183"/>
                    </a:lnTo>
                    <a:lnTo>
                      <a:pt x="168" y="29254"/>
                    </a:lnTo>
                    <a:lnTo>
                      <a:pt x="29255" y="167"/>
                    </a:lnTo>
                    <a:cubicBezTo>
                      <a:pt x="29243" y="108"/>
                      <a:pt x="29207" y="48"/>
                      <a:pt x="2918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8" name="Google Shape;3978;p27"/>
              <p:cNvSpPr/>
              <p:nvPr/>
            </p:nvSpPr>
            <p:spPr>
              <a:xfrm>
                <a:off x="3869825" y="2859100"/>
                <a:ext cx="716475" cy="716500"/>
              </a:xfrm>
              <a:custGeom>
                <a:avLst/>
                <a:gdLst/>
                <a:ahLst/>
                <a:cxnLst/>
                <a:rect l="l" t="t" r="r" b="b"/>
                <a:pathLst>
                  <a:path w="28659" h="28660" extrusionOk="0">
                    <a:moveTo>
                      <a:pt x="28587" y="1"/>
                    </a:moveTo>
                    <a:lnTo>
                      <a:pt x="0" y="28600"/>
                    </a:lnTo>
                    <a:lnTo>
                      <a:pt x="179" y="28659"/>
                    </a:lnTo>
                    <a:lnTo>
                      <a:pt x="28659" y="168"/>
                    </a:lnTo>
                    <a:cubicBezTo>
                      <a:pt x="28635" y="108"/>
                      <a:pt x="28611" y="61"/>
                      <a:pt x="2858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9" name="Google Shape;3979;p27"/>
              <p:cNvSpPr/>
              <p:nvPr/>
            </p:nvSpPr>
            <p:spPr>
              <a:xfrm>
                <a:off x="3895425" y="2884425"/>
                <a:ext cx="699200" cy="699200"/>
              </a:xfrm>
              <a:custGeom>
                <a:avLst/>
                <a:gdLst/>
                <a:ahLst/>
                <a:cxnLst/>
                <a:rect l="l" t="t" r="r" b="b"/>
                <a:pathLst>
                  <a:path w="27968" h="27968" extrusionOk="0">
                    <a:moveTo>
                      <a:pt x="27908" y="0"/>
                    </a:moveTo>
                    <a:lnTo>
                      <a:pt x="0" y="27908"/>
                    </a:lnTo>
                    <a:lnTo>
                      <a:pt x="179" y="27968"/>
                    </a:lnTo>
                    <a:lnTo>
                      <a:pt x="27968" y="179"/>
                    </a:lnTo>
                    <a:cubicBezTo>
                      <a:pt x="27944" y="119"/>
                      <a:pt x="27920" y="60"/>
                      <a:pt x="2790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0" name="Google Shape;3980;p27"/>
              <p:cNvSpPr/>
              <p:nvPr/>
            </p:nvSpPr>
            <p:spPr>
              <a:xfrm>
                <a:off x="3921600" y="2910900"/>
                <a:ext cx="680175" cy="680175"/>
              </a:xfrm>
              <a:custGeom>
                <a:avLst/>
                <a:gdLst/>
                <a:ahLst/>
                <a:cxnLst/>
                <a:rect l="l" t="t" r="r" b="b"/>
                <a:pathLst>
                  <a:path w="27207" h="27207" extrusionOk="0">
                    <a:moveTo>
                      <a:pt x="27159" y="1"/>
                    </a:moveTo>
                    <a:lnTo>
                      <a:pt x="1" y="27147"/>
                    </a:lnTo>
                    <a:lnTo>
                      <a:pt x="191" y="27206"/>
                    </a:lnTo>
                    <a:lnTo>
                      <a:pt x="27207" y="191"/>
                    </a:lnTo>
                    <a:cubicBezTo>
                      <a:pt x="27195" y="132"/>
                      <a:pt x="27171" y="60"/>
                      <a:pt x="2715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1" name="Google Shape;3981;p27"/>
              <p:cNvSpPr/>
              <p:nvPr/>
            </p:nvSpPr>
            <p:spPr>
              <a:xfrm>
                <a:off x="3949300" y="2938575"/>
                <a:ext cx="658725" cy="658450"/>
              </a:xfrm>
              <a:custGeom>
                <a:avLst/>
                <a:gdLst/>
                <a:ahLst/>
                <a:cxnLst/>
                <a:rect l="l" t="t" r="r" b="b"/>
                <a:pathLst>
                  <a:path w="26349" h="26338" extrusionOk="0">
                    <a:moveTo>
                      <a:pt x="26301" y="1"/>
                    </a:moveTo>
                    <a:lnTo>
                      <a:pt x="0" y="26302"/>
                    </a:lnTo>
                    <a:lnTo>
                      <a:pt x="203" y="26338"/>
                    </a:lnTo>
                    <a:lnTo>
                      <a:pt x="26349" y="203"/>
                    </a:lnTo>
                    <a:cubicBezTo>
                      <a:pt x="26325" y="132"/>
                      <a:pt x="26313" y="60"/>
                      <a:pt x="2630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2" name="Google Shape;3982;p27"/>
              <p:cNvSpPr/>
              <p:nvPr/>
            </p:nvSpPr>
            <p:spPr>
              <a:xfrm>
                <a:off x="3978175" y="2967450"/>
                <a:ext cx="634625" cy="634350"/>
              </a:xfrm>
              <a:custGeom>
                <a:avLst/>
                <a:gdLst/>
                <a:ahLst/>
                <a:cxnLst/>
                <a:rect l="l" t="t" r="r" b="b"/>
                <a:pathLst>
                  <a:path w="25385" h="25374" extrusionOk="0">
                    <a:moveTo>
                      <a:pt x="25348" y="1"/>
                    </a:moveTo>
                    <a:lnTo>
                      <a:pt x="0" y="25349"/>
                    </a:lnTo>
                    <a:lnTo>
                      <a:pt x="214" y="25373"/>
                    </a:lnTo>
                    <a:lnTo>
                      <a:pt x="25384" y="215"/>
                    </a:lnTo>
                    <a:cubicBezTo>
                      <a:pt x="25372" y="144"/>
                      <a:pt x="25360" y="72"/>
                      <a:pt x="2534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3" name="Google Shape;3983;p27"/>
              <p:cNvSpPr/>
              <p:nvPr/>
            </p:nvSpPr>
            <p:spPr>
              <a:xfrm>
                <a:off x="4008525" y="2997825"/>
                <a:ext cx="607250" cy="607225"/>
              </a:xfrm>
              <a:custGeom>
                <a:avLst/>
                <a:gdLst/>
                <a:ahLst/>
                <a:cxnLst/>
                <a:rect l="l" t="t" r="r" b="b"/>
                <a:pathLst>
                  <a:path w="24290" h="24289" extrusionOk="0">
                    <a:moveTo>
                      <a:pt x="24277" y="0"/>
                    </a:moveTo>
                    <a:lnTo>
                      <a:pt x="0" y="24277"/>
                    </a:lnTo>
                    <a:cubicBezTo>
                      <a:pt x="72" y="24277"/>
                      <a:pt x="155" y="24289"/>
                      <a:pt x="227" y="24289"/>
                    </a:cubicBezTo>
                    <a:lnTo>
                      <a:pt x="24289" y="215"/>
                    </a:lnTo>
                    <a:cubicBezTo>
                      <a:pt x="24289" y="143"/>
                      <a:pt x="24289" y="72"/>
                      <a:pt x="2427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4" name="Google Shape;3984;p27"/>
              <p:cNvSpPr/>
              <p:nvPr/>
            </p:nvSpPr>
            <p:spPr>
              <a:xfrm>
                <a:off x="4040675" y="3029675"/>
                <a:ext cx="576875" cy="576875"/>
              </a:xfrm>
              <a:custGeom>
                <a:avLst/>
                <a:gdLst/>
                <a:ahLst/>
                <a:cxnLst/>
                <a:rect l="l" t="t" r="r" b="b"/>
                <a:pathLst>
                  <a:path w="23075" h="23075" extrusionOk="0">
                    <a:moveTo>
                      <a:pt x="23075" y="0"/>
                    </a:moveTo>
                    <a:lnTo>
                      <a:pt x="0" y="23075"/>
                    </a:lnTo>
                    <a:lnTo>
                      <a:pt x="238" y="23075"/>
                    </a:lnTo>
                    <a:lnTo>
                      <a:pt x="23075" y="238"/>
                    </a:lnTo>
                    <a:cubicBezTo>
                      <a:pt x="23075" y="155"/>
                      <a:pt x="23075" y="84"/>
                      <a:pt x="230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5" name="Google Shape;3985;p27"/>
              <p:cNvSpPr/>
              <p:nvPr/>
            </p:nvSpPr>
            <p:spPr>
              <a:xfrm>
                <a:off x="4074300" y="3063600"/>
                <a:ext cx="543250" cy="543250"/>
              </a:xfrm>
              <a:custGeom>
                <a:avLst/>
                <a:gdLst/>
                <a:ahLst/>
                <a:cxnLst/>
                <a:rect l="l" t="t" r="r" b="b"/>
                <a:pathLst>
                  <a:path w="21730" h="21730" extrusionOk="0">
                    <a:moveTo>
                      <a:pt x="21730" y="1"/>
                    </a:moveTo>
                    <a:lnTo>
                      <a:pt x="1" y="21729"/>
                    </a:lnTo>
                    <a:lnTo>
                      <a:pt x="239" y="21729"/>
                    </a:lnTo>
                    <a:lnTo>
                      <a:pt x="21730" y="239"/>
                    </a:lnTo>
                    <a:lnTo>
                      <a:pt x="2173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6" name="Google Shape;3986;p27"/>
              <p:cNvSpPr/>
              <p:nvPr/>
            </p:nvSpPr>
            <p:spPr>
              <a:xfrm>
                <a:off x="4110325" y="3099325"/>
                <a:ext cx="505450" cy="505450"/>
              </a:xfrm>
              <a:custGeom>
                <a:avLst/>
                <a:gdLst/>
                <a:ahLst/>
                <a:cxnLst/>
                <a:rect l="l" t="t" r="r" b="b"/>
                <a:pathLst>
                  <a:path w="20218" h="20218" extrusionOk="0">
                    <a:moveTo>
                      <a:pt x="20217" y="0"/>
                    </a:moveTo>
                    <a:lnTo>
                      <a:pt x="0" y="20217"/>
                    </a:lnTo>
                    <a:lnTo>
                      <a:pt x="262" y="20193"/>
                    </a:lnTo>
                    <a:lnTo>
                      <a:pt x="20182" y="274"/>
                    </a:lnTo>
                    <a:lnTo>
                      <a:pt x="2021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7" name="Google Shape;3987;p27"/>
              <p:cNvSpPr/>
              <p:nvPr/>
            </p:nvSpPr>
            <p:spPr>
              <a:xfrm>
                <a:off x="4149325" y="3138325"/>
                <a:ext cx="461375" cy="461375"/>
              </a:xfrm>
              <a:custGeom>
                <a:avLst/>
                <a:gdLst/>
                <a:ahLst/>
                <a:cxnLst/>
                <a:rect l="l" t="t" r="r" b="b"/>
                <a:pathLst>
                  <a:path w="18455" h="18455" extrusionOk="0">
                    <a:moveTo>
                      <a:pt x="18455" y="0"/>
                    </a:moveTo>
                    <a:lnTo>
                      <a:pt x="0" y="18455"/>
                    </a:lnTo>
                    <a:lnTo>
                      <a:pt x="0" y="18455"/>
                    </a:lnTo>
                    <a:lnTo>
                      <a:pt x="286" y="18407"/>
                    </a:lnTo>
                    <a:lnTo>
                      <a:pt x="18407" y="286"/>
                    </a:lnTo>
                    <a:lnTo>
                      <a:pt x="1845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8" name="Google Shape;3988;p27"/>
              <p:cNvSpPr/>
              <p:nvPr/>
            </p:nvSpPr>
            <p:spPr>
              <a:xfrm>
                <a:off x="4191275" y="3180575"/>
                <a:ext cx="411100" cy="410800"/>
              </a:xfrm>
              <a:custGeom>
                <a:avLst/>
                <a:gdLst/>
                <a:ahLst/>
                <a:cxnLst/>
                <a:rect l="l" t="t" r="r" b="b"/>
                <a:pathLst>
                  <a:path w="16444" h="16432" extrusionOk="0">
                    <a:moveTo>
                      <a:pt x="16443" y="1"/>
                    </a:moveTo>
                    <a:lnTo>
                      <a:pt x="1" y="16431"/>
                    </a:lnTo>
                    <a:cubicBezTo>
                      <a:pt x="120" y="16407"/>
                      <a:pt x="227" y="16384"/>
                      <a:pt x="334" y="16348"/>
                    </a:cubicBezTo>
                    <a:lnTo>
                      <a:pt x="16360" y="322"/>
                    </a:lnTo>
                    <a:cubicBezTo>
                      <a:pt x="16384" y="215"/>
                      <a:pt x="16420" y="108"/>
                      <a:pt x="1644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9" name="Google Shape;3989;p27"/>
              <p:cNvSpPr/>
              <p:nvPr/>
            </p:nvSpPr>
            <p:spPr>
              <a:xfrm>
                <a:off x="4239200" y="3228500"/>
                <a:ext cx="349175" cy="349175"/>
              </a:xfrm>
              <a:custGeom>
                <a:avLst/>
                <a:gdLst/>
                <a:ahLst/>
                <a:cxnLst/>
                <a:rect l="l" t="t" r="r" b="b"/>
                <a:pathLst>
                  <a:path w="13967" h="13967" extrusionOk="0">
                    <a:moveTo>
                      <a:pt x="13967" y="1"/>
                    </a:moveTo>
                    <a:lnTo>
                      <a:pt x="1" y="13967"/>
                    </a:lnTo>
                    <a:lnTo>
                      <a:pt x="1" y="13967"/>
                    </a:lnTo>
                    <a:lnTo>
                      <a:pt x="370" y="13836"/>
                    </a:lnTo>
                    <a:lnTo>
                      <a:pt x="13836" y="370"/>
                    </a:lnTo>
                    <a:cubicBezTo>
                      <a:pt x="13884" y="239"/>
                      <a:pt x="13919" y="120"/>
                      <a:pt x="1396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0" name="Google Shape;3990;p27"/>
              <p:cNvSpPr/>
              <p:nvPr/>
            </p:nvSpPr>
            <p:spPr>
              <a:xfrm>
                <a:off x="4295775" y="3284750"/>
                <a:ext cx="269975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799" h="10812" extrusionOk="0">
                    <a:moveTo>
                      <a:pt x="10799" y="1"/>
                    </a:moveTo>
                    <a:lnTo>
                      <a:pt x="0" y="10812"/>
                    </a:lnTo>
                    <a:cubicBezTo>
                      <a:pt x="155" y="10740"/>
                      <a:pt x="310" y="10657"/>
                      <a:pt x="476" y="10574"/>
                    </a:cubicBezTo>
                    <a:lnTo>
                      <a:pt x="10561" y="477"/>
                    </a:lnTo>
                    <a:cubicBezTo>
                      <a:pt x="10644" y="322"/>
                      <a:pt x="10728" y="168"/>
                      <a:pt x="1079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1" name="Google Shape;3991;p27"/>
              <p:cNvSpPr/>
              <p:nvPr/>
            </p:nvSpPr>
            <p:spPr>
              <a:xfrm>
                <a:off x="4375225" y="3364225"/>
                <a:ext cx="145000" cy="145300"/>
              </a:xfrm>
              <a:custGeom>
                <a:avLst/>
                <a:gdLst/>
                <a:ahLst/>
                <a:cxnLst/>
                <a:rect l="l" t="t" r="r" b="b"/>
                <a:pathLst>
                  <a:path w="5800" h="5812" extrusionOk="0">
                    <a:moveTo>
                      <a:pt x="5799" y="1"/>
                    </a:moveTo>
                    <a:lnTo>
                      <a:pt x="1" y="5811"/>
                    </a:lnTo>
                    <a:cubicBezTo>
                      <a:pt x="287" y="5609"/>
                      <a:pt x="584" y="5406"/>
                      <a:pt x="858" y="5180"/>
                    </a:cubicBezTo>
                    <a:lnTo>
                      <a:pt x="5180" y="870"/>
                    </a:lnTo>
                    <a:cubicBezTo>
                      <a:pt x="5395" y="584"/>
                      <a:pt x="5597" y="299"/>
                      <a:pt x="579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92" name="Google Shape;3992;p27"/>
            <p:cNvGrpSpPr/>
            <p:nvPr/>
          </p:nvGrpSpPr>
          <p:grpSpPr>
            <a:xfrm>
              <a:off x="-578087" y="298039"/>
              <a:ext cx="1758795" cy="1759268"/>
              <a:chOff x="3502200" y="2491200"/>
              <a:chExt cx="1115350" cy="1115650"/>
            </a:xfrm>
          </p:grpSpPr>
          <p:sp>
            <p:nvSpPr>
              <p:cNvPr id="3993" name="Google Shape;3993;p27"/>
              <p:cNvSpPr/>
              <p:nvPr/>
            </p:nvSpPr>
            <p:spPr>
              <a:xfrm>
                <a:off x="3606975" y="2596575"/>
                <a:ext cx="126550" cy="126525"/>
              </a:xfrm>
              <a:custGeom>
                <a:avLst/>
                <a:gdLst/>
                <a:ahLst/>
                <a:cxnLst/>
                <a:rect l="l" t="t" r="r" b="b"/>
                <a:pathLst>
                  <a:path w="5062" h="5061" extrusionOk="0">
                    <a:moveTo>
                      <a:pt x="5061" y="1"/>
                    </a:moveTo>
                    <a:lnTo>
                      <a:pt x="5061" y="1"/>
                    </a:lnTo>
                    <a:cubicBezTo>
                      <a:pt x="4728" y="251"/>
                      <a:pt x="4382" y="501"/>
                      <a:pt x="4049" y="775"/>
                    </a:cubicBezTo>
                    <a:lnTo>
                      <a:pt x="775" y="4049"/>
                    </a:lnTo>
                    <a:cubicBezTo>
                      <a:pt x="513" y="4370"/>
                      <a:pt x="251" y="4716"/>
                      <a:pt x="1" y="5061"/>
                    </a:cubicBezTo>
                    <a:lnTo>
                      <a:pt x="506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4" name="Google Shape;3994;p27"/>
              <p:cNvSpPr/>
              <p:nvPr/>
            </p:nvSpPr>
            <p:spPr>
              <a:xfrm>
                <a:off x="3557275" y="2546575"/>
                <a:ext cx="260175" cy="260175"/>
              </a:xfrm>
              <a:custGeom>
                <a:avLst/>
                <a:gdLst/>
                <a:ahLst/>
                <a:cxnLst/>
                <a:rect l="l" t="t" r="r" b="b"/>
                <a:pathLst>
                  <a:path w="10407" h="10407" extrusionOk="0">
                    <a:moveTo>
                      <a:pt x="10407" y="0"/>
                    </a:moveTo>
                    <a:cubicBezTo>
                      <a:pt x="10264" y="72"/>
                      <a:pt x="10097" y="155"/>
                      <a:pt x="9942" y="227"/>
                    </a:cubicBezTo>
                    <a:lnTo>
                      <a:pt x="239" y="9930"/>
                    </a:lnTo>
                    <a:cubicBezTo>
                      <a:pt x="155" y="10085"/>
                      <a:pt x="84" y="10252"/>
                      <a:pt x="1" y="10406"/>
                    </a:cubicBezTo>
                    <a:lnTo>
                      <a:pt x="1040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5" name="Google Shape;3995;p27"/>
              <p:cNvSpPr/>
              <p:nvPr/>
            </p:nvSpPr>
            <p:spPr>
              <a:xfrm>
                <a:off x="3532875" y="2522175"/>
                <a:ext cx="342625" cy="342625"/>
              </a:xfrm>
              <a:custGeom>
                <a:avLst/>
                <a:gdLst/>
                <a:ahLst/>
                <a:cxnLst/>
                <a:rect l="l" t="t" r="r" b="b"/>
                <a:pathLst>
                  <a:path w="13705" h="13705" extrusionOk="0">
                    <a:moveTo>
                      <a:pt x="13704" y="0"/>
                    </a:moveTo>
                    <a:lnTo>
                      <a:pt x="13704" y="0"/>
                    </a:lnTo>
                    <a:cubicBezTo>
                      <a:pt x="13585" y="48"/>
                      <a:pt x="13454" y="107"/>
                      <a:pt x="13323" y="155"/>
                    </a:cubicBezTo>
                    <a:lnTo>
                      <a:pt x="155" y="13323"/>
                    </a:lnTo>
                    <a:cubicBezTo>
                      <a:pt x="107" y="13454"/>
                      <a:pt x="60" y="13585"/>
                      <a:pt x="0" y="13704"/>
                    </a:cubicBezTo>
                    <a:lnTo>
                      <a:pt x="1370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6" name="Google Shape;3996;p27"/>
              <p:cNvSpPr/>
              <p:nvPr/>
            </p:nvSpPr>
            <p:spPr>
              <a:xfrm>
                <a:off x="3518575" y="2507875"/>
                <a:ext cx="405450" cy="405425"/>
              </a:xfrm>
              <a:custGeom>
                <a:avLst/>
                <a:gdLst/>
                <a:ahLst/>
                <a:cxnLst/>
                <a:rect l="l" t="t" r="r" b="b"/>
                <a:pathLst>
                  <a:path w="16218" h="16217" extrusionOk="0">
                    <a:moveTo>
                      <a:pt x="16217" y="1"/>
                    </a:moveTo>
                    <a:lnTo>
                      <a:pt x="16217" y="1"/>
                    </a:lnTo>
                    <a:cubicBezTo>
                      <a:pt x="16110" y="24"/>
                      <a:pt x="16003" y="60"/>
                      <a:pt x="15884" y="96"/>
                    </a:cubicBezTo>
                    <a:lnTo>
                      <a:pt x="96" y="15884"/>
                    </a:lnTo>
                    <a:cubicBezTo>
                      <a:pt x="60" y="15991"/>
                      <a:pt x="37" y="16098"/>
                      <a:pt x="1" y="16217"/>
                    </a:cubicBezTo>
                    <a:lnTo>
                      <a:pt x="1621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7" name="Google Shape;3997;p27"/>
              <p:cNvSpPr/>
              <p:nvPr/>
            </p:nvSpPr>
            <p:spPr>
              <a:xfrm>
                <a:off x="3509950" y="2499250"/>
                <a:ext cx="456925" cy="456925"/>
              </a:xfrm>
              <a:custGeom>
                <a:avLst/>
                <a:gdLst/>
                <a:ahLst/>
                <a:cxnLst/>
                <a:rect l="l" t="t" r="r" b="b"/>
                <a:pathLst>
                  <a:path w="18277" h="18277" extrusionOk="0">
                    <a:moveTo>
                      <a:pt x="18277" y="0"/>
                    </a:moveTo>
                    <a:cubicBezTo>
                      <a:pt x="18181" y="12"/>
                      <a:pt x="18074" y="24"/>
                      <a:pt x="17979" y="48"/>
                    </a:cubicBezTo>
                    <a:lnTo>
                      <a:pt x="48" y="17991"/>
                    </a:lnTo>
                    <a:cubicBezTo>
                      <a:pt x="24" y="18086"/>
                      <a:pt x="12" y="18181"/>
                      <a:pt x="1" y="18276"/>
                    </a:cubicBezTo>
                    <a:lnTo>
                      <a:pt x="1827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8" name="Google Shape;3998;p27"/>
              <p:cNvSpPr/>
              <p:nvPr/>
            </p:nvSpPr>
            <p:spPr>
              <a:xfrm>
                <a:off x="3504600" y="2493600"/>
                <a:ext cx="501575" cy="501575"/>
              </a:xfrm>
              <a:custGeom>
                <a:avLst/>
                <a:gdLst/>
                <a:ahLst/>
                <a:cxnLst/>
                <a:rect l="l" t="t" r="r" b="b"/>
                <a:pathLst>
                  <a:path w="20063" h="20063" extrusionOk="0">
                    <a:moveTo>
                      <a:pt x="20062" y="0"/>
                    </a:moveTo>
                    <a:lnTo>
                      <a:pt x="20062" y="0"/>
                    </a:lnTo>
                    <a:cubicBezTo>
                      <a:pt x="19967" y="12"/>
                      <a:pt x="19872" y="24"/>
                      <a:pt x="19788" y="36"/>
                    </a:cubicBezTo>
                    <a:lnTo>
                      <a:pt x="36" y="19788"/>
                    </a:lnTo>
                    <a:cubicBezTo>
                      <a:pt x="24" y="19884"/>
                      <a:pt x="12" y="19979"/>
                      <a:pt x="0" y="20062"/>
                    </a:cubicBezTo>
                    <a:lnTo>
                      <a:pt x="2006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9" name="Google Shape;3999;p27"/>
              <p:cNvSpPr/>
              <p:nvPr/>
            </p:nvSpPr>
            <p:spPr>
              <a:xfrm>
                <a:off x="3502500" y="2491500"/>
                <a:ext cx="539675" cy="539975"/>
              </a:xfrm>
              <a:custGeom>
                <a:avLst/>
                <a:gdLst/>
                <a:ahLst/>
                <a:cxnLst/>
                <a:rect l="l" t="t" r="r" b="b"/>
                <a:pathLst>
                  <a:path w="21587" h="21599" extrusionOk="0">
                    <a:moveTo>
                      <a:pt x="21587" y="1"/>
                    </a:moveTo>
                    <a:lnTo>
                      <a:pt x="21337" y="13"/>
                    </a:lnTo>
                    <a:lnTo>
                      <a:pt x="1" y="21349"/>
                    </a:lnTo>
                    <a:lnTo>
                      <a:pt x="1" y="21599"/>
                    </a:lnTo>
                    <a:lnTo>
                      <a:pt x="2158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0" name="Google Shape;4000;p27"/>
              <p:cNvSpPr/>
              <p:nvPr/>
            </p:nvSpPr>
            <p:spPr>
              <a:xfrm>
                <a:off x="3502200" y="2491200"/>
                <a:ext cx="573925" cy="574200"/>
              </a:xfrm>
              <a:custGeom>
                <a:avLst/>
                <a:gdLst/>
                <a:ahLst/>
                <a:cxnLst/>
                <a:rect l="l" t="t" r="r" b="b"/>
                <a:pathLst>
                  <a:path w="22957" h="22968" extrusionOk="0">
                    <a:moveTo>
                      <a:pt x="22718" y="1"/>
                    </a:moveTo>
                    <a:lnTo>
                      <a:pt x="1" y="22730"/>
                    </a:lnTo>
                    <a:lnTo>
                      <a:pt x="1" y="22968"/>
                    </a:lnTo>
                    <a:lnTo>
                      <a:pt x="22956" y="13"/>
                    </a:lnTo>
                    <a:lnTo>
                      <a:pt x="2271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1" name="Google Shape;4001;p27"/>
              <p:cNvSpPr/>
              <p:nvPr/>
            </p:nvSpPr>
            <p:spPr>
              <a:xfrm>
                <a:off x="3503700" y="2493000"/>
                <a:ext cx="604575" cy="604550"/>
              </a:xfrm>
              <a:custGeom>
                <a:avLst/>
                <a:gdLst/>
                <a:ahLst/>
                <a:cxnLst/>
                <a:rect l="l" t="t" r="r" b="b"/>
                <a:pathLst>
                  <a:path w="24183" h="24182" extrusionOk="0">
                    <a:moveTo>
                      <a:pt x="23956" y="0"/>
                    </a:moveTo>
                    <a:lnTo>
                      <a:pt x="0" y="23956"/>
                    </a:lnTo>
                    <a:cubicBezTo>
                      <a:pt x="0" y="24039"/>
                      <a:pt x="0" y="24110"/>
                      <a:pt x="12" y="24182"/>
                    </a:cubicBezTo>
                    <a:lnTo>
                      <a:pt x="24182" y="24"/>
                    </a:lnTo>
                    <a:cubicBezTo>
                      <a:pt x="24111" y="0"/>
                      <a:pt x="24027" y="0"/>
                      <a:pt x="2395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2" name="Google Shape;4002;p27"/>
              <p:cNvSpPr/>
              <p:nvPr/>
            </p:nvSpPr>
            <p:spPr>
              <a:xfrm>
                <a:off x="3506975" y="2495975"/>
                <a:ext cx="631650" cy="631950"/>
              </a:xfrm>
              <a:custGeom>
                <a:avLst/>
                <a:gdLst/>
                <a:ahLst/>
                <a:cxnLst/>
                <a:rect l="l" t="t" r="r" b="b"/>
                <a:pathLst>
                  <a:path w="25266" h="25278" extrusionOk="0">
                    <a:moveTo>
                      <a:pt x="25051" y="0"/>
                    </a:moveTo>
                    <a:lnTo>
                      <a:pt x="0" y="25063"/>
                    </a:lnTo>
                    <a:cubicBezTo>
                      <a:pt x="0" y="25134"/>
                      <a:pt x="12" y="25206"/>
                      <a:pt x="24" y="25277"/>
                    </a:cubicBezTo>
                    <a:lnTo>
                      <a:pt x="25266" y="24"/>
                    </a:lnTo>
                    <a:lnTo>
                      <a:pt x="2505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3" name="Google Shape;4003;p27"/>
              <p:cNvSpPr/>
              <p:nvPr/>
            </p:nvSpPr>
            <p:spPr>
              <a:xfrm>
                <a:off x="3511450" y="2500725"/>
                <a:ext cx="656350" cy="656075"/>
              </a:xfrm>
              <a:custGeom>
                <a:avLst/>
                <a:gdLst/>
                <a:ahLst/>
                <a:cxnLst/>
                <a:rect l="l" t="t" r="r" b="b"/>
                <a:pathLst>
                  <a:path w="26254" h="26243" extrusionOk="0">
                    <a:moveTo>
                      <a:pt x="26051" y="1"/>
                    </a:moveTo>
                    <a:lnTo>
                      <a:pt x="0" y="26040"/>
                    </a:lnTo>
                    <a:cubicBezTo>
                      <a:pt x="24" y="26111"/>
                      <a:pt x="24" y="26183"/>
                      <a:pt x="48" y="26242"/>
                    </a:cubicBezTo>
                    <a:lnTo>
                      <a:pt x="26253" y="37"/>
                    </a:lnTo>
                    <a:lnTo>
                      <a:pt x="2605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4" name="Google Shape;4004;p27"/>
              <p:cNvSpPr/>
              <p:nvPr/>
            </p:nvSpPr>
            <p:spPr>
              <a:xfrm>
                <a:off x="3517400" y="2506700"/>
                <a:ext cx="678075" cy="678075"/>
              </a:xfrm>
              <a:custGeom>
                <a:avLst/>
                <a:gdLst/>
                <a:ahLst/>
                <a:cxnLst/>
                <a:rect l="l" t="t" r="r" b="b"/>
                <a:pathLst>
                  <a:path w="27123" h="27123" extrusionOk="0">
                    <a:moveTo>
                      <a:pt x="26932" y="0"/>
                    </a:moveTo>
                    <a:lnTo>
                      <a:pt x="0" y="26932"/>
                    </a:lnTo>
                    <a:cubicBezTo>
                      <a:pt x="12" y="26991"/>
                      <a:pt x="36" y="27051"/>
                      <a:pt x="48" y="27122"/>
                    </a:cubicBezTo>
                    <a:lnTo>
                      <a:pt x="27123" y="48"/>
                    </a:lnTo>
                    <a:lnTo>
                      <a:pt x="2693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5" name="Google Shape;4005;p27"/>
              <p:cNvSpPr/>
              <p:nvPr/>
            </p:nvSpPr>
            <p:spPr>
              <a:xfrm>
                <a:off x="3524525" y="2513825"/>
                <a:ext cx="697450" cy="697450"/>
              </a:xfrm>
              <a:custGeom>
                <a:avLst/>
                <a:gdLst/>
                <a:ahLst/>
                <a:cxnLst/>
                <a:rect l="l" t="t" r="r" b="b"/>
                <a:pathLst>
                  <a:path w="27898" h="27898" extrusionOk="0">
                    <a:moveTo>
                      <a:pt x="27719" y="1"/>
                    </a:moveTo>
                    <a:lnTo>
                      <a:pt x="1" y="27718"/>
                    </a:lnTo>
                    <a:cubicBezTo>
                      <a:pt x="25" y="27778"/>
                      <a:pt x="37" y="27838"/>
                      <a:pt x="60" y="27897"/>
                    </a:cubicBezTo>
                    <a:lnTo>
                      <a:pt x="27897" y="48"/>
                    </a:lnTo>
                    <a:lnTo>
                      <a:pt x="2771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6" name="Google Shape;4006;p27"/>
              <p:cNvSpPr/>
              <p:nvPr/>
            </p:nvSpPr>
            <p:spPr>
              <a:xfrm>
                <a:off x="3532875" y="2521875"/>
                <a:ext cx="714700" cy="714975"/>
              </a:xfrm>
              <a:custGeom>
                <a:avLst/>
                <a:gdLst/>
                <a:ahLst/>
                <a:cxnLst/>
                <a:rect l="l" t="t" r="r" b="b"/>
                <a:pathLst>
                  <a:path w="28588" h="28599" extrusionOk="0">
                    <a:moveTo>
                      <a:pt x="28409" y="0"/>
                    </a:moveTo>
                    <a:lnTo>
                      <a:pt x="0" y="28420"/>
                    </a:lnTo>
                    <a:cubicBezTo>
                      <a:pt x="12" y="28480"/>
                      <a:pt x="36" y="28539"/>
                      <a:pt x="60" y="28599"/>
                    </a:cubicBezTo>
                    <a:lnTo>
                      <a:pt x="28587" y="72"/>
                    </a:lnTo>
                    <a:lnTo>
                      <a:pt x="2840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7" name="Google Shape;4007;p27"/>
              <p:cNvSpPr/>
              <p:nvPr/>
            </p:nvSpPr>
            <p:spPr>
              <a:xfrm>
                <a:off x="3542100" y="2531100"/>
                <a:ext cx="730175" cy="730175"/>
              </a:xfrm>
              <a:custGeom>
                <a:avLst/>
                <a:gdLst/>
                <a:ahLst/>
                <a:cxnLst/>
                <a:rect l="l" t="t" r="r" b="b"/>
                <a:pathLst>
                  <a:path w="29207" h="29207" extrusionOk="0">
                    <a:moveTo>
                      <a:pt x="29028" y="0"/>
                    </a:moveTo>
                    <a:lnTo>
                      <a:pt x="0" y="29040"/>
                    </a:lnTo>
                    <a:cubicBezTo>
                      <a:pt x="24" y="29099"/>
                      <a:pt x="48" y="29147"/>
                      <a:pt x="72" y="29206"/>
                    </a:cubicBezTo>
                    <a:lnTo>
                      <a:pt x="29206" y="72"/>
                    </a:lnTo>
                    <a:lnTo>
                      <a:pt x="2902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8" name="Google Shape;4008;p27"/>
              <p:cNvSpPr/>
              <p:nvPr/>
            </p:nvSpPr>
            <p:spPr>
              <a:xfrm>
                <a:off x="3552225" y="2541525"/>
                <a:ext cx="743550" cy="743550"/>
              </a:xfrm>
              <a:custGeom>
                <a:avLst/>
                <a:gdLst/>
                <a:ahLst/>
                <a:cxnLst/>
                <a:rect l="l" t="t" r="r" b="b"/>
                <a:pathLst>
                  <a:path w="29742" h="29742" extrusionOk="0">
                    <a:moveTo>
                      <a:pt x="29575" y="0"/>
                    </a:moveTo>
                    <a:lnTo>
                      <a:pt x="0" y="29575"/>
                    </a:lnTo>
                    <a:cubicBezTo>
                      <a:pt x="24" y="29623"/>
                      <a:pt x="48" y="29682"/>
                      <a:pt x="72" y="29742"/>
                    </a:cubicBezTo>
                    <a:lnTo>
                      <a:pt x="29742" y="71"/>
                    </a:lnTo>
                    <a:lnTo>
                      <a:pt x="2957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9" name="Google Shape;4009;p27"/>
              <p:cNvSpPr/>
              <p:nvPr/>
            </p:nvSpPr>
            <p:spPr>
              <a:xfrm>
                <a:off x="3563225" y="2552525"/>
                <a:ext cx="755175" cy="755175"/>
              </a:xfrm>
              <a:custGeom>
                <a:avLst/>
                <a:gdLst/>
                <a:ahLst/>
                <a:cxnLst/>
                <a:rect l="l" t="t" r="r" b="b"/>
                <a:pathLst>
                  <a:path w="30207" h="30207" extrusionOk="0">
                    <a:moveTo>
                      <a:pt x="30052" y="1"/>
                    </a:moveTo>
                    <a:lnTo>
                      <a:pt x="1" y="30040"/>
                    </a:lnTo>
                    <a:cubicBezTo>
                      <a:pt x="36" y="30100"/>
                      <a:pt x="60" y="30147"/>
                      <a:pt x="84" y="30207"/>
                    </a:cubicBezTo>
                    <a:lnTo>
                      <a:pt x="30207" y="84"/>
                    </a:lnTo>
                    <a:lnTo>
                      <a:pt x="3005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0" name="Google Shape;4010;p27"/>
              <p:cNvSpPr/>
              <p:nvPr/>
            </p:nvSpPr>
            <p:spPr>
              <a:xfrm>
                <a:off x="3575125" y="2564425"/>
                <a:ext cx="765025" cy="765000"/>
              </a:xfrm>
              <a:custGeom>
                <a:avLst/>
                <a:gdLst/>
                <a:ahLst/>
                <a:cxnLst/>
                <a:rect l="l" t="t" r="r" b="b"/>
                <a:pathLst>
                  <a:path w="30601" h="30600" extrusionOk="0">
                    <a:moveTo>
                      <a:pt x="30457" y="1"/>
                    </a:moveTo>
                    <a:lnTo>
                      <a:pt x="1" y="30445"/>
                    </a:lnTo>
                    <a:cubicBezTo>
                      <a:pt x="37" y="30493"/>
                      <a:pt x="61" y="30552"/>
                      <a:pt x="96" y="30600"/>
                    </a:cubicBezTo>
                    <a:lnTo>
                      <a:pt x="30600" y="84"/>
                    </a:lnTo>
                    <a:lnTo>
                      <a:pt x="3045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1" name="Google Shape;4011;p27"/>
              <p:cNvSpPr/>
              <p:nvPr/>
            </p:nvSpPr>
            <p:spPr>
              <a:xfrm>
                <a:off x="3587925" y="2577225"/>
                <a:ext cx="773350" cy="773350"/>
              </a:xfrm>
              <a:custGeom>
                <a:avLst/>
                <a:gdLst/>
                <a:ahLst/>
                <a:cxnLst/>
                <a:rect l="l" t="t" r="r" b="b"/>
                <a:pathLst>
                  <a:path w="30934" h="30934" extrusionOk="0">
                    <a:moveTo>
                      <a:pt x="30791" y="1"/>
                    </a:moveTo>
                    <a:lnTo>
                      <a:pt x="1" y="30778"/>
                    </a:lnTo>
                    <a:lnTo>
                      <a:pt x="96" y="30933"/>
                    </a:lnTo>
                    <a:lnTo>
                      <a:pt x="30933" y="96"/>
                    </a:lnTo>
                    <a:lnTo>
                      <a:pt x="3079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2" name="Google Shape;4012;p27"/>
              <p:cNvSpPr/>
              <p:nvPr/>
            </p:nvSpPr>
            <p:spPr>
              <a:xfrm>
                <a:off x="3601625" y="2590625"/>
                <a:ext cx="780175" cy="780175"/>
              </a:xfrm>
              <a:custGeom>
                <a:avLst/>
                <a:gdLst/>
                <a:ahLst/>
                <a:cxnLst/>
                <a:rect l="l" t="t" r="r" b="b"/>
                <a:pathLst>
                  <a:path w="31207" h="31207" extrusionOk="0">
                    <a:moveTo>
                      <a:pt x="31052" y="1"/>
                    </a:moveTo>
                    <a:lnTo>
                      <a:pt x="1" y="31064"/>
                    </a:lnTo>
                    <a:lnTo>
                      <a:pt x="96" y="31207"/>
                    </a:lnTo>
                    <a:lnTo>
                      <a:pt x="31207" y="108"/>
                    </a:lnTo>
                    <a:lnTo>
                      <a:pt x="3105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3" name="Google Shape;4013;p27"/>
              <p:cNvSpPr/>
              <p:nvPr/>
            </p:nvSpPr>
            <p:spPr>
              <a:xfrm>
                <a:off x="3615925" y="2604925"/>
                <a:ext cx="784925" cy="785225"/>
              </a:xfrm>
              <a:custGeom>
                <a:avLst/>
                <a:gdLst/>
                <a:ahLst/>
                <a:cxnLst/>
                <a:rect l="l" t="t" r="r" b="b"/>
                <a:pathLst>
                  <a:path w="31397" h="31409" extrusionOk="0">
                    <a:moveTo>
                      <a:pt x="31266" y="0"/>
                    </a:moveTo>
                    <a:lnTo>
                      <a:pt x="0" y="31278"/>
                    </a:lnTo>
                    <a:cubicBezTo>
                      <a:pt x="36" y="31325"/>
                      <a:pt x="72" y="31361"/>
                      <a:pt x="107" y="31409"/>
                    </a:cubicBezTo>
                    <a:lnTo>
                      <a:pt x="31397" y="107"/>
                    </a:lnTo>
                    <a:lnTo>
                      <a:pt x="3126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4" name="Google Shape;4014;p27"/>
              <p:cNvSpPr/>
              <p:nvPr/>
            </p:nvSpPr>
            <p:spPr>
              <a:xfrm>
                <a:off x="3630800" y="2620100"/>
                <a:ext cx="789100" cy="788800"/>
              </a:xfrm>
              <a:custGeom>
                <a:avLst/>
                <a:gdLst/>
                <a:ahLst/>
                <a:cxnLst/>
                <a:rect l="l" t="t" r="r" b="b"/>
                <a:pathLst>
                  <a:path w="31564" h="31552" extrusionOk="0">
                    <a:moveTo>
                      <a:pt x="31433" y="0"/>
                    </a:moveTo>
                    <a:lnTo>
                      <a:pt x="0" y="31421"/>
                    </a:lnTo>
                    <a:cubicBezTo>
                      <a:pt x="36" y="31468"/>
                      <a:pt x="72" y="31504"/>
                      <a:pt x="108" y="31552"/>
                    </a:cubicBezTo>
                    <a:lnTo>
                      <a:pt x="31564" y="107"/>
                    </a:lnTo>
                    <a:lnTo>
                      <a:pt x="3143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5" name="Google Shape;4015;p27"/>
              <p:cNvSpPr/>
              <p:nvPr/>
            </p:nvSpPr>
            <p:spPr>
              <a:xfrm>
                <a:off x="3646575" y="2635875"/>
                <a:ext cx="791200" cy="791200"/>
              </a:xfrm>
              <a:custGeom>
                <a:avLst/>
                <a:gdLst/>
                <a:ahLst/>
                <a:cxnLst/>
                <a:rect l="l" t="t" r="r" b="b"/>
                <a:pathLst>
                  <a:path w="31648" h="31648" extrusionOk="0">
                    <a:moveTo>
                      <a:pt x="31528" y="0"/>
                    </a:moveTo>
                    <a:lnTo>
                      <a:pt x="0" y="31516"/>
                    </a:lnTo>
                    <a:lnTo>
                      <a:pt x="120" y="31647"/>
                    </a:lnTo>
                    <a:lnTo>
                      <a:pt x="31647" y="107"/>
                    </a:lnTo>
                    <a:lnTo>
                      <a:pt x="3152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6" name="Google Shape;4016;p27"/>
              <p:cNvSpPr/>
              <p:nvPr/>
            </p:nvSpPr>
            <p:spPr>
              <a:xfrm>
                <a:off x="3663250" y="2652250"/>
                <a:ext cx="792075" cy="792075"/>
              </a:xfrm>
              <a:custGeom>
                <a:avLst/>
                <a:gdLst/>
                <a:ahLst/>
                <a:cxnLst/>
                <a:rect l="l" t="t" r="r" b="b"/>
                <a:pathLst>
                  <a:path w="31683" h="31683" extrusionOk="0">
                    <a:moveTo>
                      <a:pt x="31552" y="0"/>
                    </a:moveTo>
                    <a:lnTo>
                      <a:pt x="0" y="31564"/>
                    </a:lnTo>
                    <a:cubicBezTo>
                      <a:pt x="36" y="31587"/>
                      <a:pt x="60" y="31623"/>
                      <a:pt x="95" y="31659"/>
                    </a:cubicBezTo>
                    <a:lnTo>
                      <a:pt x="119" y="31683"/>
                    </a:lnTo>
                    <a:lnTo>
                      <a:pt x="31683" y="119"/>
                    </a:lnTo>
                    <a:lnTo>
                      <a:pt x="31647" y="95"/>
                    </a:lnTo>
                    <a:cubicBezTo>
                      <a:pt x="31623" y="60"/>
                      <a:pt x="31588" y="36"/>
                      <a:pt x="3155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7" name="Google Shape;4017;p27"/>
              <p:cNvSpPr/>
              <p:nvPr/>
            </p:nvSpPr>
            <p:spPr>
              <a:xfrm>
                <a:off x="3680500" y="2669500"/>
                <a:ext cx="791200" cy="791500"/>
              </a:xfrm>
              <a:custGeom>
                <a:avLst/>
                <a:gdLst/>
                <a:ahLst/>
                <a:cxnLst/>
                <a:rect l="l" t="t" r="r" b="b"/>
                <a:pathLst>
                  <a:path w="31648" h="31660" extrusionOk="0">
                    <a:moveTo>
                      <a:pt x="31529" y="1"/>
                    </a:moveTo>
                    <a:lnTo>
                      <a:pt x="1" y="31540"/>
                    </a:lnTo>
                    <a:cubicBezTo>
                      <a:pt x="37" y="31576"/>
                      <a:pt x="72" y="31612"/>
                      <a:pt x="120" y="31659"/>
                    </a:cubicBezTo>
                    <a:lnTo>
                      <a:pt x="31648" y="120"/>
                    </a:lnTo>
                    <a:cubicBezTo>
                      <a:pt x="31612" y="84"/>
                      <a:pt x="31564" y="48"/>
                      <a:pt x="3152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8" name="Google Shape;4018;p27"/>
              <p:cNvSpPr/>
              <p:nvPr/>
            </p:nvSpPr>
            <p:spPr>
              <a:xfrm>
                <a:off x="3698375" y="2687675"/>
                <a:ext cx="789100" cy="789100"/>
              </a:xfrm>
              <a:custGeom>
                <a:avLst/>
                <a:gdLst/>
                <a:ahLst/>
                <a:cxnLst/>
                <a:rect l="l" t="t" r="r" b="b"/>
                <a:pathLst>
                  <a:path w="31564" h="31564" extrusionOk="0">
                    <a:moveTo>
                      <a:pt x="31456" y="0"/>
                    </a:moveTo>
                    <a:lnTo>
                      <a:pt x="0" y="31444"/>
                    </a:lnTo>
                    <a:lnTo>
                      <a:pt x="131" y="31563"/>
                    </a:lnTo>
                    <a:lnTo>
                      <a:pt x="31564" y="119"/>
                    </a:lnTo>
                    <a:cubicBezTo>
                      <a:pt x="31528" y="83"/>
                      <a:pt x="31492" y="36"/>
                      <a:pt x="3145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9" name="Google Shape;4019;p27"/>
              <p:cNvSpPr/>
              <p:nvPr/>
            </p:nvSpPr>
            <p:spPr>
              <a:xfrm>
                <a:off x="3717125" y="2706125"/>
                <a:ext cx="785525" cy="785525"/>
              </a:xfrm>
              <a:custGeom>
                <a:avLst/>
                <a:gdLst/>
                <a:ahLst/>
                <a:cxnLst/>
                <a:rect l="l" t="t" r="r" b="b"/>
                <a:pathLst>
                  <a:path w="31421" h="31421" extrusionOk="0">
                    <a:moveTo>
                      <a:pt x="31314" y="0"/>
                    </a:moveTo>
                    <a:lnTo>
                      <a:pt x="0" y="31325"/>
                    </a:lnTo>
                    <a:lnTo>
                      <a:pt x="131" y="31421"/>
                    </a:lnTo>
                    <a:lnTo>
                      <a:pt x="31421" y="143"/>
                    </a:lnTo>
                    <a:cubicBezTo>
                      <a:pt x="31385" y="95"/>
                      <a:pt x="31349" y="48"/>
                      <a:pt x="3131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0" name="Google Shape;4020;p27"/>
              <p:cNvSpPr/>
              <p:nvPr/>
            </p:nvSpPr>
            <p:spPr>
              <a:xfrm>
                <a:off x="3736475" y="2725750"/>
                <a:ext cx="780475" cy="780500"/>
              </a:xfrm>
              <a:custGeom>
                <a:avLst/>
                <a:gdLst/>
                <a:ahLst/>
                <a:cxnLst/>
                <a:rect l="l" t="t" r="r" b="b"/>
                <a:pathLst>
                  <a:path w="31219" h="31220" extrusionOk="0">
                    <a:moveTo>
                      <a:pt x="31123" y="1"/>
                    </a:moveTo>
                    <a:lnTo>
                      <a:pt x="0" y="31112"/>
                    </a:lnTo>
                    <a:cubicBezTo>
                      <a:pt x="48" y="31148"/>
                      <a:pt x="95" y="31183"/>
                      <a:pt x="143" y="31219"/>
                    </a:cubicBezTo>
                    <a:lnTo>
                      <a:pt x="31218" y="132"/>
                    </a:lnTo>
                    <a:cubicBezTo>
                      <a:pt x="31183" y="84"/>
                      <a:pt x="31159" y="37"/>
                      <a:pt x="3112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1" name="Google Shape;4021;p27"/>
              <p:cNvSpPr/>
              <p:nvPr/>
            </p:nvSpPr>
            <p:spPr>
              <a:xfrm>
                <a:off x="3756400" y="2745700"/>
                <a:ext cx="773950" cy="774225"/>
              </a:xfrm>
              <a:custGeom>
                <a:avLst/>
                <a:gdLst/>
                <a:ahLst/>
                <a:cxnLst/>
                <a:rect l="l" t="t" r="r" b="b"/>
                <a:pathLst>
                  <a:path w="30958" h="30969" extrusionOk="0">
                    <a:moveTo>
                      <a:pt x="30874" y="1"/>
                    </a:moveTo>
                    <a:lnTo>
                      <a:pt x="1" y="30874"/>
                    </a:lnTo>
                    <a:cubicBezTo>
                      <a:pt x="60" y="30897"/>
                      <a:pt x="108" y="30933"/>
                      <a:pt x="156" y="30969"/>
                    </a:cubicBezTo>
                    <a:lnTo>
                      <a:pt x="30957" y="144"/>
                    </a:lnTo>
                    <a:lnTo>
                      <a:pt x="3087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2" name="Google Shape;4022;p27"/>
              <p:cNvSpPr/>
              <p:nvPr/>
            </p:nvSpPr>
            <p:spPr>
              <a:xfrm>
                <a:off x="3777550" y="2766550"/>
                <a:ext cx="765875" cy="766175"/>
              </a:xfrm>
              <a:custGeom>
                <a:avLst/>
                <a:gdLst/>
                <a:ahLst/>
                <a:cxnLst/>
                <a:rect l="l" t="t" r="r" b="b"/>
                <a:pathLst>
                  <a:path w="30635" h="30647" extrusionOk="0">
                    <a:moveTo>
                      <a:pt x="30552" y="0"/>
                    </a:moveTo>
                    <a:lnTo>
                      <a:pt x="0" y="30552"/>
                    </a:lnTo>
                    <a:cubicBezTo>
                      <a:pt x="48" y="30587"/>
                      <a:pt x="95" y="30611"/>
                      <a:pt x="143" y="30647"/>
                    </a:cubicBezTo>
                    <a:lnTo>
                      <a:pt x="30635" y="155"/>
                    </a:lnTo>
                    <a:cubicBezTo>
                      <a:pt x="30611" y="107"/>
                      <a:pt x="30575" y="60"/>
                      <a:pt x="3055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3" name="Google Shape;4023;p27"/>
              <p:cNvSpPr/>
              <p:nvPr/>
            </p:nvSpPr>
            <p:spPr>
              <a:xfrm>
                <a:off x="3799275" y="2788575"/>
                <a:ext cx="756075" cy="756075"/>
              </a:xfrm>
              <a:custGeom>
                <a:avLst/>
                <a:gdLst/>
                <a:ahLst/>
                <a:cxnLst/>
                <a:rect l="l" t="t" r="r" b="b"/>
                <a:pathLst>
                  <a:path w="30243" h="30243" extrusionOk="0">
                    <a:moveTo>
                      <a:pt x="30171" y="0"/>
                    </a:moveTo>
                    <a:lnTo>
                      <a:pt x="0" y="30159"/>
                    </a:lnTo>
                    <a:lnTo>
                      <a:pt x="155" y="30242"/>
                    </a:lnTo>
                    <a:lnTo>
                      <a:pt x="30242" y="155"/>
                    </a:lnTo>
                    <a:cubicBezTo>
                      <a:pt x="30218" y="95"/>
                      <a:pt x="30195" y="48"/>
                      <a:pt x="3017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4" name="Google Shape;4024;p27"/>
              <p:cNvSpPr/>
              <p:nvPr/>
            </p:nvSpPr>
            <p:spPr>
              <a:xfrm>
                <a:off x="3821900" y="2811200"/>
                <a:ext cx="744750" cy="744750"/>
              </a:xfrm>
              <a:custGeom>
                <a:avLst/>
                <a:gdLst/>
                <a:ahLst/>
                <a:cxnLst/>
                <a:rect l="l" t="t" r="r" b="b"/>
                <a:pathLst>
                  <a:path w="29790" h="29790" extrusionOk="0">
                    <a:moveTo>
                      <a:pt x="29706" y="0"/>
                    </a:moveTo>
                    <a:lnTo>
                      <a:pt x="0" y="29706"/>
                    </a:lnTo>
                    <a:lnTo>
                      <a:pt x="167" y="29789"/>
                    </a:lnTo>
                    <a:lnTo>
                      <a:pt x="29790" y="155"/>
                    </a:lnTo>
                    <a:cubicBezTo>
                      <a:pt x="29766" y="107"/>
                      <a:pt x="29742" y="48"/>
                      <a:pt x="2970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5" name="Google Shape;4025;p27"/>
              <p:cNvSpPr/>
              <p:nvPr/>
            </p:nvSpPr>
            <p:spPr>
              <a:xfrm>
                <a:off x="3845400" y="2834700"/>
                <a:ext cx="731375" cy="731375"/>
              </a:xfrm>
              <a:custGeom>
                <a:avLst/>
                <a:gdLst/>
                <a:ahLst/>
                <a:cxnLst/>
                <a:rect l="l" t="t" r="r" b="b"/>
                <a:pathLst>
                  <a:path w="29255" h="29255" extrusionOk="0">
                    <a:moveTo>
                      <a:pt x="29183" y="1"/>
                    </a:moveTo>
                    <a:lnTo>
                      <a:pt x="1" y="29183"/>
                    </a:lnTo>
                    <a:lnTo>
                      <a:pt x="168" y="29254"/>
                    </a:lnTo>
                    <a:lnTo>
                      <a:pt x="29255" y="167"/>
                    </a:lnTo>
                    <a:cubicBezTo>
                      <a:pt x="29243" y="108"/>
                      <a:pt x="29207" y="48"/>
                      <a:pt x="2918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6" name="Google Shape;4026;p27"/>
              <p:cNvSpPr/>
              <p:nvPr/>
            </p:nvSpPr>
            <p:spPr>
              <a:xfrm>
                <a:off x="3869825" y="2859100"/>
                <a:ext cx="716475" cy="716500"/>
              </a:xfrm>
              <a:custGeom>
                <a:avLst/>
                <a:gdLst/>
                <a:ahLst/>
                <a:cxnLst/>
                <a:rect l="l" t="t" r="r" b="b"/>
                <a:pathLst>
                  <a:path w="28659" h="28660" extrusionOk="0">
                    <a:moveTo>
                      <a:pt x="28587" y="1"/>
                    </a:moveTo>
                    <a:lnTo>
                      <a:pt x="0" y="28600"/>
                    </a:lnTo>
                    <a:lnTo>
                      <a:pt x="179" y="28659"/>
                    </a:lnTo>
                    <a:lnTo>
                      <a:pt x="28659" y="168"/>
                    </a:lnTo>
                    <a:cubicBezTo>
                      <a:pt x="28635" y="108"/>
                      <a:pt x="28611" y="61"/>
                      <a:pt x="2858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7" name="Google Shape;4027;p27"/>
              <p:cNvSpPr/>
              <p:nvPr/>
            </p:nvSpPr>
            <p:spPr>
              <a:xfrm>
                <a:off x="3895425" y="2884425"/>
                <a:ext cx="699200" cy="699200"/>
              </a:xfrm>
              <a:custGeom>
                <a:avLst/>
                <a:gdLst/>
                <a:ahLst/>
                <a:cxnLst/>
                <a:rect l="l" t="t" r="r" b="b"/>
                <a:pathLst>
                  <a:path w="27968" h="27968" extrusionOk="0">
                    <a:moveTo>
                      <a:pt x="27908" y="0"/>
                    </a:moveTo>
                    <a:lnTo>
                      <a:pt x="0" y="27908"/>
                    </a:lnTo>
                    <a:lnTo>
                      <a:pt x="179" y="27968"/>
                    </a:lnTo>
                    <a:lnTo>
                      <a:pt x="27968" y="179"/>
                    </a:lnTo>
                    <a:cubicBezTo>
                      <a:pt x="27944" y="119"/>
                      <a:pt x="27920" y="60"/>
                      <a:pt x="2790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8" name="Google Shape;4028;p27"/>
              <p:cNvSpPr/>
              <p:nvPr/>
            </p:nvSpPr>
            <p:spPr>
              <a:xfrm>
                <a:off x="3921600" y="2910900"/>
                <a:ext cx="680175" cy="680175"/>
              </a:xfrm>
              <a:custGeom>
                <a:avLst/>
                <a:gdLst/>
                <a:ahLst/>
                <a:cxnLst/>
                <a:rect l="l" t="t" r="r" b="b"/>
                <a:pathLst>
                  <a:path w="27207" h="27207" extrusionOk="0">
                    <a:moveTo>
                      <a:pt x="27159" y="1"/>
                    </a:moveTo>
                    <a:lnTo>
                      <a:pt x="1" y="27147"/>
                    </a:lnTo>
                    <a:lnTo>
                      <a:pt x="191" y="27206"/>
                    </a:lnTo>
                    <a:lnTo>
                      <a:pt x="27207" y="191"/>
                    </a:lnTo>
                    <a:cubicBezTo>
                      <a:pt x="27195" y="132"/>
                      <a:pt x="27171" y="60"/>
                      <a:pt x="2715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9" name="Google Shape;4029;p27"/>
              <p:cNvSpPr/>
              <p:nvPr/>
            </p:nvSpPr>
            <p:spPr>
              <a:xfrm>
                <a:off x="3949300" y="2938575"/>
                <a:ext cx="658725" cy="658450"/>
              </a:xfrm>
              <a:custGeom>
                <a:avLst/>
                <a:gdLst/>
                <a:ahLst/>
                <a:cxnLst/>
                <a:rect l="l" t="t" r="r" b="b"/>
                <a:pathLst>
                  <a:path w="26349" h="26338" extrusionOk="0">
                    <a:moveTo>
                      <a:pt x="26301" y="1"/>
                    </a:moveTo>
                    <a:lnTo>
                      <a:pt x="0" y="26302"/>
                    </a:lnTo>
                    <a:lnTo>
                      <a:pt x="203" y="26338"/>
                    </a:lnTo>
                    <a:lnTo>
                      <a:pt x="26349" y="203"/>
                    </a:lnTo>
                    <a:cubicBezTo>
                      <a:pt x="26325" y="132"/>
                      <a:pt x="26313" y="60"/>
                      <a:pt x="2630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0" name="Google Shape;4030;p27"/>
              <p:cNvSpPr/>
              <p:nvPr/>
            </p:nvSpPr>
            <p:spPr>
              <a:xfrm>
                <a:off x="3978175" y="2967450"/>
                <a:ext cx="634625" cy="634350"/>
              </a:xfrm>
              <a:custGeom>
                <a:avLst/>
                <a:gdLst/>
                <a:ahLst/>
                <a:cxnLst/>
                <a:rect l="l" t="t" r="r" b="b"/>
                <a:pathLst>
                  <a:path w="25385" h="25374" extrusionOk="0">
                    <a:moveTo>
                      <a:pt x="25348" y="1"/>
                    </a:moveTo>
                    <a:lnTo>
                      <a:pt x="0" y="25349"/>
                    </a:lnTo>
                    <a:lnTo>
                      <a:pt x="214" y="25373"/>
                    </a:lnTo>
                    <a:lnTo>
                      <a:pt x="25384" y="215"/>
                    </a:lnTo>
                    <a:cubicBezTo>
                      <a:pt x="25372" y="144"/>
                      <a:pt x="25360" y="72"/>
                      <a:pt x="2534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1" name="Google Shape;4031;p27"/>
              <p:cNvSpPr/>
              <p:nvPr/>
            </p:nvSpPr>
            <p:spPr>
              <a:xfrm>
                <a:off x="4008525" y="2997825"/>
                <a:ext cx="607250" cy="607225"/>
              </a:xfrm>
              <a:custGeom>
                <a:avLst/>
                <a:gdLst/>
                <a:ahLst/>
                <a:cxnLst/>
                <a:rect l="l" t="t" r="r" b="b"/>
                <a:pathLst>
                  <a:path w="24290" h="24289" extrusionOk="0">
                    <a:moveTo>
                      <a:pt x="24277" y="0"/>
                    </a:moveTo>
                    <a:lnTo>
                      <a:pt x="0" y="24277"/>
                    </a:lnTo>
                    <a:cubicBezTo>
                      <a:pt x="72" y="24277"/>
                      <a:pt x="155" y="24289"/>
                      <a:pt x="227" y="24289"/>
                    </a:cubicBezTo>
                    <a:lnTo>
                      <a:pt x="24289" y="215"/>
                    </a:lnTo>
                    <a:cubicBezTo>
                      <a:pt x="24289" y="143"/>
                      <a:pt x="24289" y="72"/>
                      <a:pt x="2427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2" name="Google Shape;4032;p27"/>
              <p:cNvSpPr/>
              <p:nvPr/>
            </p:nvSpPr>
            <p:spPr>
              <a:xfrm>
                <a:off x="4040675" y="3029675"/>
                <a:ext cx="576875" cy="576875"/>
              </a:xfrm>
              <a:custGeom>
                <a:avLst/>
                <a:gdLst/>
                <a:ahLst/>
                <a:cxnLst/>
                <a:rect l="l" t="t" r="r" b="b"/>
                <a:pathLst>
                  <a:path w="23075" h="23075" extrusionOk="0">
                    <a:moveTo>
                      <a:pt x="23075" y="0"/>
                    </a:moveTo>
                    <a:lnTo>
                      <a:pt x="0" y="23075"/>
                    </a:lnTo>
                    <a:lnTo>
                      <a:pt x="238" y="23075"/>
                    </a:lnTo>
                    <a:lnTo>
                      <a:pt x="23075" y="238"/>
                    </a:lnTo>
                    <a:cubicBezTo>
                      <a:pt x="23075" y="155"/>
                      <a:pt x="23075" y="84"/>
                      <a:pt x="230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3" name="Google Shape;4033;p27"/>
              <p:cNvSpPr/>
              <p:nvPr/>
            </p:nvSpPr>
            <p:spPr>
              <a:xfrm>
                <a:off x="4074300" y="3063600"/>
                <a:ext cx="543250" cy="543250"/>
              </a:xfrm>
              <a:custGeom>
                <a:avLst/>
                <a:gdLst/>
                <a:ahLst/>
                <a:cxnLst/>
                <a:rect l="l" t="t" r="r" b="b"/>
                <a:pathLst>
                  <a:path w="21730" h="21730" extrusionOk="0">
                    <a:moveTo>
                      <a:pt x="21730" y="1"/>
                    </a:moveTo>
                    <a:lnTo>
                      <a:pt x="1" y="21729"/>
                    </a:lnTo>
                    <a:lnTo>
                      <a:pt x="239" y="21729"/>
                    </a:lnTo>
                    <a:lnTo>
                      <a:pt x="21730" y="239"/>
                    </a:lnTo>
                    <a:lnTo>
                      <a:pt x="2173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4" name="Google Shape;4034;p27"/>
              <p:cNvSpPr/>
              <p:nvPr/>
            </p:nvSpPr>
            <p:spPr>
              <a:xfrm>
                <a:off x="4110325" y="3099325"/>
                <a:ext cx="505450" cy="505450"/>
              </a:xfrm>
              <a:custGeom>
                <a:avLst/>
                <a:gdLst/>
                <a:ahLst/>
                <a:cxnLst/>
                <a:rect l="l" t="t" r="r" b="b"/>
                <a:pathLst>
                  <a:path w="20218" h="20218" extrusionOk="0">
                    <a:moveTo>
                      <a:pt x="20217" y="0"/>
                    </a:moveTo>
                    <a:lnTo>
                      <a:pt x="0" y="20217"/>
                    </a:lnTo>
                    <a:lnTo>
                      <a:pt x="262" y="20193"/>
                    </a:lnTo>
                    <a:lnTo>
                      <a:pt x="20182" y="274"/>
                    </a:lnTo>
                    <a:lnTo>
                      <a:pt x="2021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5" name="Google Shape;4035;p27"/>
              <p:cNvSpPr/>
              <p:nvPr/>
            </p:nvSpPr>
            <p:spPr>
              <a:xfrm>
                <a:off x="4149325" y="3138325"/>
                <a:ext cx="461375" cy="461375"/>
              </a:xfrm>
              <a:custGeom>
                <a:avLst/>
                <a:gdLst/>
                <a:ahLst/>
                <a:cxnLst/>
                <a:rect l="l" t="t" r="r" b="b"/>
                <a:pathLst>
                  <a:path w="18455" h="18455" extrusionOk="0">
                    <a:moveTo>
                      <a:pt x="18455" y="0"/>
                    </a:moveTo>
                    <a:lnTo>
                      <a:pt x="0" y="18455"/>
                    </a:lnTo>
                    <a:lnTo>
                      <a:pt x="0" y="18455"/>
                    </a:lnTo>
                    <a:lnTo>
                      <a:pt x="286" y="18407"/>
                    </a:lnTo>
                    <a:lnTo>
                      <a:pt x="18407" y="286"/>
                    </a:lnTo>
                    <a:lnTo>
                      <a:pt x="1845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6" name="Google Shape;4036;p27"/>
              <p:cNvSpPr/>
              <p:nvPr/>
            </p:nvSpPr>
            <p:spPr>
              <a:xfrm>
                <a:off x="4191275" y="3180575"/>
                <a:ext cx="411100" cy="410800"/>
              </a:xfrm>
              <a:custGeom>
                <a:avLst/>
                <a:gdLst/>
                <a:ahLst/>
                <a:cxnLst/>
                <a:rect l="l" t="t" r="r" b="b"/>
                <a:pathLst>
                  <a:path w="16444" h="16432" extrusionOk="0">
                    <a:moveTo>
                      <a:pt x="16443" y="1"/>
                    </a:moveTo>
                    <a:lnTo>
                      <a:pt x="1" y="16431"/>
                    </a:lnTo>
                    <a:cubicBezTo>
                      <a:pt x="120" y="16407"/>
                      <a:pt x="227" y="16384"/>
                      <a:pt x="334" y="16348"/>
                    </a:cubicBezTo>
                    <a:lnTo>
                      <a:pt x="16360" y="322"/>
                    </a:lnTo>
                    <a:cubicBezTo>
                      <a:pt x="16384" y="215"/>
                      <a:pt x="16420" y="108"/>
                      <a:pt x="1644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7" name="Google Shape;4037;p27"/>
              <p:cNvSpPr/>
              <p:nvPr/>
            </p:nvSpPr>
            <p:spPr>
              <a:xfrm>
                <a:off x="4239200" y="3228500"/>
                <a:ext cx="349175" cy="349175"/>
              </a:xfrm>
              <a:custGeom>
                <a:avLst/>
                <a:gdLst/>
                <a:ahLst/>
                <a:cxnLst/>
                <a:rect l="l" t="t" r="r" b="b"/>
                <a:pathLst>
                  <a:path w="13967" h="13967" extrusionOk="0">
                    <a:moveTo>
                      <a:pt x="13967" y="1"/>
                    </a:moveTo>
                    <a:lnTo>
                      <a:pt x="1" y="13967"/>
                    </a:lnTo>
                    <a:lnTo>
                      <a:pt x="1" y="13967"/>
                    </a:lnTo>
                    <a:lnTo>
                      <a:pt x="370" y="13836"/>
                    </a:lnTo>
                    <a:lnTo>
                      <a:pt x="13836" y="370"/>
                    </a:lnTo>
                    <a:cubicBezTo>
                      <a:pt x="13884" y="239"/>
                      <a:pt x="13919" y="120"/>
                      <a:pt x="1396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8" name="Google Shape;4038;p27"/>
              <p:cNvSpPr/>
              <p:nvPr/>
            </p:nvSpPr>
            <p:spPr>
              <a:xfrm>
                <a:off x="4295775" y="3284750"/>
                <a:ext cx="269975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799" h="10812" extrusionOk="0">
                    <a:moveTo>
                      <a:pt x="10799" y="1"/>
                    </a:moveTo>
                    <a:lnTo>
                      <a:pt x="0" y="10812"/>
                    </a:lnTo>
                    <a:cubicBezTo>
                      <a:pt x="155" y="10740"/>
                      <a:pt x="310" y="10657"/>
                      <a:pt x="476" y="10574"/>
                    </a:cubicBezTo>
                    <a:lnTo>
                      <a:pt x="10561" y="477"/>
                    </a:lnTo>
                    <a:cubicBezTo>
                      <a:pt x="10644" y="322"/>
                      <a:pt x="10728" y="168"/>
                      <a:pt x="1079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9" name="Google Shape;4039;p27"/>
              <p:cNvSpPr/>
              <p:nvPr/>
            </p:nvSpPr>
            <p:spPr>
              <a:xfrm>
                <a:off x="4375225" y="3364225"/>
                <a:ext cx="145000" cy="145300"/>
              </a:xfrm>
              <a:custGeom>
                <a:avLst/>
                <a:gdLst/>
                <a:ahLst/>
                <a:cxnLst/>
                <a:rect l="l" t="t" r="r" b="b"/>
                <a:pathLst>
                  <a:path w="5800" h="5812" extrusionOk="0">
                    <a:moveTo>
                      <a:pt x="5799" y="1"/>
                    </a:moveTo>
                    <a:lnTo>
                      <a:pt x="1" y="5811"/>
                    </a:lnTo>
                    <a:cubicBezTo>
                      <a:pt x="287" y="5609"/>
                      <a:pt x="584" y="5406"/>
                      <a:pt x="858" y="5180"/>
                    </a:cubicBezTo>
                    <a:lnTo>
                      <a:pt x="5180" y="870"/>
                    </a:lnTo>
                    <a:cubicBezTo>
                      <a:pt x="5395" y="584"/>
                      <a:pt x="5597" y="299"/>
                      <a:pt x="579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040" name="Google Shape;4040;p27"/>
            <p:cNvSpPr/>
            <p:nvPr/>
          </p:nvSpPr>
          <p:spPr>
            <a:xfrm>
              <a:off x="-275337" y="707825"/>
              <a:ext cx="884375" cy="884350"/>
            </a:xfrm>
            <a:custGeom>
              <a:avLst/>
              <a:gdLst/>
              <a:ahLst/>
              <a:cxnLst/>
              <a:rect l="l" t="t" r="r" b="b"/>
              <a:pathLst>
                <a:path w="35375" h="35374" extrusionOk="0">
                  <a:moveTo>
                    <a:pt x="32993" y="33004"/>
                  </a:moveTo>
                  <a:lnTo>
                    <a:pt x="32993" y="33004"/>
                  </a:lnTo>
                  <a:cubicBezTo>
                    <a:pt x="30612" y="35373"/>
                    <a:pt x="26766" y="35373"/>
                    <a:pt x="24385" y="33004"/>
                  </a:cubicBezTo>
                  <a:lnTo>
                    <a:pt x="2382" y="10989"/>
                  </a:lnTo>
                  <a:cubicBezTo>
                    <a:pt x="1" y="8608"/>
                    <a:pt x="1" y="4763"/>
                    <a:pt x="2382" y="2381"/>
                  </a:cubicBezTo>
                  <a:lnTo>
                    <a:pt x="2382" y="2381"/>
                  </a:lnTo>
                  <a:cubicBezTo>
                    <a:pt x="4751" y="0"/>
                    <a:pt x="8597" y="0"/>
                    <a:pt x="10978" y="2381"/>
                  </a:cubicBezTo>
                  <a:lnTo>
                    <a:pt x="32993" y="24396"/>
                  </a:lnTo>
                  <a:cubicBezTo>
                    <a:pt x="35374" y="26765"/>
                    <a:pt x="35374" y="30623"/>
                    <a:pt x="32993" y="33004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1" name="Google Shape;4041;p27"/>
            <p:cNvSpPr/>
            <p:nvPr/>
          </p:nvSpPr>
          <p:spPr>
            <a:xfrm>
              <a:off x="6300275" y="-409125"/>
              <a:ext cx="2031225" cy="2030925"/>
            </a:xfrm>
            <a:custGeom>
              <a:avLst/>
              <a:gdLst/>
              <a:ahLst/>
              <a:cxnLst/>
              <a:rect l="l" t="t" r="r" b="b"/>
              <a:pathLst>
                <a:path w="81249" h="81237" extrusionOk="0">
                  <a:moveTo>
                    <a:pt x="75784" y="56007"/>
                  </a:moveTo>
                  <a:lnTo>
                    <a:pt x="25230" y="5453"/>
                  </a:lnTo>
                  <a:cubicBezTo>
                    <a:pt x="19765" y="0"/>
                    <a:pt x="10931" y="0"/>
                    <a:pt x="5466" y="5453"/>
                  </a:cubicBezTo>
                  <a:lnTo>
                    <a:pt x="5466" y="5453"/>
                  </a:lnTo>
                  <a:cubicBezTo>
                    <a:pt x="13" y="10906"/>
                    <a:pt x="1" y="19764"/>
                    <a:pt x="5466" y="25217"/>
                  </a:cubicBezTo>
                  <a:lnTo>
                    <a:pt x="56032" y="75783"/>
                  </a:lnTo>
                  <a:cubicBezTo>
                    <a:pt x="61485" y="81236"/>
                    <a:pt x="70331" y="81236"/>
                    <a:pt x="75784" y="75771"/>
                  </a:cubicBezTo>
                  <a:cubicBezTo>
                    <a:pt x="81249" y="70318"/>
                    <a:pt x="81249" y="61472"/>
                    <a:pt x="75784" y="56007"/>
                  </a:cubicBez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2" name="Google Shape;4042;p27"/>
            <p:cNvSpPr/>
            <p:nvPr/>
          </p:nvSpPr>
          <p:spPr>
            <a:xfrm>
              <a:off x="-1338962" y="-1260337"/>
              <a:ext cx="2031225" cy="2030925"/>
            </a:xfrm>
            <a:custGeom>
              <a:avLst/>
              <a:gdLst/>
              <a:ahLst/>
              <a:cxnLst/>
              <a:rect l="l" t="t" r="r" b="b"/>
              <a:pathLst>
                <a:path w="81249" h="81237" extrusionOk="0">
                  <a:moveTo>
                    <a:pt x="75784" y="56007"/>
                  </a:moveTo>
                  <a:lnTo>
                    <a:pt x="25230" y="5453"/>
                  </a:lnTo>
                  <a:cubicBezTo>
                    <a:pt x="19765" y="0"/>
                    <a:pt x="10931" y="0"/>
                    <a:pt x="5466" y="5453"/>
                  </a:cubicBezTo>
                  <a:lnTo>
                    <a:pt x="5466" y="5453"/>
                  </a:lnTo>
                  <a:cubicBezTo>
                    <a:pt x="13" y="10906"/>
                    <a:pt x="1" y="19764"/>
                    <a:pt x="5466" y="25217"/>
                  </a:cubicBezTo>
                  <a:lnTo>
                    <a:pt x="56032" y="75783"/>
                  </a:lnTo>
                  <a:cubicBezTo>
                    <a:pt x="61485" y="81236"/>
                    <a:pt x="70331" y="81236"/>
                    <a:pt x="75784" y="75771"/>
                  </a:cubicBezTo>
                  <a:cubicBezTo>
                    <a:pt x="81249" y="70318"/>
                    <a:pt x="81249" y="61472"/>
                    <a:pt x="75784" y="56007"/>
                  </a:cubicBez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3" name="Google Shape;4043;p27"/>
            <p:cNvSpPr/>
            <p:nvPr/>
          </p:nvSpPr>
          <p:spPr>
            <a:xfrm>
              <a:off x="-316662" y="-716200"/>
              <a:ext cx="1351375" cy="1304575"/>
            </a:xfrm>
            <a:custGeom>
              <a:avLst/>
              <a:gdLst/>
              <a:ahLst/>
              <a:cxnLst/>
              <a:rect l="l" t="t" r="r" b="b"/>
              <a:pathLst>
                <a:path w="54055" h="52183" extrusionOk="0">
                  <a:moveTo>
                    <a:pt x="10510" y="759"/>
                  </a:moveTo>
                  <a:cubicBezTo>
                    <a:pt x="12828" y="759"/>
                    <a:pt x="15036" y="1686"/>
                    <a:pt x="16669" y="3331"/>
                  </a:cubicBezTo>
                  <a:lnTo>
                    <a:pt x="49804" y="36454"/>
                  </a:lnTo>
                  <a:cubicBezTo>
                    <a:pt x="53233" y="39883"/>
                    <a:pt x="53233" y="45431"/>
                    <a:pt x="49804" y="48860"/>
                  </a:cubicBezTo>
                  <a:cubicBezTo>
                    <a:pt x="48090" y="50575"/>
                    <a:pt x="45842" y="51432"/>
                    <a:pt x="43595" y="51432"/>
                  </a:cubicBezTo>
                  <a:cubicBezTo>
                    <a:pt x="41348" y="51432"/>
                    <a:pt x="39100" y="50575"/>
                    <a:pt x="37386" y="48860"/>
                  </a:cubicBezTo>
                  <a:lnTo>
                    <a:pt x="4263" y="15737"/>
                  </a:lnTo>
                  <a:cubicBezTo>
                    <a:pt x="1750" y="13225"/>
                    <a:pt x="1012" y="9451"/>
                    <a:pt x="2370" y="6177"/>
                  </a:cubicBezTo>
                  <a:cubicBezTo>
                    <a:pt x="3727" y="2902"/>
                    <a:pt x="6918" y="759"/>
                    <a:pt x="10466" y="759"/>
                  </a:cubicBezTo>
                  <a:cubicBezTo>
                    <a:pt x="10481" y="759"/>
                    <a:pt x="10495" y="759"/>
                    <a:pt x="10510" y="759"/>
                  </a:cubicBezTo>
                  <a:close/>
                  <a:moveTo>
                    <a:pt x="10470" y="0"/>
                  </a:moveTo>
                  <a:cubicBezTo>
                    <a:pt x="8031" y="0"/>
                    <a:pt x="5590" y="932"/>
                    <a:pt x="3727" y="2795"/>
                  </a:cubicBezTo>
                  <a:cubicBezTo>
                    <a:pt x="0" y="6510"/>
                    <a:pt x="0" y="12546"/>
                    <a:pt x="3727" y="16273"/>
                  </a:cubicBezTo>
                  <a:lnTo>
                    <a:pt x="36850" y="49396"/>
                  </a:lnTo>
                  <a:cubicBezTo>
                    <a:pt x="38626" y="51172"/>
                    <a:pt x="41037" y="52182"/>
                    <a:pt x="43545" y="52182"/>
                  </a:cubicBezTo>
                  <a:cubicBezTo>
                    <a:pt x="43560" y="52182"/>
                    <a:pt x="43574" y="52182"/>
                    <a:pt x="43589" y="52182"/>
                  </a:cubicBezTo>
                  <a:cubicBezTo>
                    <a:pt x="43604" y="52182"/>
                    <a:pt x="43618" y="52182"/>
                    <a:pt x="43633" y="52182"/>
                  </a:cubicBezTo>
                  <a:cubicBezTo>
                    <a:pt x="46153" y="52182"/>
                    <a:pt x="48552" y="51172"/>
                    <a:pt x="50340" y="49396"/>
                  </a:cubicBezTo>
                  <a:cubicBezTo>
                    <a:pt x="54055" y="45681"/>
                    <a:pt x="54055" y="39645"/>
                    <a:pt x="50340" y="35918"/>
                  </a:cubicBezTo>
                  <a:lnTo>
                    <a:pt x="17205" y="2795"/>
                  </a:lnTo>
                  <a:cubicBezTo>
                    <a:pt x="15347" y="932"/>
                    <a:pt x="12910" y="0"/>
                    <a:pt x="104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4" name="Google Shape;4044;p27"/>
            <p:cNvSpPr/>
            <p:nvPr/>
          </p:nvSpPr>
          <p:spPr>
            <a:xfrm>
              <a:off x="7170813" y="-63662"/>
              <a:ext cx="884375" cy="884350"/>
            </a:xfrm>
            <a:custGeom>
              <a:avLst/>
              <a:gdLst/>
              <a:ahLst/>
              <a:cxnLst/>
              <a:rect l="l" t="t" r="r" b="b"/>
              <a:pathLst>
                <a:path w="35375" h="35374" extrusionOk="0">
                  <a:moveTo>
                    <a:pt x="32993" y="33004"/>
                  </a:moveTo>
                  <a:lnTo>
                    <a:pt x="32993" y="33004"/>
                  </a:lnTo>
                  <a:cubicBezTo>
                    <a:pt x="30612" y="35373"/>
                    <a:pt x="26766" y="35373"/>
                    <a:pt x="24385" y="33004"/>
                  </a:cubicBezTo>
                  <a:lnTo>
                    <a:pt x="2382" y="10989"/>
                  </a:lnTo>
                  <a:cubicBezTo>
                    <a:pt x="1" y="8608"/>
                    <a:pt x="1" y="4763"/>
                    <a:pt x="2382" y="2381"/>
                  </a:cubicBezTo>
                  <a:lnTo>
                    <a:pt x="2382" y="2381"/>
                  </a:lnTo>
                  <a:cubicBezTo>
                    <a:pt x="4751" y="0"/>
                    <a:pt x="8597" y="0"/>
                    <a:pt x="10978" y="2381"/>
                  </a:cubicBezTo>
                  <a:lnTo>
                    <a:pt x="32993" y="24396"/>
                  </a:lnTo>
                  <a:cubicBezTo>
                    <a:pt x="35374" y="26765"/>
                    <a:pt x="35374" y="30623"/>
                    <a:pt x="32993" y="33004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5" name="Google Shape;4045;p27"/>
            <p:cNvSpPr/>
            <p:nvPr/>
          </p:nvSpPr>
          <p:spPr>
            <a:xfrm>
              <a:off x="8045300" y="-339400"/>
              <a:ext cx="1098690" cy="1098527"/>
            </a:xfrm>
            <a:custGeom>
              <a:avLst/>
              <a:gdLst/>
              <a:ahLst/>
              <a:cxnLst/>
              <a:rect l="l" t="t" r="r" b="b"/>
              <a:pathLst>
                <a:path w="81249" h="81237" extrusionOk="0">
                  <a:moveTo>
                    <a:pt x="75784" y="56007"/>
                  </a:moveTo>
                  <a:lnTo>
                    <a:pt x="25230" y="5453"/>
                  </a:lnTo>
                  <a:cubicBezTo>
                    <a:pt x="19765" y="0"/>
                    <a:pt x="10931" y="0"/>
                    <a:pt x="5466" y="5453"/>
                  </a:cubicBezTo>
                  <a:lnTo>
                    <a:pt x="5466" y="5453"/>
                  </a:lnTo>
                  <a:cubicBezTo>
                    <a:pt x="13" y="10906"/>
                    <a:pt x="1" y="19764"/>
                    <a:pt x="5466" y="25217"/>
                  </a:cubicBezTo>
                  <a:lnTo>
                    <a:pt x="56032" y="75783"/>
                  </a:lnTo>
                  <a:cubicBezTo>
                    <a:pt x="61485" y="81236"/>
                    <a:pt x="70331" y="81236"/>
                    <a:pt x="75784" y="75771"/>
                  </a:cubicBezTo>
                  <a:cubicBezTo>
                    <a:pt x="81249" y="70318"/>
                    <a:pt x="81249" y="61472"/>
                    <a:pt x="75784" y="56007"/>
                  </a:cubicBez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6" name="Google Shape;4046;p27"/>
            <p:cNvSpPr/>
            <p:nvPr/>
          </p:nvSpPr>
          <p:spPr>
            <a:xfrm>
              <a:off x="48975" y="4434078"/>
              <a:ext cx="1035112" cy="1034959"/>
            </a:xfrm>
            <a:custGeom>
              <a:avLst/>
              <a:gdLst/>
              <a:ahLst/>
              <a:cxnLst/>
              <a:rect l="l" t="t" r="r" b="b"/>
              <a:pathLst>
                <a:path w="81249" h="81237" extrusionOk="0">
                  <a:moveTo>
                    <a:pt x="75784" y="56007"/>
                  </a:moveTo>
                  <a:lnTo>
                    <a:pt x="25230" y="5453"/>
                  </a:lnTo>
                  <a:cubicBezTo>
                    <a:pt x="19765" y="0"/>
                    <a:pt x="10931" y="0"/>
                    <a:pt x="5466" y="5453"/>
                  </a:cubicBezTo>
                  <a:lnTo>
                    <a:pt x="5466" y="5453"/>
                  </a:lnTo>
                  <a:cubicBezTo>
                    <a:pt x="13" y="10906"/>
                    <a:pt x="1" y="19764"/>
                    <a:pt x="5466" y="25217"/>
                  </a:cubicBezTo>
                  <a:lnTo>
                    <a:pt x="56032" y="75783"/>
                  </a:lnTo>
                  <a:cubicBezTo>
                    <a:pt x="61485" y="81236"/>
                    <a:pt x="70331" y="81236"/>
                    <a:pt x="75784" y="75771"/>
                  </a:cubicBezTo>
                  <a:cubicBezTo>
                    <a:pt x="81249" y="70318"/>
                    <a:pt x="81249" y="61472"/>
                    <a:pt x="75784" y="56007"/>
                  </a:cubicBez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047" name="Google Shape;4047;p27"/>
            <p:cNvGrpSpPr/>
            <p:nvPr/>
          </p:nvGrpSpPr>
          <p:grpSpPr>
            <a:xfrm>
              <a:off x="6780731" y="3230465"/>
              <a:ext cx="716947" cy="717140"/>
              <a:chOff x="3502200" y="2491200"/>
              <a:chExt cx="1115350" cy="1115650"/>
            </a:xfrm>
          </p:grpSpPr>
          <p:sp>
            <p:nvSpPr>
              <p:cNvPr id="4048" name="Google Shape;4048;p27"/>
              <p:cNvSpPr/>
              <p:nvPr/>
            </p:nvSpPr>
            <p:spPr>
              <a:xfrm>
                <a:off x="3606975" y="2596575"/>
                <a:ext cx="126550" cy="126525"/>
              </a:xfrm>
              <a:custGeom>
                <a:avLst/>
                <a:gdLst/>
                <a:ahLst/>
                <a:cxnLst/>
                <a:rect l="l" t="t" r="r" b="b"/>
                <a:pathLst>
                  <a:path w="5062" h="5061" extrusionOk="0">
                    <a:moveTo>
                      <a:pt x="5061" y="1"/>
                    </a:moveTo>
                    <a:lnTo>
                      <a:pt x="5061" y="1"/>
                    </a:lnTo>
                    <a:cubicBezTo>
                      <a:pt x="4728" y="251"/>
                      <a:pt x="4382" y="501"/>
                      <a:pt x="4049" y="775"/>
                    </a:cubicBezTo>
                    <a:lnTo>
                      <a:pt x="775" y="4049"/>
                    </a:lnTo>
                    <a:cubicBezTo>
                      <a:pt x="513" y="4370"/>
                      <a:pt x="251" y="4716"/>
                      <a:pt x="1" y="5061"/>
                    </a:cubicBezTo>
                    <a:lnTo>
                      <a:pt x="506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9" name="Google Shape;4049;p27"/>
              <p:cNvSpPr/>
              <p:nvPr/>
            </p:nvSpPr>
            <p:spPr>
              <a:xfrm>
                <a:off x="3557275" y="2546575"/>
                <a:ext cx="260175" cy="260175"/>
              </a:xfrm>
              <a:custGeom>
                <a:avLst/>
                <a:gdLst/>
                <a:ahLst/>
                <a:cxnLst/>
                <a:rect l="l" t="t" r="r" b="b"/>
                <a:pathLst>
                  <a:path w="10407" h="10407" extrusionOk="0">
                    <a:moveTo>
                      <a:pt x="10407" y="0"/>
                    </a:moveTo>
                    <a:cubicBezTo>
                      <a:pt x="10264" y="72"/>
                      <a:pt x="10097" y="155"/>
                      <a:pt x="9942" y="227"/>
                    </a:cubicBezTo>
                    <a:lnTo>
                      <a:pt x="239" y="9930"/>
                    </a:lnTo>
                    <a:cubicBezTo>
                      <a:pt x="155" y="10085"/>
                      <a:pt x="84" y="10252"/>
                      <a:pt x="1" y="10406"/>
                    </a:cubicBezTo>
                    <a:lnTo>
                      <a:pt x="1040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0" name="Google Shape;4050;p27"/>
              <p:cNvSpPr/>
              <p:nvPr/>
            </p:nvSpPr>
            <p:spPr>
              <a:xfrm>
                <a:off x="3532875" y="2522175"/>
                <a:ext cx="342625" cy="342625"/>
              </a:xfrm>
              <a:custGeom>
                <a:avLst/>
                <a:gdLst/>
                <a:ahLst/>
                <a:cxnLst/>
                <a:rect l="l" t="t" r="r" b="b"/>
                <a:pathLst>
                  <a:path w="13705" h="13705" extrusionOk="0">
                    <a:moveTo>
                      <a:pt x="13704" y="0"/>
                    </a:moveTo>
                    <a:lnTo>
                      <a:pt x="13704" y="0"/>
                    </a:lnTo>
                    <a:cubicBezTo>
                      <a:pt x="13585" y="48"/>
                      <a:pt x="13454" y="107"/>
                      <a:pt x="13323" y="155"/>
                    </a:cubicBezTo>
                    <a:lnTo>
                      <a:pt x="155" y="13323"/>
                    </a:lnTo>
                    <a:cubicBezTo>
                      <a:pt x="107" y="13454"/>
                      <a:pt x="60" y="13585"/>
                      <a:pt x="0" y="13704"/>
                    </a:cubicBezTo>
                    <a:lnTo>
                      <a:pt x="1370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1" name="Google Shape;4051;p27"/>
              <p:cNvSpPr/>
              <p:nvPr/>
            </p:nvSpPr>
            <p:spPr>
              <a:xfrm>
                <a:off x="3518575" y="2507875"/>
                <a:ext cx="405450" cy="405425"/>
              </a:xfrm>
              <a:custGeom>
                <a:avLst/>
                <a:gdLst/>
                <a:ahLst/>
                <a:cxnLst/>
                <a:rect l="l" t="t" r="r" b="b"/>
                <a:pathLst>
                  <a:path w="16218" h="16217" extrusionOk="0">
                    <a:moveTo>
                      <a:pt x="16217" y="1"/>
                    </a:moveTo>
                    <a:lnTo>
                      <a:pt x="16217" y="1"/>
                    </a:lnTo>
                    <a:cubicBezTo>
                      <a:pt x="16110" y="24"/>
                      <a:pt x="16003" y="60"/>
                      <a:pt x="15884" y="96"/>
                    </a:cubicBezTo>
                    <a:lnTo>
                      <a:pt x="96" y="15884"/>
                    </a:lnTo>
                    <a:cubicBezTo>
                      <a:pt x="60" y="15991"/>
                      <a:pt x="37" y="16098"/>
                      <a:pt x="1" y="16217"/>
                    </a:cubicBezTo>
                    <a:lnTo>
                      <a:pt x="1621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2" name="Google Shape;4052;p27"/>
              <p:cNvSpPr/>
              <p:nvPr/>
            </p:nvSpPr>
            <p:spPr>
              <a:xfrm>
                <a:off x="3509950" y="2499250"/>
                <a:ext cx="456925" cy="456925"/>
              </a:xfrm>
              <a:custGeom>
                <a:avLst/>
                <a:gdLst/>
                <a:ahLst/>
                <a:cxnLst/>
                <a:rect l="l" t="t" r="r" b="b"/>
                <a:pathLst>
                  <a:path w="18277" h="18277" extrusionOk="0">
                    <a:moveTo>
                      <a:pt x="18277" y="0"/>
                    </a:moveTo>
                    <a:cubicBezTo>
                      <a:pt x="18181" y="12"/>
                      <a:pt x="18074" y="24"/>
                      <a:pt x="17979" y="48"/>
                    </a:cubicBezTo>
                    <a:lnTo>
                      <a:pt x="48" y="17991"/>
                    </a:lnTo>
                    <a:cubicBezTo>
                      <a:pt x="24" y="18086"/>
                      <a:pt x="12" y="18181"/>
                      <a:pt x="1" y="18276"/>
                    </a:cubicBezTo>
                    <a:lnTo>
                      <a:pt x="1827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3" name="Google Shape;4053;p27"/>
              <p:cNvSpPr/>
              <p:nvPr/>
            </p:nvSpPr>
            <p:spPr>
              <a:xfrm>
                <a:off x="3504600" y="2493600"/>
                <a:ext cx="501575" cy="501575"/>
              </a:xfrm>
              <a:custGeom>
                <a:avLst/>
                <a:gdLst/>
                <a:ahLst/>
                <a:cxnLst/>
                <a:rect l="l" t="t" r="r" b="b"/>
                <a:pathLst>
                  <a:path w="20063" h="20063" extrusionOk="0">
                    <a:moveTo>
                      <a:pt x="20062" y="0"/>
                    </a:moveTo>
                    <a:lnTo>
                      <a:pt x="20062" y="0"/>
                    </a:lnTo>
                    <a:cubicBezTo>
                      <a:pt x="19967" y="12"/>
                      <a:pt x="19872" y="24"/>
                      <a:pt x="19788" y="36"/>
                    </a:cubicBezTo>
                    <a:lnTo>
                      <a:pt x="36" y="19788"/>
                    </a:lnTo>
                    <a:cubicBezTo>
                      <a:pt x="24" y="19884"/>
                      <a:pt x="12" y="19979"/>
                      <a:pt x="0" y="20062"/>
                    </a:cubicBezTo>
                    <a:lnTo>
                      <a:pt x="2006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4" name="Google Shape;4054;p27"/>
              <p:cNvSpPr/>
              <p:nvPr/>
            </p:nvSpPr>
            <p:spPr>
              <a:xfrm>
                <a:off x="3502500" y="2491500"/>
                <a:ext cx="539675" cy="539975"/>
              </a:xfrm>
              <a:custGeom>
                <a:avLst/>
                <a:gdLst/>
                <a:ahLst/>
                <a:cxnLst/>
                <a:rect l="l" t="t" r="r" b="b"/>
                <a:pathLst>
                  <a:path w="21587" h="21599" extrusionOk="0">
                    <a:moveTo>
                      <a:pt x="21587" y="1"/>
                    </a:moveTo>
                    <a:lnTo>
                      <a:pt x="21337" y="13"/>
                    </a:lnTo>
                    <a:lnTo>
                      <a:pt x="1" y="21349"/>
                    </a:lnTo>
                    <a:lnTo>
                      <a:pt x="1" y="21599"/>
                    </a:lnTo>
                    <a:lnTo>
                      <a:pt x="2158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5" name="Google Shape;4055;p27"/>
              <p:cNvSpPr/>
              <p:nvPr/>
            </p:nvSpPr>
            <p:spPr>
              <a:xfrm>
                <a:off x="3502200" y="2491200"/>
                <a:ext cx="573925" cy="574200"/>
              </a:xfrm>
              <a:custGeom>
                <a:avLst/>
                <a:gdLst/>
                <a:ahLst/>
                <a:cxnLst/>
                <a:rect l="l" t="t" r="r" b="b"/>
                <a:pathLst>
                  <a:path w="22957" h="22968" extrusionOk="0">
                    <a:moveTo>
                      <a:pt x="22718" y="1"/>
                    </a:moveTo>
                    <a:lnTo>
                      <a:pt x="1" y="22730"/>
                    </a:lnTo>
                    <a:lnTo>
                      <a:pt x="1" y="22968"/>
                    </a:lnTo>
                    <a:lnTo>
                      <a:pt x="22956" y="13"/>
                    </a:lnTo>
                    <a:lnTo>
                      <a:pt x="2271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6" name="Google Shape;4056;p27"/>
              <p:cNvSpPr/>
              <p:nvPr/>
            </p:nvSpPr>
            <p:spPr>
              <a:xfrm>
                <a:off x="3503700" y="2493000"/>
                <a:ext cx="604575" cy="604550"/>
              </a:xfrm>
              <a:custGeom>
                <a:avLst/>
                <a:gdLst/>
                <a:ahLst/>
                <a:cxnLst/>
                <a:rect l="l" t="t" r="r" b="b"/>
                <a:pathLst>
                  <a:path w="24183" h="24182" extrusionOk="0">
                    <a:moveTo>
                      <a:pt x="23956" y="0"/>
                    </a:moveTo>
                    <a:lnTo>
                      <a:pt x="0" y="23956"/>
                    </a:lnTo>
                    <a:cubicBezTo>
                      <a:pt x="0" y="24039"/>
                      <a:pt x="0" y="24110"/>
                      <a:pt x="12" y="24182"/>
                    </a:cubicBezTo>
                    <a:lnTo>
                      <a:pt x="24182" y="24"/>
                    </a:lnTo>
                    <a:cubicBezTo>
                      <a:pt x="24111" y="0"/>
                      <a:pt x="24027" y="0"/>
                      <a:pt x="2395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7" name="Google Shape;4057;p27"/>
              <p:cNvSpPr/>
              <p:nvPr/>
            </p:nvSpPr>
            <p:spPr>
              <a:xfrm>
                <a:off x="3506975" y="2495975"/>
                <a:ext cx="631650" cy="631950"/>
              </a:xfrm>
              <a:custGeom>
                <a:avLst/>
                <a:gdLst/>
                <a:ahLst/>
                <a:cxnLst/>
                <a:rect l="l" t="t" r="r" b="b"/>
                <a:pathLst>
                  <a:path w="25266" h="25278" extrusionOk="0">
                    <a:moveTo>
                      <a:pt x="25051" y="0"/>
                    </a:moveTo>
                    <a:lnTo>
                      <a:pt x="0" y="25063"/>
                    </a:lnTo>
                    <a:cubicBezTo>
                      <a:pt x="0" y="25134"/>
                      <a:pt x="12" y="25206"/>
                      <a:pt x="24" y="25277"/>
                    </a:cubicBezTo>
                    <a:lnTo>
                      <a:pt x="25266" y="24"/>
                    </a:lnTo>
                    <a:lnTo>
                      <a:pt x="2505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8" name="Google Shape;4058;p27"/>
              <p:cNvSpPr/>
              <p:nvPr/>
            </p:nvSpPr>
            <p:spPr>
              <a:xfrm>
                <a:off x="3511450" y="2500725"/>
                <a:ext cx="656350" cy="656075"/>
              </a:xfrm>
              <a:custGeom>
                <a:avLst/>
                <a:gdLst/>
                <a:ahLst/>
                <a:cxnLst/>
                <a:rect l="l" t="t" r="r" b="b"/>
                <a:pathLst>
                  <a:path w="26254" h="26243" extrusionOk="0">
                    <a:moveTo>
                      <a:pt x="26051" y="1"/>
                    </a:moveTo>
                    <a:lnTo>
                      <a:pt x="0" y="26040"/>
                    </a:lnTo>
                    <a:cubicBezTo>
                      <a:pt x="24" y="26111"/>
                      <a:pt x="24" y="26183"/>
                      <a:pt x="48" y="26242"/>
                    </a:cubicBezTo>
                    <a:lnTo>
                      <a:pt x="26253" y="37"/>
                    </a:lnTo>
                    <a:lnTo>
                      <a:pt x="2605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9" name="Google Shape;4059;p27"/>
              <p:cNvSpPr/>
              <p:nvPr/>
            </p:nvSpPr>
            <p:spPr>
              <a:xfrm>
                <a:off x="3517400" y="2506700"/>
                <a:ext cx="678075" cy="678075"/>
              </a:xfrm>
              <a:custGeom>
                <a:avLst/>
                <a:gdLst/>
                <a:ahLst/>
                <a:cxnLst/>
                <a:rect l="l" t="t" r="r" b="b"/>
                <a:pathLst>
                  <a:path w="27123" h="27123" extrusionOk="0">
                    <a:moveTo>
                      <a:pt x="26932" y="0"/>
                    </a:moveTo>
                    <a:lnTo>
                      <a:pt x="0" y="26932"/>
                    </a:lnTo>
                    <a:cubicBezTo>
                      <a:pt x="12" y="26991"/>
                      <a:pt x="36" y="27051"/>
                      <a:pt x="48" y="27122"/>
                    </a:cubicBezTo>
                    <a:lnTo>
                      <a:pt x="27123" y="48"/>
                    </a:lnTo>
                    <a:lnTo>
                      <a:pt x="2693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0" name="Google Shape;4060;p27"/>
              <p:cNvSpPr/>
              <p:nvPr/>
            </p:nvSpPr>
            <p:spPr>
              <a:xfrm>
                <a:off x="3524525" y="2513825"/>
                <a:ext cx="697450" cy="697450"/>
              </a:xfrm>
              <a:custGeom>
                <a:avLst/>
                <a:gdLst/>
                <a:ahLst/>
                <a:cxnLst/>
                <a:rect l="l" t="t" r="r" b="b"/>
                <a:pathLst>
                  <a:path w="27898" h="27898" extrusionOk="0">
                    <a:moveTo>
                      <a:pt x="27719" y="1"/>
                    </a:moveTo>
                    <a:lnTo>
                      <a:pt x="1" y="27718"/>
                    </a:lnTo>
                    <a:cubicBezTo>
                      <a:pt x="25" y="27778"/>
                      <a:pt x="37" y="27838"/>
                      <a:pt x="60" y="27897"/>
                    </a:cubicBezTo>
                    <a:lnTo>
                      <a:pt x="27897" y="48"/>
                    </a:lnTo>
                    <a:lnTo>
                      <a:pt x="2771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1" name="Google Shape;4061;p27"/>
              <p:cNvSpPr/>
              <p:nvPr/>
            </p:nvSpPr>
            <p:spPr>
              <a:xfrm>
                <a:off x="3532875" y="2521875"/>
                <a:ext cx="714700" cy="714975"/>
              </a:xfrm>
              <a:custGeom>
                <a:avLst/>
                <a:gdLst/>
                <a:ahLst/>
                <a:cxnLst/>
                <a:rect l="l" t="t" r="r" b="b"/>
                <a:pathLst>
                  <a:path w="28588" h="28599" extrusionOk="0">
                    <a:moveTo>
                      <a:pt x="28409" y="0"/>
                    </a:moveTo>
                    <a:lnTo>
                      <a:pt x="0" y="28420"/>
                    </a:lnTo>
                    <a:cubicBezTo>
                      <a:pt x="12" y="28480"/>
                      <a:pt x="36" y="28539"/>
                      <a:pt x="60" y="28599"/>
                    </a:cubicBezTo>
                    <a:lnTo>
                      <a:pt x="28587" y="72"/>
                    </a:lnTo>
                    <a:lnTo>
                      <a:pt x="2840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2" name="Google Shape;4062;p27"/>
              <p:cNvSpPr/>
              <p:nvPr/>
            </p:nvSpPr>
            <p:spPr>
              <a:xfrm>
                <a:off x="3542100" y="2531100"/>
                <a:ext cx="730175" cy="730175"/>
              </a:xfrm>
              <a:custGeom>
                <a:avLst/>
                <a:gdLst/>
                <a:ahLst/>
                <a:cxnLst/>
                <a:rect l="l" t="t" r="r" b="b"/>
                <a:pathLst>
                  <a:path w="29207" h="29207" extrusionOk="0">
                    <a:moveTo>
                      <a:pt x="29028" y="0"/>
                    </a:moveTo>
                    <a:lnTo>
                      <a:pt x="0" y="29040"/>
                    </a:lnTo>
                    <a:cubicBezTo>
                      <a:pt x="24" y="29099"/>
                      <a:pt x="48" y="29147"/>
                      <a:pt x="72" y="29206"/>
                    </a:cubicBezTo>
                    <a:lnTo>
                      <a:pt x="29206" y="72"/>
                    </a:lnTo>
                    <a:lnTo>
                      <a:pt x="2902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3" name="Google Shape;4063;p27"/>
              <p:cNvSpPr/>
              <p:nvPr/>
            </p:nvSpPr>
            <p:spPr>
              <a:xfrm>
                <a:off x="3552225" y="2541525"/>
                <a:ext cx="743550" cy="743550"/>
              </a:xfrm>
              <a:custGeom>
                <a:avLst/>
                <a:gdLst/>
                <a:ahLst/>
                <a:cxnLst/>
                <a:rect l="l" t="t" r="r" b="b"/>
                <a:pathLst>
                  <a:path w="29742" h="29742" extrusionOk="0">
                    <a:moveTo>
                      <a:pt x="29575" y="0"/>
                    </a:moveTo>
                    <a:lnTo>
                      <a:pt x="0" y="29575"/>
                    </a:lnTo>
                    <a:cubicBezTo>
                      <a:pt x="24" y="29623"/>
                      <a:pt x="48" y="29682"/>
                      <a:pt x="72" y="29742"/>
                    </a:cubicBezTo>
                    <a:lnTo>
                      <a:pt x="29742" y="71"/>
                    </a:lnTo>
                    <a:lnTo>
                      <a:pt x="2957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4" name="Google Shape;4064;p27"/>
              <p:cNvSpPr/>
              <p:nvPr/>
            </p:nvSpPr>
            <p:spPr>
              <a:xfrm>
                <a:off x="3563225" y="2552525"/>
                <a:ext cx="755175" cy="755175"/>
              </a:xfrm>
              <a:custGeom>
                <a:avLst/>
                <a:gdLst/>
                <a:ahLst/>
                <a:cxnLst/>
                <a:rect l="l" t="t" r="r" b="b"/>
                <a:pathLst>
                  <a:path w="30207" h="30207" extrusionOk="0">
                    <a:moveTo>
                      <a:pt x="30052" y="1"/>
                    </a:moveTo>
                    <a:lnTo>
                      <a:pt x="1" y="30040"/>
                    </a:lnTo>
                    <a:cubicBezTo>
                      <a:pt x="36" y="30100"/>
                      <a:pt x="60" y="30147"/>
                      <a:pt x="84" y="30207"/>
                    </a:cubicBezTo>
                    <a:lnTo>
                      <a:pt x="30207" y="84"/>
                    </a:lnTo>
                    <a:lnTo>
                      <a:pt x="3005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5" name="Google Shape;4065;p27"/>
              <p:cNvSpPr/>
              <p:nvPr/>
            </p:nvSpPr>
            <p:spPr>
              <a:xfrm>
                <a:off x="3575125" y="2564425"/>
                <a:ext cx="765025" cy="765000"/>
              </a:xfrm>
              <a:custGeom>
                <a:avLst/>
                <a:gdLst/>
                <a:ahLst/>
                <a:cxnLst/>
                <a:rect l="l" t="t" r="r" b="b"/>
                <a:pathLst>
                  <a:path w="30601" h="30600" extrusionOk="0">
                    <a:moveTo>
                      <a:pt x="30457" y="1"/>
                    </a:moveTo>
                    <a:lnTo>
                      <a:pt x="1" y="30445"/>
                    </a:lnTo>
                    <a:cubicBezTo>
                      <a:pt x="37" y="30493"/>
                      <a:pt x="61" y="30552"/>
                      <a:pt x="96" y="30600"/>
                    </a:cubicBezTo>
                    <a:lnTo>
                      <a:pt x="30600" y="84"/>
                    </a:lnTo>
                    <a:lnTo>
                      <a:pt x="3045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6" name="Google Shape;4066;p27"/>
              <p:cNvSpPr/>
              <p:nvPr/>
            </p:nvSpPr>
            <p:spPr>
              <a:xfrm>
                <a:off x="3587925" y="2577225"/>
                <a:ext cx="773350" cy="773350"/>
              </a:xfrm>
              <a:custGeom>
                <a:avLst/>
                <a:gdLst/>
                <a:ahLst/>
                <a:cxnLst/>
                <a:rect l="l" t="t" r="r" b="b"/>
                <a:pathLst>
                  <a:path w="30934" h="30934" extrusionOk="0">
                    <a:moveTo>
                      <a:pt x="30791" y="1"/>
                    </a:moveTo>
                    <a:lnTo>
                      <a:pt x="1" y="30778"/>
                    </a:lnTo>
                    <a:lnTo>
                      <a:pt x="96" y="30933"/>
                    </a:lnTo>
                    <a:lnTo>
                      <a:pt x="30933" y="96"/>
                    </a:lnTo>
                    <a:lnTo>
                      <a:pt x="3079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7" name="Google Shape;4067;p27"/>
              <p:cNvSpPr/>
              <p:nvPr/>
            </p:nvSpPr>
            <p:spPr>
              <a:xfrm>
                <a:off x="3601625" y="2590625"/>
                <a:ext cx="780175" cy="780175"/>
              </a:xfrm>
              <a:custGeom>
                <a:avLst/>
                <a:gdLst/>
                <a:ahLst/>
                <a:cxnLst/>
                <a:rect l="l" t="t" r="r" b="b"/>
                <a:pathLst>
                  <a:path w="31207" h="31207" extrusionOk="0">
                    <a:moveTo>
                      <a:pt x="31052" y="1"/>
                    </a:moveTo>
                    <a:lnTo>
                      <a:pt x="1" y="31064"/>
                    </a:lnTo>
                    <a:lnTo>
                      <a:pt x="96" y="31207"/>
                    </a:lnTo>
                    <a:lnTo>
                      <a:pt x="31207" y="108"/>
                    </a:lnTo>
                    <a:lnTo>
                      <a:pt x="3105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8" name="Google Shape;4068;p27"/>
              <p:cNvSpPr/>
              <p:nvPr/>
            </p:nvSpPr>
            <p:spPr>
              <a:xfrm>
                <a:off x="3615925" y="2604925"/>
                <a:ext cx="784925" cy="785225"/>
              </a:xfrm>
              <a:custGeom>
                <a:avLst/>
                <a:gdLst/>
                <a:ahLst/>
                <a:cxnLst/>
                <a:rect l="l" t="t" r="r" b="b"/>
                <a:pathLst>
                  <a:path w="31397" h="31409" extrusionOk="0">
                    <a:moveTo>
                      <a:pt x="31266" y="0"/>
                    </a:moveTo>
                    <a:lnTo>
                      <a:pt x="0" y="31278"/>
                    </a:lnTo>
                    <a:cubicBezTo>
                      <a:pt x="36" y="31325"/>
                      <a:pt x="72" y="31361"/>
                      <a:pt x="107" y="31409"/>
                    </a:cubicBezTo>
                    <a:lnTo>
                      <a:pt x="31397" y="107"/>
                    </a:lnTo>
                    <a:lnTo>
                      <a:pt x="3126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9" name="Google Shape;4069;p27"/>
              <p:cNvSpPr/>
              <p:nvPr/>
            </p:nvSpPr>
            <p:spPr>
              <a:xfrm>
                <a:off x="3630800" y="2620100"/>
                <a:ext cx="789100" cy="788800"/>
              </a:xfrm>
              <a:custGeom>
                <a:avLst/>
                <a:gdLst/>
                <a:ahLst/>
                <a:cxnLst/>
                <a:rect l="l" t="t" r="r" b="b"/>
                <a:pathLst>
                  <a:path w="31564" h="31552" extrusionOk="0">
                    <a:moveTo>
                      <a:pt x="31433" y="0"/>
                    </a:moveTo>
                    <a:lnTo>
                      <a:pt x="0" y="31421"/>
                    </a:lnTo>
                    <a:cubicBezTo>
                      <a:pt x="36" y="31468"/>
                      <a:pt x="72" y="31504"/>
                      <a:pt x="108" y="31552"/>
                    </a:cubicBezTo>
                    <a:lnTo>
                      <a:pt x="31564" y="107"/>
                    </a:lnTo>
                    <a:lnTo>
                      <a:pt x="3143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0" name="Google Shape;4070;p27"/>
              <p:cNvSpPr/>
              <p:nvPr/>
            </p:nvSpPr>
            <p:spPr>
              <a:xfrm>
                <a:off x="3646575" y="2635875"/>
                <a:ext cx="791200" cy="791200"/>
              </a:xfrm>
              <a:custGeom>
                <a:avLst/>
                <a:gdLst/>
                <a:ahLst/>
                <a:cxnLst/>
                <a:rect l="l" t="t" r="r" b="b"/>
                <a:pathLst>
                  <a:path w="31648" h="31648" extrusionOk="0">
                    <a:moveTo>
                      <a:pt x="31528" y="0"/>
                    </a:moveTo>
                    <a:lnTo>
                      <a:pt x="0" y="31516"/>
                    </a:lnTo>
                    <a:lnTo>
                      <a:pt x="120" y="31647"/>
                    </a:lnTo>
                    <a:lnTo>
                      <a:pt x="31647" y="107"/>
                    </a:lnTo>
                    <a:lnTo>
                      <a:pt x="3152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1" name="Google Shape;4071;p27"/>
              <p:cNvSpPr/>
              <p:nvPr/>
            </p:nvSpPr>
            <p:spPr>
              <a:xfrm>
                <a:off x="3663250" y="2652250"/>
                <a:ext cx="792075" cy="792075"/>
              </a:xfrm>
              <a:custGeom>
                <a:avLst/>
                <a:gdLst/>
                <a:ahLst/>
                <a:cxnLst/>
                <a:rect l="l" t="t" r="r" b="b"/>
                <a:pathLst>
                  <a:path w="31683" h="31683" extrusionOk="0">
                    <a:moveTo>
                      <a:pt x="31552" y="0"/>
                    </a:moveTo>
                    <a:lnTo>
                      <a:pt x="0" y="31564"/>
                    </a:lnTo>
                    <a:cubicBezTo>
                      <a:pt x="36" y="31587"/>
                      <a:pt x="60" y="31623"/>
                      <a:pt x="95" y="31659"/>
                    </a:cubicBezTo>
                    <a:lnTo>
                      <a:pt x="119" y="31683"/>
                    </a:lnTo>
                    <a:lnTo>
                      <a:pt x="31683" y="119"/>
                    </a:lnTo>
                    <a:lnTo>
                      <a:pt x="31647" y="95"/>
                    </a:lnTo>
                    <a:cubicBezTo>
                      <a:pt x="31623" y="60"/>
                      <a:pt x="31588" y="36"/>
                      <a:pt x="3155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2" name="Google Shape;4072;p27"/>
              <p:cNvSpPr/>
              <p:nvPr/>
            </p:nvSpPr>
            <p:spPr>
              <a:xfrm>
                <a:off x="3680500" y="2669500"/>
                <a:ext cx="791200" cy="791500"/>
              </a:xfrm>
              <a:custGeom>
                <a:avLst/>
                <a:gdLst/>
                <a:ahLst/>
                <a:cxnLst/>
                <a:rect l="l" t="t" r="r" b="b"/>
                <a:pathLst>
                  <a:path w="31648" h="31660" extrusionOk="0">
                    <a:moveTo>
                      <a:pt x="31529" y="1"/>
                    </a:moveTo>
                    <a:lnTo>
                      <a:pt x="1" y="31540"/>
                    </a:lnTo>
                    <a:cubicBezTo>
                      <a:pt x="37" y="31576"/>
                      <a:pt x="72" y="31612"/>
                      <a:pt x="120" y="31659"/>
                    </a:cubicBezTo>
                    <a:lnTo>
                      <a:pt x="31648" y="120"/>
                    </a:lnTo>
                    <a:cubicBezTo>
                      <a:pt x="31612" y="84"/>
                      <a:pt x="31564" y="48"/>
                      <a:pt x="3152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3" name="Google Shape;4073;p27"/>
              <p:cNvSpPr/>
              <p:nvPr/>
            </p:nvSpPr>
            <p:spPr>
              <a:xfrm>
                <a:off x="3698375" y="2687675"/>
                <a:ext cx="789100" cy="789100"/>
              </a:xfrm>
              <a:custGeom>
                <a:avLst/>
                <a:gdLst/>
                <a:ahLst/>
                <a:cxnLst/>
                <a:rect l="l" t="t" r="r" b="b"/>
                <a:pathLst>
                  <a:path w="31564" h="31564" extrusionOk="0">
                    <a:moveTo>
                      <a:pt x="31456" y="0"/>
                    </a:moveTo>
                    <a:lnTo>
                      <a:pt x="0" y="31444"/>
                    </a:lnTo>
                    <a:lnTo>
                      <a:pt x="131" y="31563"/>
                    </a:lnTo>
                    <a:lnTo>
                      <a:pt x="31564" y="119"/>
                    </a:lnTo>
                    <a:cubicBezTo>
                      <a:pt x="31528" y="83"/>
                      <a:pt x="31492" y="36"/>
                      <a:pt x="3145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4" name="Google Shape;4074;p27"/>
              <p:cNvSpPr/>
              <p:nvPr/>
            </p:nvSpPr>
            <p:spPr>
              <a:xfrm>
                <a:off x="3717125" y="2706125"/>
                <a:ext cx="785525" cy="785525"/>
              </a:xfrm>
              <a:custGeom>
                <a:avLst/>
                <a:gdLst/>
                <a:ahLst/>
                <a:cxnLst/>
                <a:rect l="l" t="t" r="r" b="b"/>
                <a:pathLst>
                  <a:path w="31421" h="31421" extrusionOk="0">
                    <a:moveTo>
                      <a:pt x="31314" y="0"/>
                    </a:moveTo>
                    <a:lnTo>
                      <a:pt x="0" y="31325"/>
                    </a:lnTo>
                    <a:lnTo>
                      <a:pt x="131" y="31421"/>
                    </a:lnTo>
                    <a:lnTo>
                      <a:pt x="31421" y="143"/>
                    </a:lnTo>
                    <a:cubicBezTo>
                      <a:pt x="31385" y="95"/>
                      <a:pt x="31349" y="48"/>
                      <a:pt x="3131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5" name="Google Shape;4075;p27"/>
              <p:cNvSpPr/>
              <p:nvPr/>
            </p:nvSpPr>
            <p:spPr>
              <a:xfrm>
                <a:off x="3736475" y="2725750"/>
                <a:ext cx="780475" cy="780500"/>
              </a:xfrm>
              <a:custGeom>
                <a:avLst/>
                <a:gdLst/>
                <a:ahLst/>
                <a:cxnLst/>
                <a:rect l="l" t="t" r="r" b="b"/>
                <a:pathLst>
                  <a:path w="31219" h="31220" extrusionOk="0">
                    <a:moveTo>
                      <a:pt x="31123" y="1"/>
                    </a:moveTo>
                    <a:lnTo>
                      <a:pt x="0" y="31112"/>
                    </a:lnTo>
                    <a:cubicBezTo>
                      <a:pt x="48" y="31148"/>
                      <a:pt x="95" y="31183"/>
                      <a:pt x="143" y="31219"/>
                    </a:cubicBezTo>
                    <a:lnTo>
                      <a:pt x="31218" y="132"/>
                    </a:lnTo>
                    <a:cubicBezTo>
                      <a:pt x="31183" y="84"/>
                      <a:pt x="31159" y="37"/>
                      <a:pt x="3112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6" name="Google Shape;4076;p27"/>
              <p:cNvSpPr/>
              <p:nvPr/>
            </p:nvSpPr>
            <p:spPr>
              <a:xfrm>
                <a:off x="3756400" y="2745700"/>
                <a:ext cx="773950" cy="774225"/>
              </a:xfrm>
              <a:custGeom>
                <a:avLst/>
                <a:gdLst/>
                <a:ahLst/>
                <a:cxnLst/>
                <a:rect l="l" t="t" r="r" b="b"/>
                <a:pathLst>
                  <a:path w="30958" h="30969" extrusionOk="0">
                    <a:moveTo>
                      <a:pt x="30874" y="1"/>
                    </a:moveTo>
                    <a:lnTo>
                      <a:pt x="1" y="30874"/>
                    </a:lnTo>
                    <a:cubicBezTo>
                      <a:pt x="60" y="30897"/>
                      <a:pt x="108" y="30933"/>
                      <a:pt x="156" y="30969"/>
                    </a:cubicBezTo>
                    <a:lnTo>
                      <a:pt x="30957" y="144"/>
                    </a:lnTo>
                    <a:lnTo>
                      <a:pt x="3087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7" name="Google Shape;4077;p27"/>
              <p:cNvSpPr/>
              <p:nvPr/>
            </p:nvSpPr>
            <p:spPr>
              <a:xfrm>
                <a:off x="3777550" y="2766550"/>
                <a:ext cx="765875" cy="766175"/>
              </a:xfrm>
              <a:custGeom>
                <a:avLst/>
                <a:gdLst/>
                <a:ahLst/>
                <a:cxnLst/>
                <a:rect l="l" t="t" r="r" b="b"/>
                <a:pathLst>
                  <a:path w="30635" h="30647" extrusionOk="0">
                    <a:moveTo>
                      <a:pt x="30552" y="0"/>
                    </a:moveTo>
                    <a:lnTo>
                      <a:pt x="0" y="30552"/>
                    </a:lnTo>
                    <a:cubicBezTo>
                      <a:pt x="48" y="30587"/>
                      <a:pt x="95" y="30611"/>
                      <a:pt x="143" y="30647"/>
                    </a:cubicBezTo>
                    <a:lnTo>
                      <a:pt x="30635" y="155"/>
                    </a:lnTo>
                    <a:cubicBezTo>
                      <a:pt x="30611" y="107"/>
                      <a:pt x="30575" y="60"/>
                      <a:pt x="3055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8" name="Google Shape;4078;p27"/>
              <p:cNvSpPr/>
              <p:nvPr/>
            </p:nvSpPr>
            <p:spPr>
              <a:xfrm>
                <a:off x="3799275" y="2788575"/>
                <a:ext cx="756075" cy="756075"/>
              </a:xfrm>
              <a:custGeom>
                <a:avLst/>
                <a:gdLst/>
                <a:ahLst/>
                <a:cxnLst/>
                <a:rect l="l" t="t" r="r" b="b"/>
                <a:pathLst>
                  <a:path w="30243" h="30243" extrusionOk="0">
                    <a:moveTo>
                      <a:pt x="30171" y="0"/>
                    </a:moveTo>
                    <a:lnTo>
                      <a:pt x="0" y="30159"/>
                    </a:lnTo>
                    <a:lnTo>
                      <a:pt x="155" y="30242"/>
                    </a:lnTo>
                    <a:lnTo>
                      <a:pt x="30242" y="155"/>
                    </a:lnTo>
                    <a:cubicBezTo>
                      <a:pt x="30218" y="95"/>
                      <a:pt x="30195" y="48"/>
                      <a:pt x="3017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9" name="Google Shape;4079;p27"/>
              <p:cNvSpPr/>
              <p:nvPr/>
            </p:nvSpPr>
            <p:spPr>
              <a:xfrm>
                <a:off x="3821900" y="2811200"/>
                <a:ext cx="744750" cy="744750"/>
              </a:xfrm>
              <a:custGeom>
                <a:avLst/>
                <a:gdLst/>
                <a:ahLst/>
                <a:cxnLst/>
                <a:rect l="l" t="t" r="r" b="b"/>
                <a:pathLst>
                  <a:path w="29790" h="29790" extrusionOk="0">
                    <a:moveTo>
                      <a:pt x="29706" y="0"/>
                    </a:moveTo>
                    <a:lnTo>
                      <a:pt x="0" y="29706"/>
                    </a:lnTo>
                    <a:lnTo>
                      <a:pt x="167" y="29789"/>
                    </a:lnTo>
                    <a:lnTo>
                      <a:pt x="29790" y="155"/>
                    </a:lnTo>
                    <a:cubicBezTo>
                      <a:pt x="29766" y="107"/>
                      <a:pt x="29742" y="48"/>
                      <a:pt x="2970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0" name="Google Shape;4080;p27"/>
              <p:cNvSpPr/>
              <p:nvPr/>
            </p:nvSpPr>
            <p:spPr>
              <a:xfrm>
                <a:off x="3845400" y="2834700"/>
                <a:ext cx="731375" cy="731375"/>
              </a:xfrm>
              <a:custGeom>
                <a:avLst/>
                <a:gdLst/>
                <a:ahLst/>
                <a:cxnLst/>
                <a:rect l="l" t="t" r="r" b="b"/>
                <a:pathLst>
                  <a:path w="29255" h="29255" extrusionOk="0">
                    <a:moveTo>
                      <a:pt x="29183" y="1"/>
                    </a:moveTo>
                    <a:lnTo>
                      <a:pt x="1" y="29183"/>
                    </a:lnTo>
                    <a:lnTo>
                      <a:pt x="168" y="29254"/>
                    </a:lnTo>
                    <a:lnTo>
                      <a:pt x="29255" y="167"/>
                    </a:lnTo>
                    <a:cubicBezTo>
                      <a:pt x="29243" y="108"/>
                      <a:pt x="29207" y="48"/>
                      <a:pt x="2918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1" name="Google Shape;4081;p27"/>
              <p:cNvSpPr/>
              <p:nvPr/>
            </p:nvSpPr>
            <p:spPr>
              <a:xfrm>
                <a:off x="3869825" y="2859100"/>
                <a:ext cx="716475" cy="716500"/>
              </a:xfrm>
              <a:custGeom>
                <a:avLst/>
                <a:gdLst/>
                <a:ahLst/>
                <a:cxnLst/>
                <a:rect l="l" t="t" r="r" b="b"/>
                <a:pathLst>
                  <a:path w="28659" h="28660" extrusionOk="0">
                    <a:moveTo>
                      <a:pt x="28587" y="1"/>
                    </a:moveTo>
                    <a:lnTo>
                      <a:pt x="0" y="28600"/>
                    </a:lnTo>
                    <a:lnTo>
                      <a:pt x="179" y="28659"/>
                    </a:lnTo>
                    <a:lnTo>
                      <a:pt x="28659" y="168"/>
                    </a:lnTo>
                    <a:cubicBezTo>
                      <a:pt x="28635" y="108"/>
                      <a:pt x="28611" y="61"/>
                      <a:pt x="2858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2" name="Google Shape;4082;p27"/>
              <p:cNvSpPr/>
              <p:nvPr/>
            </p:nvSpPr>
            <p:spPr>
              <a:xfrm>
                <a:off x="3895425" y="2884425"/>
                <a:ext cx="699200" cy="699200"/>
              </a:xfrm>
              <a:custGeom>
                <a:avLst/>
                <a:gdLst/>
                <a:ahLst/>
                <a:cxnLst/>
                <a:rect l="l" t="t" r="r" b="b"/>
                <a:pathLst>
                  <a:path w="27968" h="27968" extrusionOk="0">
                    <a:moveTo>
                      <a:pt x="27908" y="0"/>
                    </a:moveTo>
                    <a:lnTo>
                      <a:pt x="0" y="27908"/>
                    </a:lnTo>
                    <a:lnTo>
                      <a:pt x="179" y="27968"/>
                    </a:lnTo>
                    <a:lnTo>
                      <a:pt x="27968" y="179"/>
                    </a:lnTo>
                    <a:cubicBezTo>
                      <a:pt x="27944" y="119"/>
                      <a:pt x="27920" y="60"/>
                      <a:pt x="2790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3" name="Google Shape;4083;p27"/>
              <p:cNvSpPr/>
              <p:nvPr/>
            </p:nvSpPr>
            <p:spPr>
              <a:xfrm>
                <a:off x="3921600" y="2910900"/>
                <a:ext cx="680175" cy="680175"/>
              </a:xfrm>
              <a:custGeom>
                <a:avLst/>
                <a:gdLst/>
                <a:ahLst/>
                <a:cxnLst/>
                <a:rect l="l" t="t" r="r" b="b"/>
                <a:pathLst>
                  <a:path w="27207" h="27207" extrusionOk="0">
                    <a:moveTo>
                      <a:pt x="27159" y="1"/>
                    </a:moveTo>
                    <a:lnTo>
                      <a:pt x="1" y="27147"/>
                    </a:lnTo>
                    <a:lnTo>
                      <a:pt x="191" y="27206"/>
                    </a:lnTo>
                    <a:lnTo>
                      <a:pt x="27207" y="191"/>
                    </a:lnTo>
                    <a:cubicBezTo>
                      <a:pt x="27195" y="132"/>
                      <a:pt x="27171" y="60"/>
                      <a:pt x="2715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4" name="Google Shape;4084;p27"/>
              <p:cNvSpPr/>
              <p:nvPr/>
            </p:nvSpPr>
            <p:spPr>
              <a:xfrm>
                <a:off x="3949300" y="2938575"/>
                <a:ext cx="658725" cy="658450"/>
              </a:xfrm>
              <a:custGeom>
                <a:avLst/>
                <a:gdLst/>
                <a:ahLst/>
                <a:cxnLst/>
                <a:rect l="l" t="t" r="r" b="b"/>
                <a:pathLst>
                  <a:path w="26349" h="26338" extrusionOk="0">
                    <a:moveTo>
                      <a:pt x="26301" y="1"/>
                    </a:moveTo>
                    <a:lnTo>
                      <a:pt x="0" y="26302"/>
                    </a:lnTo>
                    <a:lnTo>
                      <a:pt x="203" y="26338"/>
                    </a:lnTo>
                    <a:lnTo>
                      <a:pt x="26349" y="203"/>
                    </a:lnTo>
                    <a:cubicBezTo>
                      <a:pt x="26325" y="132"/>
                      <a:pt x="26313" y="60"/>
                      <a:pt x="2630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5" name="Google Shape;4085;p27"/>
              <p:cNvSpPr/>
              <p:nvPr/>
            </p:nvSpPr>
            <p:spPr>
              <a:xfrm>
                <a:off x="3978175" y="2967450"/>
                <a:ext cx="634625" cy="634350"/>
              </a:xfrm>
              <a:custGeom>
                <a:avLst/>
                <a:gdLst/>
                <a:ahLst/>
                <a:cxnLst/>
                <a:rect l="l" t="t" r="r" b="b"/>
                <a:pathLst>
                  <a:path w="25385" h="25374" extrusionOk="0">
                    <a:moveTo>
                      <a:pt x="25348" y="1"/>
                    </a:moveTo>
                    <a:lnTo>
                      <a:pt x="0" y="25349"/>
                    </a:lnTo>
                    <a:lnTo>
                      <a:pt x="214" y="25373"/>
                    </a:lnTo>
                    <a:lnTo>
                      <a:pt x="25384" y="215"/>
                    </a:lnTo>
                    <a:cubicBezTo>
                      <a:pt x="25372" y="144"/>
                      <a:pt x="25360" y="72"/>
                      <a:pt x="2534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6" name="Google Shape;4086;p27"/>
              <p:cNvSpPr/>
              <p:nvPr/>
            </p:nvSpPr>
            <p:spPr>
              <a:xfrm>
                <a:off x="4008525" y="2997825"/>
                <a:ext cx="607250" cy="607225"/>
              </a:xfrm>
              <a:custGeom>
                <a:avLst/>
                <a:gdLst/>
                <a:ahLst/>
                <a:cxnLst/>
                <a:rect l="l" t="t" r="r" b="b"/>
                <a:pathLst>
                  <a:path w="24290" h="24289" extrusionOk="0">
                    <a:moveTo>
                      <a:pt x="24277" y="0"/>
                    </a:moveTo>
                    <a:lnTo>
                      <a:pt x="0" y="24277"/>
                    </a:lnTo>
                    <a:cubicBezTo>
                      <a:pt x="72" y="24277"/>
                      <a:pt x="155" y="24289"/>
                      <a:pt x="227" y="24289"/>
                    </a:cubicBezTo>
                    <a:lnTo>
                      <a:pt x="24289" y="215"/>
                    </a:lnTo>
                    <a:cubicBezTo>
                      <a:pt x="24289" y="143"/>
                      <a:pt x="24289" y="72"/>
                      <a:pt x="2427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7" name="Google Shape;4087;p27"/>
              <p:cNvSpPr/>
              <p:nvPr/>
            </p:nvSpPr>
            <p:spPr>
              <a:xfrm>
                <a:off x="4040675" y="3029675"/>
                <a:ext cx="576875" cy="576875"/>
              </a:xfrm>
              <a:custGeom>
                <a:avLst/>
                <a:gdLst/>
                <a:ahLst/>
                <a:cxnLst/>
                <a:rect l="l" t="t" r="r" b="b"/>
                <a:pathLst>
                  <a:path w="23075" h="23075" extrusionOk="0">
                    <a:moveTo>
                      <a:pt x="23075" y="0"/>
                    </a:moveTo>
                    <a:lnTo>
                      <a:pt x="0" y="23075"/>
                    </a:lnTo>
                    <a:lnTo>
                      <a:pt x="238" y="23075"/>
                    </a:lnTo>
                    <a:lnTo>
                      <a:pt x="23075" y="238"/>
                    </a:lnTo>
                    <a:cubicBezTo>
                      <a:pt x="23075" y="155"/>
                      <a:pt x="23075" y="84"/>
                      <a:pt x="230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8" name="Google Shape;4088;p27"/>
              <p:cNvSpPr/>
              <p:nvPr/>
            </p:nvSpPr>
            <p:spPr>
              <a:xfrm>
                <a:off x="4074300" y="3063600"/>
                <a:ext cx="543250" cy="543250"/>
              </a:xfrm>
              <a:custGeom>
                <a:avLst/>
                <a:gdLst/>
                <a:ahLst/>
                <a:cxnLst/>
                <a:rect l="l" t="t" r="r" b="b"/>
                <a:pathLst>
                  <a:path w="21730" h="21730" extrusionOk="0">
                    <a:moveTo>
                      <a:pt x="21730" y="1"/>
                    </a:moveTo>
                    <a:lnTo>
                      <a:pt x="1" y="21729"/>
                    </a:lnTo>
                    <a:lnTo>
                      <a:pt x="239" y="21729"/>
                    </a:lnTo>
                    <a:lnTo>
                      <a:pt x="21730" y="239"/>
                    </a:lnTo>
                    <a:lnTo>
                      <a:pt x="2173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9" name="Google Shape;4089;p27"/>
              <p:cNvSpPr/>
              <p:nvPr/>
            </p:nvSpPr>
            <p:spPr>
              <a:xfrm>
                <a:off x="4110325" y="3099325"/>
                <a:ext cx="505450" cy="505450"/>
              </a:xfrm>
              <a:custGeom>
                <a:avLst/>
                <a:gdLst/>
                <a:ahLst/>
                <a:cxnLst/>
                <a:rect l="l" t="t" r="r" b="b"/>
                <a:pathLst>
                  <a:path w="20218" h="20218" extrusionOk="0">
                    <a:moveTo>
                      <a:pt x="20217" y="0"/>
                    </a:moveTo>
                    <a:lnTo>
                      <a:pt x="0" y="20217"/>
                    </a:lnTo>
                    <a:lnTo>
                      <a:pt x="262" y="20193"/>
                    </a:lnTo>
                    <a:lnTo>
                      <a:pt x="20182" y="274"/>
                    </a:lnTo>
                    <a:lnTo>
                      <a:pt x="2021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0" name="Google Shape;4090;p27"/>
              <p:cNvSpPr/>
              <p:nvPr/>
            </p:nvSpPr>
            <p:spPr>
              <a:xfrm>
                <a:off x="4149325" y="3138325"/>
                <a:ext cx="461375" cy="461375"/>
              </a:xfrm>
              <a:custGeom>
                <a:avLst/>
                <a:gdLst/>
                <a:ahLst/>
                <a:cxnLst/>
                <a:rect l="l" t="t" r="r" b="b"/>
                <a:pathLst>
                  <a:path w="18455" h="18455" extrusionOk="0">
                    <a:moveTo>
                      <a:pt x="18455" y="0"/>
                    </a:moveTo>
                    <a:lnTo>
                      <a:pt x="0" y="18455"/>
                    </a:lnTo>
                    <a:lnTo>
                      <a:pt x="0" y="18455"/>
                    </a:lnTo>
                    <a:lnTo>
                      <a:pt x="286" y="18407"/>
                    </a:lnTo>
                    <a:lnTo>
                      <a:pt x="18407" y="286"/>
                    </a:lnTo>
                    <a:lnTo>
                      <a:pt x="1845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1" name="Google Shape;4091;p27"/>
              <p:cNvSpPr/>
              <p:nvPr/>
            </p:nvSpPr>
            <p:spPr>
              <a:xfrm>
                <a:off x="4191275" y="3180575"/>
                <a:ext cx="411100" cy="410800"/>
              </a:xfrm>
              <a:custGeom>
                <a:avLst/>
                <a:gdLst/>
                <a:ahLst/>
                <a:cxnLst/>
                <a:rect l="l" t="t" r="r" b="b"/>
                <a:pathLst>
                  <a:path w="16444" h="16432" extrusionOk="0">
                    <a:moveTo>
                      <a:pt x="16443" y="1"/>
                    </a:moveTo>
                    <a:lnTo>
                      <a:pt x="1" y="16431"/>
                    </a:lnTo>
                    <a:cubicBezTo>
                      <a:pt x="120" y="16407"/>
                      <a:pt x="227" y="16384"/>
                      <a:pt x="334" y="16348"/>
                    </a:cubicBezTo>
                    <a:lnTo>
                      <a:pt x="16360" y="322"/>
                    </a:lnTo>
                    <a:cubicBezTo>
                      <a:pt x="16384" y="215"/>
                      <a:pt x="16420" y="108"/>
                      <a:pt x="1644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2" name="Google Shape;4092;p27"/>
              <p:cNvSpPr/>
              <p:nvPr/>
            </p:nvSpPr>
            <p:spPr>
              <a:xfrm>
                <a:off x="4239200" y="3228500"/>
                <a:ext cx="349175" cy="349175"/>
              </a:xfrm>
              <a:custGeom>
                <a:avLst/>
                <a:gdLst/>
                <a:ahLst/>
                <a:cxnLst/>
                <a:rect l="l" t="t" r="r" b="b"/>
                <a:pathLst>
                  <a:path w="13967" h="13967" extrusionOk="0">
                    <a:moveTo>
                      <a:pt x="13967" y="1"/>
                    </a:moveTo>
                    <a:lnTo>
                      <a:pt x="1" y="13967"/>
                    </a:lnTo>
                    <a:lnTo>
                      <a:pt x="1" y="13967"/>
                    </a:lnTo>
                    <a:lnTo>
                      <a:pt x="370" y="13836"/>
                    </a:lnTo>
                    <a:lnTo>
                      <a:pt x="13836" y="370"/>
                    </a:lnTo>
                    <a:cubicBezTo>
                      <a:pt x="13884" y="239"/>
                      <a:pt x="13919" y="120"/>
                      <a:pt x="1396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3" name="Google Shape;4093;p27"/>
              <p:cNvSpPr/>
              <p:nvPr/>
            </p:nvSpPr>
            <p:spPr>
              <a:xfrm>
                <a:off x="4295775" y="3284750"/>
                <a:ext cx="269975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799" h="10812" extrusionOk="0">
                    <a:moveTo>
                      <a:pt x="10799" y="1"/>
                    </a:moveTo>
                    <a:lnTo>
                      <a:pt x="0" y="10812"/>
                    </a:lnTo>
                    <a:cubicBezTo>
                      <a:pt x="155" y="10740"/>
                      <a:pt x="310" y="10657"/>
                      <a:pt x="476" y="10574"/>
                    </a:cubicBezTo>
                    <a:lnTo>
                      <a:pt x="10561" y="477"/>
                    </a:lnTo>
                    <a:cubicBezTo>
                      <a:pt x="10644" y="322"/>
                      <a:pt x="10728" y="168"/>
                      <a:pt x="1079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4" name="Google Shape;4094;p27"/>
              <p:cNvSpPr/>
              <p:nvPr/>
            </p:nvSpPr>
            <p:spPr>
              <a:xfrm>
                <a:off x="4375225" y="3364225"/>
                <a:ext cx="145000" cy="145300"/>
              </a:xfrm>
              <a:custGeom>
                <a:avLst/>
                <a:gdLst/>
                <a:ahLst/>
                <a:cxnLst/>
                <a:rect l="l" t="t" r="r" b="b"/>
                <a:pathLst>
                  <a:path w="5800" h="5812" extrusionOk="0">
                    <a:moveTo>
                      <a:pt x="5799" y="1"/>
                    </a:moveTo>
                    <a:lnTo>
                      <a:pt x="1" y="5811"/>
                    </a:lnTo>
                    <a:cubicBezTo>
                      <a:pt x="287" y="5609"/>
                      <a:pt x="584" y="5406"/>
                      <a:pt x="858" y="5180"/>
                    </a:cubicBezTo>
                    <a:lnTo>
                      <a:pt x="5180" y="870"/>
                    </a:lnTo>
                    <a:cubicBezTo>
                      <a:pt x="5395" y="584"/>
                      <a:pt x="5597" y="299"/>
                      <a:pt x="579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095" name="Google Shape;4095;p27"/>
            <p:cNvSpPr/>
            <p:nvPr/>
          </p:nvSpPr>
          <p:spPr>
            <a:xfrm>
              <a:off x="7891568" y="4010400"/>
              <a:ext cx="1406156" cy="1406117"/>
            </a:xfrm>
            <a:custGeom>
              <a:avLst/>
              <a:gdLst/>
              <a:ahLst/>
              <a:cxnLst/>
              <a:rect l="l" t="t" r="r" b="b"/>
              <a:pathLst>
                <a:path w="35375" h="35374" extrusionOk="0">
                  <a:moveTo>
                    <a:pt x="32993" y="33004"/>
                  </a:moveTo>
                  <a:lnTo>
                    <a:pt x="32993" y="33004"/>
                  </a:lnTo>
                  <a:cubicBezTo>
                    <a:pt x="30612" y="35373"/>
                    <a:pt x="26766" y="35373"/>
                    <a:pt x="24385" y="33004"/>
                  </a:cubicBezTo>
                  <a:lnTo>
                    <a:pt x="2382" y="10989"/>
                  </a:lnTo>
                  <a:cubicBezTo>
                    <a:pt x="1" y="8608"/>
                    <a:pt x="1" y="4763"/>
                    <a:pt x="2382" y="2381"/>
                  </a:cubicBezTo>
                  <a:lnTo>
                    <a:pt x="2382" y="2381"/>
                  </a:lnTo>
                  <a:cubicBezTo>
                    <a:pt x="4751" y="0"/>
                    <a:pt x="8597" y="0"/>
                    <a:pt x="10978" y="2381"/>
                  </a:cubicBezTo>
                  <a:lnTo>
                    <a:pt x="32993" y="24396"/>
                  </a:lnTo>
                  <a:cubicBezTo>
                    <a:pt x="35374" y="26765"/>
                    <a:pt x="35374" y="30623"/>
                    <a:pt x="32993" y="33004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6" name="Google Shape;4096;p27"/>
            <p:cNvSpPr/>
            <p:nvPr/>
          </p:nvSpPr>
          <p:spPr>
            <a:xfrm>
              <a:off x="-692757" y="4260950"/>
              <a:ext cx="1406156" cy="1406117"/>
            </a:xfrm>
            <a:custGeom>
              <a:avLst/>
              <a:gdLst/>
              <a:ahLst/>
              <a:cxnLst/>
              <a:rect l="l" t="t" r="r" b="b"/>
              <a:pathLst>
                <a:path w="35375" h="35374" extrusionOk="0">
                  <a:moveTo>
                    <a:pt x="32993" y="33004"/>
                  </a:moveTo>
                  <a:lnTo>
                    <a:pt x="32993" y="33004"/>
                  </a:lnTo>
                  <a:cubicBezTo>
                    <a:pt x="30612" y="35373"/>
                    <a:pt x="26766" y="35373"/>
                    <a:pt x="24385" y="33004"/>
                  </a:cubicBezTo>
                  <a:lnTo>
                    <a:pt x="2382" y="10989"/>
                  </a:lnTo>
                  <a:cubicBezTo>
                    <a:pt x="1" y="8608"/>
                    <a:pt x="1" y="4763"/>
                    <a:pt x="2382" y="2381"/>
                  </a:cubicBezTo>
                  <a:lnTo>
                    <a:pt x="2382" y="2381"/>
                  </a:lnTo>
                  <a:cubicBezTo>
                    <a:pt x="4751" y="0"/>
                    <a:pt x="8597" y="0"/>
                    <a:pt x="10978" y="2381"/>
                  </a:cubicBezTo>
                  <a:lnTo>
                    <a:pt x="32993" y="24396"/>
                  </a:lnTo>
                  <a:cubicBezTo>
                    <a:pt x="35374" y="26765"/>
                    <a:pt x="35374" y="30623"/>
                    <a:pt x="32993" y="33004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97" name="Google Shape;4097;p27"/>
          <p:cNvSpPr txBox="1">
            <a:spLocks noGrp="1"/>
          </p:cNvSpPr>
          <p:nvPr>
            <p:ph type="ctrTitle"/>
          </p:nvPr>
        </p:nvSpPr>
        <p:spPr>
          <a:xfrm>
            <a:off x="1104500" y="651975"/>
            <a:ext cx="4182900" cy="97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Font typeface="Baloo Thambi 2 SemiBold"/>
              <a:buNone/>
              <a:defRPr sz="7000">
                <a:latin typeface="Baloo Thambi 2 SemiBold"/>
                <a:ea typeface="Baloo Thambi 2 SemiBold"/>
                <a:cs typeface="Baloo Thambi 2 SemiBold"/>
                <a:sym typeface="Baloo Thambi 2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Font typeface="Baloo Thambi 2 SemiBold"/>
              <a:buNone/>
              <a:defRPr sz="6000">
                <a:latin typeface="Baloo Thambi 2 SemiBold"/>
                <a:ea typeface="Baloo Thambi 2 SemiBold"/>
                <a:cs typeface="Baloo Thambi 2 SemiBold"/>
                <a:sym typeface="Baloo Thambi 2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Font typeface="Baloo Thambi 2 SemiBold"/>
              <a:buNone/>
              <a:defRPr sz="6000">
                <a:latin typeface="Baloo Thambi 2 SemiBold"/>
                <a:ea typeface="Baloo Thambi 2 SemiBold"/>
                <a:cs typeface="Baloo Thambi 2 SemiBold"/>
                <a:sym typeface="Baloo Thambi 2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Font typeface="Baloo Thambi 2 SemiBold"/>
              <a:buNone/>
              <a:defRPr sz="6000">
                <a:latin typeface="Baloo Thambi 2 SemiBold"/>
                <a:ea typeface="Baloo Thambi 2 SemiBold"/>
                <a:cs typeface="Baloo Thambi 2 SemiBold"/>
                <a:sym typeface="Baloo Thambi 2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Font typeface="Baloo Thambi 2 SemiBold"/>
              <a:buNone/>
              <a:defRPr sz="6000">
                <a:latin typeface="Baloo Thambi 2 SemiBold"/>
                <a:ea typeface="Baloo Thambi 2 SemiBold"/>
                <a:cs typeface="Baloo Thambi 2 SemiBold"/>
                <a:sym typeface="Baloo Thambi 2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Font typeface="Baloo Thambi 2 SemiBold"/>
              <a:buNone/>
              <a:defRPr sz="6000">
                <a:latin typeface="Baloo Thambi 2 SemiBold"/>
                <a:ea typeface="Baloo Thambi 2 SemiBold"/>
                <a:cs typeface="Baloo Thambi 2 SemiBold"/>
                <a:sym typeface="Baloo Thambi 2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Font typeface="Baloo Thambi 2 SemiBold"/>
              <a:buNone/>
              <a:defRPr sz="6000">
                <a:latin typeface="Baloo Thambi 2 SemiBold"/>
                <a:ea typeface="Baloo Thambi 2 SemiBold"/>
                <a:cs typeface="Baloo Thambi 2 SemiBold"/>
                <a:sym typeface="Baloo Thambi 2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Font typeface="Baloo Thambi 2 SemiBold"/>
              <a:buNone/>
              <a:defRPr sz="6000">
                <a:latin typeface="Baloo Thambi 2 SemiBold"/>
                <a:ea typeface="Baloo Thambi 2 SemiBold"/>
                <a:cs typeface="Baloo Thambi 2 SemiBold"/>
                <a:sym typeface="Baloo Thambi 2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Font typeface="Baloo Thambi 2 SemiBold"/>
              <a:buNone/>
              <a:defRPr sz="6000">
                <a:latin typeface="Baloo Thambi 2 SemiBold"/>
                <a:ea typeface="Baloo Thambi 2 SemiBold"/>
                <a:cs typeface="Baloo Thambi 2 SemiBold"/>
                <a:sym typeface="Baloo Thambi 2 SemiBold"/>
              </a:defRPr>
            </a:lvl9pPr>
          </a:lstStyle>
          <a:p>
            <a:endParaRPr/>
          </a:p>
        </p:txBody>
      </p:sp>
      <p:sp>
        <p:nvSpPr>
          <p:cNvPr id="4098" name="Google Shape;4098;p27"/>
          <p:cNvSpPr txBox="1">
            <a:spLocks noGrp="1"/>
          </p:cNvSpPr>
          <p:nvPr>
            <p:ph type="subTitle" idx="1"/>
          </p:nvPr>
        </p:nvSpPr>
        <p:spPr>
          <a:xfrm>
            <a:off x="1104500" y="1347098"/>
            <a:ext cx="3689100" cy="49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None/>
              <a:defRPr sz="1800"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099" name="Google Shape;4099;p27"/>
          <p:cNvSpPr txBox="1">
            <a:spLocks noGrp="1"/>
          </p:cNvSpPr>
          <p:nvPr>
            <p:ph type="subTitle" idx="2"/>
          </p:nvPr>
        </p:nvSpPr>
        <p:spPr>
          <a:xfrm>
            <a:off x="1104500" y="1846316"/>
            <a:ext cx="3689100" cy="70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None/>
              <a:defRPr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100" name="Google Shape;4100;p27"/>
          <p:cNvSpPr txBox="1"/>
          <p:nvPr/>
        </p:nvSpPr>
        <p:spPr>
          <a:xfrm>
            <a:off x="1119800" y="3179000"/>
            <a:ext cx="3689100" cy="8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CREDITS: This presentation template was created by </a:t>
            </a:r>
            <a:r>
              <a:rPr lang="en" sz="1200" b="1">
                <a:solidFill>
                  <a:schemeClr val="accent5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, including icons by </a:t>
            </a:r>
            <a:r>
              <a:rPr lang="en" sz="1200" b="1">
                <a:solidFill>
                  <a:schemeClr val="accent5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, infographics &amp; images by </a:t>
            </a:r>
            <a:r>
              <a:rPr lang="en" sz="1200" b="1">
                <a:solidFill>
                  <a:schemeClr val="accent5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.</a:t>
            </a:r>
            <a:endParaRPr sz="12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15959512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00934" y="973836"/>
            <a:ext cx="5486400" cy="2441448"/>
          </a:xfrm>
        </p:spPr>
        <p:txBody>
          <a:bodyPr anchor="b">
            <a:normAutofit/>
          </a:bodyPr>
          <a:lstStyle>
            <a:lvl1pPr>
              <a:defRPr sz="10489" b="0" spc="-178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14650" y="3504438"/>
            <a:ext cx="5486400" cy="685800"/>
          </a:xfrm>
        </p:spPr>
        <p:txBody>
          <a:bodyPr anchor="t">
            <a:normAutofit/>
          </a:bodyPr>
          <a:lstStyle>
            <a:lvl1pPr marL="0" indent="0">
              <a:buNone/>
              <a:defRPr sz="3911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81281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2pPr>
            <a:lvl3pPr marL="1625620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3pPr>
            <a:lvl4pPr marL="2438430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4pPr>
            <a:lvl5pPr marL="3251241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5pPr>
            <a:lvl6pPr marL="4064051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6pPr>
            <a:lvl7pPr marL="4876861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7pPr>
            <a:lvl8pPr marL="5689671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8pPr>
            <a:lvl9pPr marL="6502481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10/23/2020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82509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00934" y="651510"/>
            <a:ext cx="2606040" cy="3840480"/>
          </a:xfrm>
        </p:spPr>
        <p:txBody>
          <a:bodyPr/>
          <a:lstStyle>
            <a:lvl1pPr>
              <a:defRPr sz="3556"/>
            </a:lvl1pPr>
            <a:lvl2pPr>
              <a:defRPr sz="3200"/>
            </a:lvl2pPr>
            <a:lvl3pPr>
              <a:defRPr sz="2844"/>
            </a:lvl3pPr>
            <a:lvl4pPr>
              <a:defRPr sz="2489"/>
            </a:lvl4pPr>
            <a:lvl5pPr>
              <a:defRPr sz="2489"/>
            </a:lvl5pPr>
            <a:lvl6pPr>
              <a:defRPr sz="2489"/>
            </a:lvl6pPr>
            <a:lvl7pPr>
              <a:defRPr sz="2489"/>
            </a:lvl7pPr>
            <a:lvl8pPr>
              <a:defRPr sz="2489"/>
            </a:lvl8pPr>
            <a:lvl9pPr>
              <a:defRPr sz="2489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63590" y="651510"/>
            <a:ext cx="2606040" cy="3840480"/>
          </a:xfrm>
        </p:spPr>
        <p:txBody>
          <a:bodyPr/>
          <a:lstStyle>
            <a:lvl1pPr>
              <a:defRPr sz="3556"/>
            </a:lvl1pPr>
            <a:lvl2pPr>
              <a:defRPr sz="3200"/>
            </a:lvl2pPr>
            <a:lvl3pPr>
              <a:defRPr sz="2844"/>
            </a:lvl3pPr>
            <a:lvl4pPr>
              <a:defRPr sz="2489"/>
            </a:lvl4pPr>
            <a:lvl5pPr>
              <a:defRPr sz="2489"/>
            </a:lvl5pPr>
            <a:lvl6pPr>
              <a:defRPr sz="2489"/>
            </a:lvl6pPr>
            <a:lvl7pPr>
              <a:defRPr sz="2489"/>
            </a:lvl7pPr>
            <a:lvl8pPr>
              <a:defRPr sz="2489"/>
            </a:lvl8pPr>
            <a:lvl9pPr>
              <a:defRPr sz="2489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10/23/2020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38778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00934" y="767690"/>
            <a:ext cx="2606040" cy="60579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3556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812810" indent="0">
              <a:buNone/>
              <a:defRPr sz="3556" b="1"/>
            </a:lvl2pPr>
            <a:lvl3pPr marL="1625620" indent="0">
              <a:buNone/>
              <a:defRPr sz="3200" b="1"/>
            </a:lvl3pPr>
            <a:lvl4pPr marL="2438430" indent="0">
              <a:buNone/>
              <a:defRPr sz="2844" b="1"/>
            </a:lvl4pPr>
            <a:lvl5pPr marL="3251241" indent="0">
              <a:buNone/>
              <a:defRPr sz="2844" b="1"/>
            </a:lvl5pPr>
            <a:lvl6pPr marL="4064051" indent="0">
              <a:buNone/>
              <a:defRPr sz="2844" b="1"/>
            </a:lvl6pPr>
            <a:lvl7pPr marL="4876861" indent="0">
              <a:buNone/>
              <a:defRPr sz="2844" b="1"/>
            </a:lvl7pPr>
            <a:lvl8pPr marL="5689671" indent="0">
              <a:buNone/>
              <a:defRPr sz="2844" b="1"/>
            </a:lvl8pPr>
            <a:lvl9pPr marL="6502481" indent="0">
              <a:buNone/>
              <a:defRPr sz="2844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00934" y="1448202"/>
            <a:ext cx="2606040" cy="3017520"/>
          </a:xfrm>
        </p:spPr>
        <p:txBody>
          <a:bodyPr/>
          <a:lstStyle>
            <a:lvl1pPr>
              <a:defRPr sz="3556"/>
            </a:lvl1pPr>
            <a:lvl2pPr>
              <a:defRPr sz="3200"/>
            </a:lvl2pPr>
            <a:lvl3pPr>
              <a:defRPr sz="2844"/>
            </a:lvl3pPr>
            <a:lvl4pPr>
              <a:defRPr sz="2489"/>
            </a:lvl4pPr>
            <a:lvl5pPr>
              <a:defRPr sz="2489"/>
            </a:lvl5pPr>
            <a:lvl6pPr>
              <a:defRPr sz="2489"/>
            </a:lvl6pPr>
            <a:lvl7pPr>
              <a:defRPr sz="2489"/>
            </a:lvl7pPr>
            <a:lvl8pPr>
              <a:defRPr sz="2489"/>
            </a:lvl8pPr>
            <a:lvl9pPr>
              <a:defRPr sz="2489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63847" y="767690"/>
            <a:ext cx="2606040" cy="609878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3556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812810" indent="0">
              <a:buNone/>
              <a:defRPr sz="3556" b="1"/>
            </a:lvl2pPr>
            <a:lvl3pPr marL="1625620" indent="0">
              <a:buNone/>
              <a:defRPr sz="3200" b="1"/>
            </a:lvl3pPr>
            <a:lvl4pPr marL="2438430" indent="0">
              <a:buNone/>
              <a:defRPr sz="2844" b="1"/>
            </a:lvl4pPr>
            <a:lvl5pPr marL="3251241" indent="0">
              <a:buNone/>
              <a:defRPr sz="2844" b="1"/>
            </a:lvl5pPr>
            <a:lvl6pPr marL="4064051" indent="0">
              <a:buNone/>
              <a:defRPr sz="2844" b="1"/>
            </a:lvl6pPr>
            <a:lvl7pPr marL="4876861" indent="0">
              <a:buNone/>
              <a:defRPr sz="2844" b="1"/>
            </a:lvl7pPr>
            <a:lvl8pPr marL="5689671" indent="0">
              <a:buNone/>
              <a:defRPr sz="2844" b="1"/>
            </a:lvl8pPr>
            <a:lvl9pPr marL="6502481" indent="0">
              <a:buNone/>
              <a:defRPr sz="2844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63847" y="1448202"/>
            <a:ext cx="2606040" cy="3017520"/>
          </a:xfrm>
        </p:spPr>
        <p:txBody>
          <a:bodyPr/>
          <a:lstStyle>
            <a:lvl1pPr>
              <a:defRPr sz="3556"/>
            </a:lvl1pPr>
            <a:lvl2pPr>
              <a:defRPr sz="3200"/>
            </a:lvl2pPr>
            <a:lvl3pPr>
              <a:defRPr sz="2844"/>
            </a:lvl3pPr>
            <a:lvl4pPr>
              <a:defRPr sz="2489"/>
            </a:lvl4pPr>
            <a:lvl5pPr>
              <a:defRPr sz="2489"/>
            </a:lvl5pPr>
            <a:lvl6pPr>
              <a:defRPr sz="2489"/>
            </a:lvl6pPr>
            <a:lvl7pPr>
              <a:defRPr sz="2489"/>
            </a:lvl7pPr>
            <a:lvl8pPr>
              <a:defRPr sz="2489"/>
            </a:lvl8pPr>
            <a:lvl9pPr>
              <a:defRPr sz="2489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10/23/2020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22837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10/23/2020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34442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10/23/2020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66203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024" y="857250"/>
            <a:ext cx="2125980" cy="1783080"/>
          </a:xfrm>
        </p:spPr>
        <p:txBody>
          <a:bodyPr anchor="b">
            <a:normAutofit/>
          </a:bodyPr>
          <a:lstStyle>
            <a:lvl1pPr>
              <a:defRPr sz="5689" b="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00934" y="651510"/>
            <a:ext cx="5486400" cy="3840480"/>
          </a:xfrm>
        </p:spPr>
        <p:txBody>
          <a:bodyPr/>
          <a:lstStyle>
            <a:lvl1pPr>
              <a:defRPr sz="3556"/>
            </a:lvl1pPr>
            <a:lvl2pPr>
              <a:defRPr sz="3200"/>
            </a:lvl2pPr>
            <a:lvl3pPr>
              <a:defRPr sz="2844"/>
            </a:lvl3pPr>
            <a:lvl4pPr>
              <a:defRPr sz="2489"/>
            </a:lvl4pPr>
            <a:lvl5pPr>
              <a:defRPr sz="2489"/>
            </a:lvl5pPr>
            <a:lvl6pPr>
              <a:defRPr sz="2489"/>
            </a:lvl6pPr>
            <a:lvl7pPr>
              <a:defRPr sz="2489"/>
            </a:lvl7pPr>
            <a:lvl8pPr>
              <a:defRPr sz="2489"/>
            </a:lvl8pPr>
            <a:lvl9pPr>
              <a:defRPr sz="2489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2024" y="2620632"/>
            <a:ext cx="2125980" cy="1741493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2489">
                <a:solidFill>
                  <a:srgbClr val="FFFFFF"/>
                </a:solidFill>
              </a:defRPr>
            </a:lvl1pPr>
            <a:lvl2pPr marL="812810" indent="0">
              <a:buNone/>
              <a:defRPr sz="2133"/>
            </a:lvl2pPr>
            <a:lvl3pPr marL="1625620" indent="0">
              <a:buNone/>
              <a:defRPr sz="1778"/>
            </a:lvl3pPr>
            <a:lvl4pPr marL="2438430" indent="0">
              <a:buNone/>
              <a:defRPr sz="1600"/>
            </a:lvl4pPr>
            <a:lvl5pPr marL="3251241" indent="0">
              <a:buNone/>
              <a:defRPr sz="1600"/>
            </a:lvl5pPr>
            <a:lvl6pPr marL="4064051" indent="0">
              <a:buNone/>
              <a:defRPr sz="1600"/>
            </a:lvl6pPr>
            <a:lvl7pPr marL="4876861" indent="0">
              <a:buNone/>
              <a:defRPr sz="1600"/>
            </a:lvl7pPr>
            <a:lvl8pPr marL="5689671" indent="0">
              <a:buNone/>
              <a:defRPr sz="1600"/>
            </a:lvl8pPr>
            <a:lvl9pPr marL="6502481" indent="0">
              <a:buNone/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10/23/2020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88118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024" y="857250"/>
            <a:ext cx="2125980" cy="1783080"/>
          </a:xfrm>
        </p:spPr>
        <p:txBody>
          <a:bodyPr anchor="b">
            <a:normAutofit/>
          </a:bodyPr>
          <a:lstStyle>
            <a:lvl1pPr>
              <a:defRPr sz="5689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677983" y="575564"/>
            <a:ext cx="6086423" cy="3998214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5689"/>
            </a:lvl1pPr>
            <a:lvl2pPr marL="812810" indent="0">
              <a:buNone/>
              <a:defRPr sz="4978"/>
            </a:lvl2pPr>
            <a:lvl3pPr marL="1625620" indent="0">
              <a:buNone/>
              <a:defRPr sz="4267"/>
            </a:lvl3pPr>
            <a:lvl4pPr marL="2438430" indent="0">
              <a:buNone/>
              <a:defRPr sz="3556"/>
            </a:lvl4pPr>
            <a:lvl5pPr marL="3251241" indent="0">
              <a:buNone/>
              <a:defRPr sz="3556"/>
            </a:lvl5pPr>
            <a:lvl6pPr marL="4064051" indent="0">
              <a:buNone/>
              <a:defRPr sz="3556"/>
            </a:lvl6pPr>
            <a:lvl7pPr marL="4876861" indent="0">
              <a:buNone/>
              <a:defRPr sz="3556"/>
            </a:lvl7pPr>
            <a:lvl8pPr marL="5689671" indent="0">
              <a:buNone/>
              <a:defRPr sz="3556"/>
            </a:lvl8pPr>
            <a:lvl9pPr marL="6502481" indent="0">
              <a:buNone/>
              <a:defRPr sz="3556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2024" y="2619756"/>
            <a:ext cx="2125980" cy="1741932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2489">
                <a:solidFill>
                  <a:srgbClr val="FFFFFF"/>
                </a:solidFill>
              </a:defRPr>
            </a:lvl1pPr>
            <a:lvl2pPr marL="812810" indent="0">
              <a:buNone/>
              <a:defRPr sz="2133"/>
            </a:lvl2pPr>
            <a:lvl3pPr marL="1625620" indent="0">
              <a:buNone/>
              <a:defRPr sz="1778"/>
            </a:lvl3pPr>
            <a:lvl4pPr marL="2438430" indent="0">
              <a:buNone/>
              <a:defRPr sz="1600"/>
            </a:lvl4pPr>
            <a:lvl5pPr marL="3251241" indent="0">
              <a:buNone/>
              <a:defRPr sz="1600"/>
            </a:lvl5pPr>
            <a:lvl6pPr marL="4064051" indent="0">
              <a:buNone/>
              <a:defRPr sz="1600"/>
            </a:lvl6pPr>
            <a:lvl7pPr marL="4876861" indent="0">
              <a:buNone/>
              <a:defRPr sz="1600"/>
            </a:lvl7pPr>
            <a:lvl8pPr marL="5689671" indent="0">
              <a:buNone/>
              <a:defRPr sz="1600"/>
            </a:lvl8pPr>
            <a:lvl9pPr marL="6502481" indent="0">
              <a:buNone/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10/23/2020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2624326" y="4767263"/>
            <a:ext cx="4433638" cy="27384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98211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569214"/>
            <a:ext cx="2582693" cy="39982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89689" y="842878"/>
            <a:ext cx="2210612" cy="34508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8" name="Rectangle 37"/>
          <p:cNvSpPr/>
          <p:nvPr/>
        </p:nvSpPr>
        <p:spPr>
          <a:xfrm>
            <a:off x="8861898" y="569214"/>
            <a:ext cx="288036" cy="3998214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01951" y="648081"/>
            <a:ext cx="5486400" cy="38404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96849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956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dirty="0"/>
              <a:pPr/>
              <a:t>10/23/2020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01951" y="4767263"/>
            <a:ext cx="4433638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956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975602" y="4767263"/>
            <a:ext cx="1148195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133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83410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8" r:id="rId1"/>
    <p:sldLayoutId id="2147483769" r:id="rId2"/>
    <p:sldLayoutId id="2147483770" r:id="rId3"/>
    <p:sldLayoutId id="2147483771" r:id="rId4"/>
    <p:sldLayoutId id="2147483772" r:id="rId5"/>
    <p:sldLayoutId id="2147483773" r:id="rId6"/>
    <p:sldLayoutId id="2147483774" r:id="rId7"/>
    <p:sldLayoutId id="2147483775" r:id="rId8"/>
    <p:sldLayoutId id="2147483776" r:id="rId9"/>
    <p:sldLayoutId id="2147483777" r:id="rId10"/>
    <p:sldLayoutId id="2147483778" r:id="rId11"/>
    <p:sldLayoutId id="2147483779" r:id="rId12"/>
    <p:sldLayoutId id="2147483780" r:id="rId13"/>
    <p:sldLayoutId id="2147483781" r:id="rId14"/>
    <p:sldLayoutId id="2147483782" r:id="rId15"/>
    <p:sldLayoutId id="2147483783" r:id="rId16"/>
    <p:sldLayoutId id="2147483784" r:id="rId17"/>
    <p:sldLayoutId id="2147483785" r:id="rId18"/>
    <p:sldLayoutId id="2147483786" r:id="rId19"/>
    <p:sldLayoutId id="2147483787" r:id="rId20"/>
    <p:sldLayoutId id="2147483788" r:id="rId21"/>
    <p:sldLayoutId id="2147483789" r:id="rId22"/>
    <p:sldLayoutId id="2147483790" r:id="rId23"/>
    <p:sldLayoutId id="2147483791" r:id="rId24"/>
    <p:sldLayoutId id="2147483792" r:id="rId25"/>
    <p:sldLayoutId id="2147483793" r:id="rId26"/>
    <p:sldLayoutId id="2147483794" r:id="rId27"/>
    <p:sldLayoutId id="2147483795" r:id="rId28"/>
    <p:sldLayoutId id="2147483796" r:id="rId2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jpeg"/><Relationship Id="rId4" Type="http://schemas.openxmlformats.org/officeDocument/2006/relationships/image" Target="../media/image1.jpeg"/></Relationships>
</file>

<file path=ppt/slides/_rels/slide10.xml.rels><?xml version="1.0" encoding="UTF-8" standalone="yes" ?><Relationships xmlns="http://schemas.openxmlformats.org/package/2006/relationships"><Relationship Id="rId3" Target="../media/image17.jpeg" Type="http://schemas.openxmlformats.org/officeDocument/2006/relationships/image"/><Relationship Id="rId2" Target="../notesSlides/notesSlide3.xml" Type="http://schemas.openxmlformats.org/officeDocument/2006/relationships/notesSlide"/><Relationship Id="rId1" Target="../slideLayouts/slideLayout3.xml" Type="http://schemas.openxmlformats.org/officeDocument/2006/relationships/slideLayout"/></Relationships>
</file>

<file path=ppt/slides/_rels/slide11.xml.rels><?xml version="1.0" encoding="UTF-8" standalone="yes" ?><Relationships xmlns="http://schemas.openxmlformats.org/package/2006/relationships"><Relationship Id="rId3" Target="../media/image18.jpeg" Type="http://schemas.openxmlformats.org/officeDocument/2006/relationships/image"/><Relationship Id="rId2" Target="../notesSlides/notesSlide4.xml" Type="http://schemas.openxmlformats.org/officeDocument/2006/relationships/notesSlide"/><Relationship Id="rId1" Target="../slideLayouts/slideLayout16.xml" Type="http://schemas.openxmlformats.org/officeDocument/2006/relationships/slideLayout"/><Relationship Id="rId5" Target="../media/image20.jpeg" Type="http://schemas.openxmlformats.org/officeDocument/2006/relationships/image"/><Relationship Id="rId4" Target="../media/image19.jpeg" Type="http://schemas.openxmlformats.org/officeDocument/2006/relationships/image"/></Relationships>
</file>

<file path=ppt/slides/_rels/slide12.xml.rels><?xml version="1.0" encoding="UTF-8" standalone="yes" ?><Relationships xmlns="http://schemas.openxmlformats.org/package/2006/relationships"><Relationship Id="rId3" Target="../media/image21.jpeg" Type="http://schemas.openxmlformats.org/officeDocument/2006/relationships/image"/><Relationship Id="rId2" Target="../notesSlides/notesSlide5.xml" Type="http://schemas.openxmlformats.org/officeDocument/2006/relationships/notesSlide"/><Relationship Id="rId1" Target="../slideLayouts/slideLayout16.xml" Type="http://schemas.openxmlformats.org/officeDocument/2006/relationships/slideLayout"/><Relationship Id="rId5" Target="../media/image23.jpeg" Type="http://schemas.openxmlformats.org/officeDocument/2006/relationships/image"/><Relationship Id="rId4" Target="../media/image22.jpeg" Type="http://schemas.openxmlformats.org/officeDocument/2006/relationships/image"/></Relationships>
</file>

<file path=ppt/slides/_rels/slide13.xml.rels><?xml version="1.0" encoding="UTF-8" standalone="yes" ?><Relationships xmlns="http://schemas.openxmlformats.org/package/2006/relationships"><Relationship Id="rId3" Target="../media/image24.jpeg" Type="http://schemas.openxmlformats.org/officeDocument/2006/relationships/image"/><Relationship Id="rId2" Target="../notesSlides/notesSlide6.xml" Type="http://schemas.openxmlformats.org/officeDocument/2006/relationships/notesSlide"/><Relationship Id="rId1" Target="../slideLayouts/slideLayout16.xml" Type="http://schemas.openxmlformats.org/officeDocument/2006/relationships/slideLayout"/><Relationship Id="rId5" Target="../media/image26.jpeg" Type="http://schemas.openxmlformats.org/officeDocument/2006/relationships/image"/><Relationship Id="rId4" Target="../media/image25.jpeg" Type="http://schemas.openxmlformats.org/officeDocument/2006/relationships/image"/></Relationships>
</file>

<file path=ppt/slides/_rels/slide14.xml.rels><?xml version="1.0" encoding="UTF-8" standalone="yes" ?><Relationships xmlns="http://schemas.openxmlformats.org/package/2006/relationships"><Relationship Id="rId3" Target="../media/image27.jpeg" Type="http://schemas.openxmlformats.org/officeDocument/2006/relationships/image"/><Relationship Id="rId2" Target="../notesSlides/notesSlide7.xml" Type="http://schemas.openxmlformats.org/officeDocument/2006/relationships/notesSlide"/><Relationship Id="rId1" Target="../slideLayouts/slideLayout16.xml" Type="http://schemas.openxmlformats.org/officeDocument/2006/relationships/slideLayout"/><Relationship Id="rId5" Target="../media/image29.jpeg" Type="http://schemas.openxmlformats.org/officeDocument/2006/relationships/image"/><Relationship Id="rId4" Target="../media/image28.jpeg" Type="http://schemas.openxmlformats.org/officeDocument/2006/relationships/image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5.png"/><Relationship Id="rId4" Type="http://schemas.openxmlformats.org/officeDocument/2006/relationships/image" Target="../media/image34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8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7.xml"/></Relationships>
</file>

<file path=ppt/slides/_rels/slide29.xml.rels><?xml version="1.0" encoding="UTF-8" standalone="yes" ?><Relationships xmlns="http://schemas.openxmlformats.org/package/2006/relationships"><Relationship Id="rId3" Target="../media/image44.jpeg" Type="http://schemas.openxmlformats.org/officeDocument/2006/relationships/image"/><Relationship Id="rId2" Target="../notesSlides/notesSlide16.xml" Type="http://schemas.openxmlformats.org/officeDocument/2006/relationships/notesSlide"/><Relationship Id="rId1" Target="../slideLayouts/slideLayout23.xml" Type="http://schemas.openxmlformats.org/officeDocument/2006/relationships/slideLayout"/><Relationship Id="rId6" Target="../media/image35.png" Type="http://schemas.openxmlformats.org/officeDocument/2006/relationships/image"/><Relationship Id="rId5" Target="../media/image45.png" Type="http://schemas.openxmlformats.org/officeDocument/2006/relationships/image"/><Relationship Id="rId4" Target="https://researchleap.com/general-management-principles-project-management-context/" TargetMode="External" Type="http://schemas.openxmlformats.org/officeDocument/2006/relationships/hyperlink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48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48.jpe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svg"/><Relationship Id="rId13" Type="http://schemas.openxmlformats.org/officeDocument/2006/relationships/image" Target="../media/image59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12" Type="http://schemas.openxmlformats.org/officeDocument/2006/relationships/image" Target="../media/image58.sv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52.svg"/><Relationship Id="rId11" Type="http://schemas.openxmlformats.org/officeDocument/2006/relationships/image" Target="../media/image57.png"/><Relationship Id="rId5" Type="http://schemas.openxmlformats.org/officeDocument/2006/relationships/image" Target="../media/image51.png"/><Relationship Id="rId10" Type="http://schemas.openxmlformats.org/officeDocument/2006/relationships/image" Target="../media/image56.svg"/><Relationship Id="rId4" Type="http://schemas.openxmlformats.org/officeDocument/2006/relationships/image" Target="../media/image50.svg"/><Relationship Id="rId9" Type="http://schemas.openxmlformats.org/officeDocument/2006/relationships/image" Target="../media/image55.png"/><Relationship Id="rId14" Type="http://schemas.openxmlformats.org/officeDocument/2006/relationships/image" Target="../media/image60.svg"/></Relationships>
</file>

<file path=ppt/slides/_rels/slide36.xml.rels><?xml version="1.0" encoding="UTF-8" standalone="yes" ?><Relationships xmlns="http://schemas.openxmlformats.org/package/2006/relationships"><Relationship Id="rId3" Target="../media/image62.jpeg" Type="http://schemas.openxmlformats.org/officeDocument/2006/relationships/image"/><Relationship Id="rId2" Target="../media/image61.jpeg" Type="http://schemas.openxmlformats.org/officeDocument/2006/relationships/image"/><Relationship Id="rId1" Target="../slideLayouts/slideLayout7.xml" Type="http://schemas.openxmlformats.org/officeDocument/2006/relationships/slideLayout"/></Relationships>
</file>

<file path=ppt/slides/_rels/slide37.xml.rels><?xml version="1.0" encoding="UTF-8" standalone="yes" ?><Relationships xmlns="http://schemas.openxmlformats.org/package/2006/relationships"><Relationship Id="rId3" Target="../media/image63.jpeg" Type="http://schemas.openxmlformats.org/officeDocument/2006/relationships/image"/><Relationship Id="rId2" Target="../notesSlides/notesSlide23.xml" Type="http://schemas.openxmlformats.org/officeDocument/2006/relationships/notesSlide"/><Relationship Id="rId1" Target="../slideLayouts/slideLayout29.xml" Type="http://schemas.openxmlformats.org/officeDocument/2006/relationships/slideLayout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 ?><Relationships xmlns="http://schemas.openxmlformats.org/package/2006/relationships"><Relationship Id="rId3" Target="../media/image7.jpeg" Type="http://schemas.openxmlformats.org/officeDocument/2006/relationships/image"/><Relationship Id="rId2" Target="../media/image6.jpeg" Type="http://schemas.openxmlformats.org/officeDocument/2006/relationships/image"/><Relationship Id="rId1" Target="../slideLayouts/slideLayout7.xml" Type="http://schemas.openxmlformats.org/officeDocument/2006/relationships/slideLayout"/><Relationship Id="rId5" Target="../media/image9.jpeg" Type="http://schemas.openxmlformats.org/officeDocument/2006/relationships/image"/><Relationship Id="rId4" Target="../media/image8.png" Type="http://schemas.openxmlformats.org/officeDocument/2006/relationships/image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6088515-7491-4748-BF46-9A012CD6212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>
            <a:alphaModFix/>
          </a:blip>
          <a:srcRect l="5" r="4" b="4"/>
          <a:stretch/>
        </p:blipFill>
        <p:spPr>
          <a:xfrm>
            <a:off x="-50587" y="44656"/>
            <a:ext cx="9217899" cy="51424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7207" y="558682"/>
            <a:ext cx="7642553" cy="2359391"/>
          </a:xfrm>
        </p:spPr>
        <p:txBody>
          <a:bodyPr anchor="b">
            <a:normAutofit/>
          </a:bodyPr>
          <a:lstStyle/>
          <a:p>
            <a:pPr algn="ctr"/>
            <a:r>
              <a:rPr lang="en-US" sz="4100" dirty="0">
                <a:solidFill>
                  <a:schemeClr val="bg1"/>
                </a:solidFill>
                <a:latin typeface="Times New Roman"/>
                <a:cs typeface="Times New Roman"/>
              </a:rPr>
              <a:t> </a:t>
            </a:r>
            <a:r>
              <a:rPr lang="en-US" sz="4100" dirty="0">
                <a:solidFill>
                  <a:schemeClr val="tx1"/>
                </a:solidFill>
                <a:latin typeface="Times New Roman"/>
                <a:cs typeface="Times New Roman"/>
              </a:rPr>
              <a:t>  </a:t>
            </a:r>
            <a:r>
              <a:rPr lang="en-US" sz="4000" dirty="0">
                <a:solidFill>
                  <a:schemeClr val="tx1"/>
                </a:solidFill>
                <a:latin typeface="Times New Roman"/>
                <a:cs typeface="Times New Roman"/>
              </a:rPr>
              <a:t>VIRTUOSO'2020</a:t>
            </a:r>
            <a:r>
              <a:rPr lang="en-US" sz="4100" dirty="0">
                <a:solidFill>
                  <a:schemeClr val="tx1"/>
                </a:solidFill>
                <a:latin typeface="Times New Roman"/>
                <a:cs typeface="Times New Roman"/>
              </a:rPr>
              <a:t> </a:t>
            </a:r>
            <a:endParaRPr lang="en-US" sz="4100" dirty="0">
              <a:solidFill>
                <a:schemeClr val="tx1"/>
              </a:solidFill>
              <a:latin typeface="Comic Sans MS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-1238024" y="2846951"/>
            <a:ext cx="10157775" cy="2158611"/>
          </a:xfrm>
        </p:spPr>
        <p:txBody>
          <a:bodyPr anchor="t">
            <a:normAutofit/>
          </a:bodyPr>
          <a:lstStyle/>
          <a:p>
            <a:pPr algn="ctr"/>
            <a:r>
              <a:rPr lang="en-US" sz="1800" dirty="0">
                <a:solidFill>
                  <a:schemeClr val="bg1"/>
                </a:solidFill>
                <a:ea typeface="+mn-lt"/>
                <a:cs typeface="+mn-lt"/>
              </a:rPr>
              <a:t>                    </a:t>
            </a:r>
            <a:endParaRPr lang="en-US">
              <a:solidFill>
                <a:schemeClr val="bg1"/>
              </a:solidFill>
              <a:ea typeface="+mn-lt"/>
              <a:cs typeface="+mn-lt"/>
            </a:endParaRPr>
          </a:p>
          <a:p>
            <a:pPr algn="ctr"/>
            <a:r>
              <a:rPr lang="en-US" sz="2400" dirty="0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                       Prospect and Introspect the Technological world</a:t>
            </a:r>
            <a:r>
              <a:rPr lang="en-US" sz="1800" dirty="0">
                <a:solidFill>
                  <a:schemeClr val="bg1"/>
                </a:solidFill>
                <a:ea typeface="+mn-lt"/>
                <a:cs typeface="+mn-lt"/>
              </a:rPr>
              <a:t>.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5" descr="Icon&#10;&#10;Description automatically generated">
            <a:extLst>
              <a:ext uri="{FF2B5EF4-FFF2-40B4-BE49-F238E27FC236}">
                <a16:creationId xmlns:a16="http://schemas.microsoft.com/office/drawing/2014/main" id="{258F86AF-ABB3-4314-A7C7-84194B6FFD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95117" y="553641"/>
            <a:ext cx="1437681" cy="138410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811046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mute="1">
                <p:cTn id="14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4" name="Google Shape;4234;p33" descr="A person sitting at a table with a vase of flowers&#10;&#10;Description automatically generated"/>
          <p:cNvPicPr preferRelativeResize="0"/>
          <p:nvPr/>
        </p:nvPicPr>
        <p:blipFill rotWithShape="1">
          <a:blip r:embed="rId3"/>
          <a:srcRect l="4176" r="4176"/>
          <a:stretch/>
        </p:blipFill>
        <p:spPr>
          <a:xfrm>
            <a:off x="5347471" y="548901"/>
            <a:ext cx="3265800" cy="3250500"/>
          </a:xfrm>
          <a:prstGeom prst="ellipse">
            <a:avLst/>
          </a:prstGeom>
          <a:noFill/>
          <a:ln>
            <a:noFill/>
          </a:ln>
        </p:spPr>
      </p:pic>
      <p:grpSp>
        <p:nvGrpSpPr>
          <p:cNvPr id="4235" name="Google Shape;4235;p33"/>
          <p:cNvGrpSpPr/>
          <p:nvPr/>
        </p:nvGrpSpPr>
        <p:grpSpPr>
          <a:xfrm>
            <a:off x="7291514" y="3312505"/>
            <a:ext cx="1646245" cy="1898458"/>
            <a:chOff x="6836100" y="3446450"/>
            <a:chExt cx="1646245" cy="1898458"/>
          </a:xfrm>
        </p:grpSpPr>
        <p:sp>
          <p:nvSpPr>
            <p:cNvPr id="4236" name="Google Shape;4236;p33"/>
            <p:cNvSpPr/>
            <p:nvPr/>
          </p:nvSpPr>
          <p:spPr>
            <a:xfrm>
              <a:off x="6836100" y="3755675"/>
              <a:ext cx="1646245" cy="1589233"/>
            </a:xfrm>
            <a:custGeom>
              <a:avLst/>
              <a:gdLst/>
              <a:ahLst/>
              <a:cxnLst/>
              <a:rect l="l" t="t" r="r" b="b"/>
              <a:pathLst>
                <a:path w="54055" h="52183" extrusionOk="0">
                  <a:moveTo>
                    <a:pt x="10510" y="759"/>
                  </a:moveTo>
                  <a:cubicBezTo>
                    <a:pt x="12828" y="759"/>
                    <a:pt x="15036" y="1686"/>
                    <a:pt x="16669" y="3331"/>
                  </a:cubicBezTo>
                  <a:lnTo>
                    <a:pt x="49804" y="36454"/>
                  </a:lnTo>
                  <a:cubicBezTo>
                    <a:pt x="53233" y="39883"/>
                    <a:pt x="53233" y="45431"/>
                    <a:pt x="49804" y="48860"/>
                  </a:cubicBezTo>
                  <a:cubicBezTo>
                    <a:pt x="48090" y="50575"/>
                    <a:pt x="45842" y="51432"/>
                    <a:pt x="43595" y="51432"/>
                  </a:cubicBezTo>
                  <a:cubicBezTo>
                    <a:pt x="41348" y="51432"/>
                    <a:pt x="39100" y="50575"/>
                    <a:pt x="37386" y="48860"/>
                  </a:cubicBezTo>
                  <a:lnTo>
                    <a:pt x="4263" y="15737"/>
                  </a:lnTo>
                  <a:cubicBezTo>
                    <a:pt x="1750" y="13225"/>
                    <a:pt x="1012" y="9451"/>
                    <a:pt x="2370" y="6177"/>
                  </a:cubicBezTo>
                  <a:cubicBezTo>
                    <a:pt x="3727" y="2902"/>
                    <a:pt x="6918" y="759"/>
                    <a:pt x="10466" y="759"/>
                  </a:cubicBezTo>
                  <a:cubicBezTo>
                    <a:pt x="10481" y="759"/>
                    <a:pt x="10495" y="759"/>
                    <a:pt x="10510" y="759"/>
                  </a:cubicBezTo>
                  <a:close/>
                  <a:moveTo>
                    <a:pt x="10470" y="0"/>
                  </a:moveTo>
                  <a:cubicBezTo>
                    <a:pt x="8031" y="0"/>
                    <a:pt x="5590" y="932"/>
                    <a:pt x="3727" y="2795"/>
                  </a:cubicBezTo>
                  <a:cubicBezTo>
                    <a:pt x="0" y="6510"/>
                    <a:pt x="0" y="12546"/>
                    <a:pt x="3727" y="16273"/>
                  </a:cubicBezTo>
                  <a:lnTo>
                    <a:pt x="36850" y="49396"/>
                  </a:lnTo>
                  <a:cubicBezTo>
                    <a:pt x="38626" y="51172"/>
                    <a:pt x="41037" y="52182"/>
                    <a:pt x="43545" y="52182"/>
                  </a:cubicBezTo>
                  <a:cubicBezTo>
                    <a:pt x="43560" y="52182"/>
                    <a:pt x="43574" y="52182"/>
                    <a:pt x="43589" y="52182"/>
                  </a:cubicBezTo>
                  <a:cubicBezTo>
                    <a:pt x="43604" y="52182"/>
                    <a:pt x="43618" y="52182"/>
                    <a:pt x="43633" y="52182"/>
                  </a:cubicBezTo>
                  <a:cubicBezTo>
                    <a:pt x="46153" y="52182"/>
                    <a:pt x="48552" y="51172"/>
                    <a:pt x="50340" y="49396"/>
                  </a:cubicBezTo>
                  <a:cubicBezTo>
                    <a:pt x="54055" y="45681"/>
                    <a:pt x="54055" y="39645"/>
                    <a:pt x="50340" y="35918"/>
                  </a:cubicBezTo>
                  <a:lnTo>
                    <a:pt x="17205" y="2795"/>
                  </a:lnTo>
                  <a:cubicBezTo>
                    <a:pt x="15347" y="932"/>
                    <a:pt x="12910" y="0"/>
                    <a:pt x="104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7" name="Google Shape;4237;p33"/>
            <p:cNvSpPr/>
            <p:nvPr/>
          </p:nvSpPr>
          <p:spPr>
            <a:xfrm>
              <a:off x="7109875" y="3446450"/>
              <a:ext cx="1098690" cy="1098527"/>
            </a:xfrm>
            <a:custGeom>
              <a:avLst/>
              <a:gdLst/>
              <a:ahLst/>
              <a:cxnLst/>
              <a:rect l="l" t="t" r="r" b="b"/>
              <a:pathLst>
                <a:path w="81249" h="81237" extrusionOk="0">
                  <a:moveTo>
                    <a:pt x="75784" y="56007"/>
                  </a:moveTo>
                  <a:lnTo>
                    <a:pt x="25230" y="5453"/>
                  </a:lnTo>
                  <a:cubicBezTo>
                    <a:pt x="19765" y="0"/>
                    <a:pt x="10931" y="0"/>
                    <a:pt x="5466" y="5453"/>
                  </a:cubicBezTo>
                  <a:lnTo>
                    <a:pt x="5466" y="5453"/>
                  </a:lnTo>
                  <a:cubicBezTo>
                    <a:pt x="13" y="10906"/>
                    <a:pt x="1" y="19764"/>
                    <a:pt x="5466" y="25217"/>
                  </a:cubicBezTo>
                  <a:lnTo>
                    <a:pt x="56032" y="75783"/>
                  </a:lnTo>
                  <a:cubicBezTo>
                    <a:pt x="61485" y="81236"/>
                    <a:pt x="70331" y="81236"/>
                    <a:pt x="75784" y="75771"/>
                  </a:cubicBezTo>
                  <a:cubicBezTo>
                    <a:pt x="81249" y="70318"/>
                    <a:pt x="81249" y="61472"/>
                    <a:pt x="75784" y="56007"/>
                  </a:cubicBez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3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DC3912A9-F8E9-4F2F-8FCA-38A26A3AD9F7}"/>
              </a:ext>
            </a:extLst>
          </p:cNvPr>
          <p:cNvSpPr txBox="1"/>
          <p:nvPr/>
        </p:nvSpPr>
        <p:spPr>
          <a:xfrm>
            <a:off x="1691283" y="2030611"/>
            <a:ext cx="2743200" cy="461665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400" dirty="0">
                <a:latin typeface="Comic Sans MS"/>
              </a:rPr>
              <a:t>Ms. Mansi Goel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010C01-E21E-4264-A817-54D99519503D}"/>
              </a:ext>
            </a:extLst>
          </p:cNvPr>
          <p:cNvSpPr txBox="1"/>
          <p:nvPr/>
        </p:nvSpPr>
        <p:spPr>
          <a:xfrm>
            <a:off x="2057400" y="2968228"/>
            <a:ext cx="2743200" cy="830997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400" dirty="0">
                <a:latin typeface="Comic Sans MS"/>
              </a:rPr>
              <a:t>DSC, AKGEC LEAD</a:t>
            </a:r>
          </a:p>
        </p:txBody>
      </p:sp>
    </p:spTree>
    <p:extLst>
      <p:ext uri="{BB962C8B-B14F-4D97-AF65-F5344CB8AC3E}">
        <p14:creationId xmlns:p14="http://schemas.microsoft.com/office/powerpoint/2010/main" val="6026431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8" name="Google Shape;4648;p5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Our team</a:t>
            </a:r>
            <a:endParaRPr dirty="0"/>
          </a:p>
        </p:txBody>
      </p:sp>
      <p:sp>
        <p:nvSpPr>
          <p:cNvPr id="4649" name="Google Shape;4649;p57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Hitesh Tripathi</a:t>
            </a:r>
            <a:endParaRPr dirty="0"/>
          </a:p>
        </p:txBody>
      </p:sp>
      <p:sp>
        <p:nvSpPr>
          <p:cNvPr id="4652" name="Google Shape;4652;p57"/>
          <p:cNvSpPr txBox="1">
            <a:spLocks noGrp="1"/>
          </p:cNvSpPr>
          <p:nvPr>
            <p:ph type="subTitle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SzPts val="1100"/>
            </a:pPr>
            <a:r>
              <a:rPr lang="en" dirty="0"/>
              <a:t>Web Development, 3rd year</a:t>
            </a:r>
            <a:endParaRPr dirty="0"/>
          </a:p>
        </p:txBody>
      </p:sp>
      <p:sp>
        <p:nvSpPr>
          <p:cNvPr id="4650" name="Google Shape;4650;p57"/>
          <p:cNvSpPr txBox="1">
            <a:spLocks noGrp="1"/>
          </p:cNvSpPr>
          <p:nvPr>
            <p:ph type="subTitle" idx="3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Aditya Gautam</a:t>
            </a:r>
            <a:endParaRPr dirty="0"/>
          </a:p>
        </p:txBody>
      </p:sp>
      <p:sp>
        <p:nvSpPr>
          <p:cNvPr id="4651" name="Google Shape;4651;p57"/>
          <p:cNvSpPr txBox="1">
            <a:spLocks noGrp="1"/>
          </p:cNvSpPr>
          <p:nvPr>
            <p:ph type="subTitle" idx="4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dirty="0"/>
              <a:t>App Development, 4th year</a:t>
            </a:r>
            <a:endParaRPr dirty="0"/>
          </a:p>
        </p:txBody>
      </p:sp>
      <p:sp>
        <p:nvSpPr>
          <p:cNvPr id="4653" name="Google Shape;4653;p57"/>
          <p:cNvSpPr txBox="1">
            <a:spLocks noGrp="1"/>
          </p:cNvSpPr>
          <p:nvPr>
            <p:ph type="subTitle" idx="5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Rishabh Singh</a:t>
            </a:r>
            <a:endParaRPr dirty="0"/>
          </a:p>
        </p:txBody>
      </p:sp>
      <p:sp>
        <p:nvSpPr>
          <p:cNvPr id="4654" name="Google Shape;4654;p57"/>
          <p:cNvSpPr txBox="1">
            <a:spLocks noGrp="1"/>
          </p:cNvSpPr>
          <p:nvPr>
            <p:ph type="subTitle" idx="6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SzPts val="1100"/>
            </a:pPr>
            <a:r>
              <a:rPr lang="en" dirty="0"/>
              <a:t>App Development, 3rd year</a:t>
            </a:r>
            <a:endParaRPr dirty="0"/>
          </a:p>
        </p:txBody>
      </p:sp>
      <p:pic>
        <p:nvPicPr>
          <p:cNvPr id="4655" name="Google Shape;4655;p57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004" y="1275489"/>
            <a:ext cx="1267987" cy="1326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4656" name="Google Shape;4656;p57"/>
          <p:cNvPicPr preferRelativeResize="0"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9144" y="1275489"/>
            <a:ext cx="1285707" cy="1326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4657" name="Google Shape;4657;p57"/>
          <p:cNvPicPr preferRelativeResize="0"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4096" y="1275489"/>
            <a:ext cx="1231803" cy="1326000"/>
          </a:xfrm>
          <a:prstGeom prst="ellipse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8337876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6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46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46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46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46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46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46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46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46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46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46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46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46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46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46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46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46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46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49" grpId="0"/>
      <p:bldP spid="4652" grpId="0"/>
      <p:bldP spid="4650" grpId="0"/>
      <p:bldP spid="4651" grpId="0"/>
      <p:bldP spid="4653" grpId="0"/>
      <p:bldP spid="465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8" name="Google Shape;4648;p5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team</a:t>
            </a:r>
            <a:endParaRPr/>
          </a:p>
        </p:txBody>
      </p:sp>
      <p:sp>
        <p:nvSpPr>
          <p:cNvPr id="4649" name="Google Shape;4649;p57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Tarun Raghav</a:t>
            </a:r>
            <a:endParaRPr dirty="0"/>
          </a:p>
        </p:txBody>
      </p:sp>
      <p:sp>
        <p:nvSpPr>
          <p:cNvPr id="4652" name="Google Shape;4652;p57"/>
          <p:cNvSpPr txBox="1">
            <a:spLocks noGrp="1"/>
          </p:cNvSpPr>
          <p:nvPr>
            <p:ph type="subTitle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SzPts val="1100"/>
            </a:pPr>
            <a:r>
              <a:rPr lang="en" dirty="0"/>
              <a:t>Machine Learning, 3rd year</a:t>
            </a:r>
            <a:endParaRPr dirty="0"/>
          </a:p>
        </p:txBody>
      </p:sp>
      <p:sp>
        <p:nvSpPr>
          <p:cNvPr id="4650" name="Google Shape;4650;p57"/>
          <p:cNvSpPr txBox="1">
            <a:spLocks noGrp="1"/>
          </p:cNvSpPr>
          <p:nvPr>
            <p:ph type="subTitle" idx="3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</a:t>
            </a:r>
            <a:r>
              <a:rPr lang="en" dirty="0"/>
              <a:t>poorv Jain</a:t>
            </a:r>
            <a:endParaRPr dirty="0"/>
          </a:p>
        </p:txBody>
      </p:sp>
      <p:sp>
        <p:nvSpPr>
          <p:cNvPr id="4651" name="Google Shape;4651;p57"/>
          <p:cNvSpPr txBox="1">
            <a:spLocks noGrp="1"/>
          </p:cNvSpPr>
          <p:nvPr>
            <p:ph type="subTitle" idx="4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dirty="0"/>
              <a:t>Machine Learning, 3rd year</a:t>
            </a:r>
          </a:p>
        </p:txBody>
      </p:sp>
      <p:sp>
        <p:nvSpPr>
          <p:cNvPr id="4653" name="Google Shape;4653;p57"/>
          <p:cNvSpPr txBox="1">
            <a:spLocks noGrp="1"/>
          </p:cNvSpPr>
          <p:nvPr>
            <p:ph type="subTitle" idx="5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Pranjal Maurya</a:t>
            </a:r>
            <a:endParaRPr dirty="0"/>
          </a:p>
        </p:txBody>
      </p:sp>
      <p:sp>
        <p:nvSpPr>
          <p:cNvPr id="4654" name="Google Shape;4654;p57"/>
          <p:cNvSpPr txBox="1">
            <a:spLocks noGrp="1"/>
          </p:cNvSpPr>
          <p:nvPr>
            <p:ph type="subTitle" idx="6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SzPts val="1100"/>
            </a:pPr>
            <a:r>
              <a:rPr lang="en" dirty="0"/>
              <a:t>Management, 3rd year</a:t>
            </a:r>
            <a:endParaRPr dirty="0"/>
          </a:p>
        </p:txBody>
      </p:sp>
      <p:pic>
        <p:nvPicPr>
          <p:cNvPr id="4655" name="Google Shape;4655;p57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004" y="1316857"/>
            <a:ext cx="1267987" cy="1243263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4656" name="Google Shape;4656;p57"/>
          <p:cNvPicPr preferRelativeResize="0"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3965" y="1275489"/>
            <a:ext cx="1196065" cy="1326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4657" name="Google Shape;4657;p57"/>
          <p:cNvPicPr preferRelativeResize="0"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4096" y="1369964"/>
            <a:ext cx="1231803" cy="1137049"/>
          </a:xfrm>
          <a:prstGeom prst="ellipse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2012126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6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6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46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6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6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6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900" decel="100000" fill="hold"/>
                                        <p:tgtEl>
                                          <p:spTgt spid="46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6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46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6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900" decel="100000" fill="hold"/>
                                        <p:tgtEl>
                                          <p:spTgt spid="46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6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6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6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900" decel="100000" fill="hold"/>
                                        <p:tgtEl>
                                          <p:spTgt spid="46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6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46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46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900" decel="100000" fill="hold"/>
                                        <p:tgtEl>
                                          <p:spTgt spid="46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6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46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46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900" decel="100000" fill="hold"/>
                                        <p:tgtEl>
                                          <p:spTgt spid="46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6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46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46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900" decel="100000" fill="hold"/>
                                        <p:tgtEl>
                                          <p:spTgt spid="46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6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46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46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900" decel="100000" fill="hold"/>
                                        <p:tgtEl>
                                          <p:spTgt spid="46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6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46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46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900" decel="100000" fill="hold"/>
                                        <p:tgtEl>
                                          <p:spTgt spid="46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6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49" grpId="0"/>
      <p:bldP spid="4652" grpId="0"/>
      <p:bldP spid="4650" grpId="0"/>
      <p:bldP spid="4651" grpId="0"/>
      <p:bldP spid="4653" grpId="0"/>
      <p:bldP spid="465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8" name="Google Shape;4648;p5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team</a:t>
            </a:r>
            <a:endParaRPr/>
          </a:p>
        </p:txBody>
      </p:sp>
      <p:sp>
        <p:nvSpPr>
          <p:cNvPr id="4649" name="Google Shape;4649;p57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Krishna Agarwal</a:t>
            </a:r>
            <a:endParaRPr dirty="0"/>
          </a:p>
        </p:txBody>
      </p:sp>
      <p:sp>
        <p:nvSpPr>
          <p:cNvPr id="4652" name="Google Shape;4652;p57"/>
          <p:cNvSpPr txBox="1">
            <a:spLocks noGrp="1"/>
          </p:cNvSpPr>
          <p:nvPr>
            <p:ph type="subTitle" idx="2"/>
          </p:nvPr>
        </p:nvSpPr>
        <p:spPr>
          <a:xfrm>
            <a:off x="3276600" y="3028950"/>
            <a:ext cx="2353200" cy="90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SzPts val="1100"/>
            </a:pPr>
            <a:r>
              <a:rPr lang="en" dirty="0"/>
              <a:t>Web Development, 3rd year</a:t>
            </a:r>
            <a:endParaRPr dirty="0"/>
          </a:p>
        </p:txBody>
      </p:sp>
      <p:sp>
        <p:nvSpPr>
          <p:cNvPr id="4650" name="Google Shape;4650;p57"/>
          <p:cNvSpPr txBox="1">
            <a:spLocks noGrp="1"/>
          </p:cNvSpPr>
          <p:nvPr>
            <p:ph type="subTitle" idx="3"/>
          </p:nvPr>
        </p:nvSpPr>
        <p:spPr>
          <a:xfrm>
            <a:off x="833653" y="2594876"/>
            <a:ext cx="2353200" cy="34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S</a:t>
            </a:r>
            <a:r>
              <a:rPr lang="en" sz="1600" dirty="0"/>
              <a:t>hatakshi Upadhyay</a:t>
            </a:r>
            <a:endParaRPr sz="1600" dirty="0"/>
          </a:p>
        </p:txBody>
      </p:sp>
      <p:sp>
        <p:nvSpPr>
          <p:cNvPr id="4651" name="Google Shape;4651;p57"/>
          <p:cNvSpPr txBox="1">
            <a:spLocks noGrp="1"/>
          </p:cNvSpPr>
          <p:nvPr>
            <p:ph type="subTitle" idx="4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dirty="0"/>
              <a:t>App Development, 3rd year</a:t>
            </a:r>
            <a:endParaRPr dirty="0"/>
          </a:p>
        </p:txBody>
      </p:sp>
      <p:sp>
        <p:nvSpPr>
          <p:cNvPr id="4653" name="Google Shape;4653;p57"/>
          <p:cNvSpPr txBox="1">
            <a:spLocks noGrp="1"/>
          </p:cNvSpPr>
          <p:nvPr>
            <p:ph type="subTitle" idx="5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Shubh Shah</a:t>
            </a:r>
            <a:endParaRPr dirty="0"/>
          </a:p>
        </p:txBody>
      </p:sp>
      <p:sp>
        <p:nvSpPr>
          <p:cNvPr id="4654" name="Google Shape;4654;p57"/>
          <p:cNvSpPr txBox="1">
            <a:spLocks noGrp="1"/>
          </p:cNvSpPr>
          <p:nvPr>
            <p:ph type="subTitle" idx="6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SzPts val="1100"/>
            </a:pPr>
            <a:r>
              <a:rPr lang="en" dirty="0"/>
              <a:t>Management, 3rd year</a:t>
            </a:r>
            <a:endParaRPr dirty="0"/>
          </a:p>
        </p:txBody>
      </p:sp>
      <p:pic>
        <p:nvPicPr>
          <p:cNvPr id="4655" name="Google Shape;4655;p57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0590" y="1403284"/>
            <a:ext cx="1246815" cy="1173276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4656" name="Google Shape;4656;p57"/>
          <p:cNvPicPr preferRelativeResize="0"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00" y="1403284"/>
            <a:ext cx="1143000" cy="1034074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4657" name="Google Shape;4657;p57"/>
          <p:cNvPicPr preferRelativeResize="0"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6058" y="1421405"/>
            <a:ext cx="1227878" cy="1034167"/>
          </a:xfrm>
          <a:prstGeom prst="ellipse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8997620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46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46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7" dur="500"/>
                                        <p:tgtEl>
                                          <p:spTgt spid="46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2" dur="500"/>
                                        <p:tgtEl>
                                          <p:spTgt spid="46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7" dur="500"/>
                                        <p:tgtEl>
                                          <p:spTgt spid="46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2" dur="500"/>
                                        <p:tgtEl>
                                          <p:spTgt spid="46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7" dur="500"/>
                                        <p:tgtEl>
                                          <p:spTgt spid="46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2" dur="500"/>
                                        <p:tgtEl>
                                          <p:spTgt spid="46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7" dur="500"/>
                                        <p:tgtEl>
                                          <p:spTgt spid="46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49" grpId="0"/>
      <p:bldP spid="4652" grpId="0"/>
      <p:bldP spid="4650" grpId="0"/>
      <p:bldP spid="4651" grpId="0"/>
      <p:bldP spid="4653" grpId="0"/>
      <p:bldP spid="465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8" name="Google Shape;4648;p5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team</a:t>
            </a:r>
            <a:endParaRPr/>
          </a:p>
        </p:txBody>
      </p:sp>
      <p:sp>
        <p:nvSpPr>
          <p:cNvPr id="4649" name="Google Shape;4649;p57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Vishesh Dhawan</a:t>
            </a:r>
            <a:endParaRPr dirty="0"/>
          </a:p>
        </p:txBody>
      </p:sp>
      <p:sp>
        <p:nvSpPr>
          <p:cNvPr id="4652" name="Google Shape;4652;p57"/>
          <p:cNvSpPr txBox="1">
            <a:spLocks noGrp="1"/>
          </p:cNvSpPr>
          <p:nvPr>
            <p:ph type="subTitle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SzPts val="1100"/>
            </a:pPr>
            <a:r>
              <a:rPr lang="en" dirty="0"/>
              <a:t>Web Development, 3rd year</a:t>
            </a:r>
            <a:endParaRPr dirty="0"/>
          </a:p>
        </p:txBody>
      </p:sp>
      <p:sp>
        <p:nvSpPr>
          <p:cNvPr id="4650" name="Google Shape;4650;p57"/>
          <p:cNvSpPr txBox="1">
            <a:spLocks noGrp="1"/>
          </p:cNvSpPr>
          <p:nvPr>
            <p:ph type="subTitle" idx="3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Anshika Bajpai</a:t>
            </a:r>
            <a:endParaRPr dirty="0"/>
          </a:p>
        </p:txBody>
      </p:sp>
      <p:sp>
        <p:nvSpPr>
          <p:cNvPr id="4651" name="Google Shape;4651;p57"/>
          <p:cNvSpPr txBox="1">
            <a:spLocks noGrp="1"/>
          </p:cNvSpPr>
          <p:nvPr>
            <p:ph type="subTitle" idx="4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dirty="0"/>
              <a:t>App Development, 3rd year</a:t>
            </a:r>
            <a:endParaRPr dirty="0"/>
          </a:p>
        </p:txBody>
      </p:sp>
      <p:sp>
        <p:nvSpPr>
          <p:cNvPr id="4653" name="Google Shape;4653;p57"/>
          <p:cNvSpPr txBox="1">
            <a:spLocks noGrp="1"/>
          </p:cNvSpPr>
          <p:nvPr>
            <p:ph type="subTitle" idx="5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P</a:t>
            </a:r>
            <a:r>
              <a:rPr lang="en" dirty="0"/>
              <a:t>ranjul Itondia</a:t>
            </a:r>
            <a:endParaRPr dirty="0"/>
          </a:p>
        </p:txBody>
      </p:sp>
      <p:sp>
        <p:nvSpPr>
          <p:cNvPr id="4654" name="Google Shape;4654;p57"/>
          <p:cNvSpPr txBox="1">
            <a:spLocks noGrp="1"/>
          </p:cNvSpPr>
          <p:nvPr>
            <p:ph type="subTitle" idx="6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SzPts val="1100"/>
            </a:pPr>
            <a:r>
              <a:rPr lang="en" dirty="0"/>
              <a:t>Machine Learning, 3rd year</a:t>
            </a:r>
            <a:endParaRPr dirty="0"/>
          </a:p>
        </p:txBody>
      </p:sp>
      <p:pic>
        <p:nvPicPr>
          <p:cNvPr id="4655" name="Google Shape;4655;p57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0590" y="1316857"/>
            <a:ext cx="1246815" cy="1243263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4656" name="Google Shape;4656;p57"/>
          <p:cNvPicPr preferRelativeResize="0"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3965" y="1439620"/>
            <a:ext cx="1196065" cy="997738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4657" name="Google Shape;4657;p57"/>
          <p:cNvPicPr preferRelativeResize="0"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6058" y="1369964"/>
            <a:ext cx="1227878" cy="1137049"/>
          </a:xfrm>
          <a:prstGeom prst="ellipse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4259299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46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2000"/>
                                        <p:tgtEl>
                                          <p:spTgt spid="46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7" dur="500"/>
                                        <p:tgtEl>
                                          <p:spTgt spid="46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2" dur="500"/>
                                        <p:tgtEl>
                                          <p:spTgt spid="46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7" dur="500"/>
                                        <p:tgtEl>
                                          <p:spTgt spid="46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2" dur="500"/>
                                        <p:tgtEl>
                                          <p:spTgt spid="46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7" dur="500"/>
                                        <p:tgtEl>
                                          <p:spTgt spid="46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2" dur="500"/>
                                        <p:tgtEl>
                                          <p:spTgt spid="46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7" dur="500"/>
                                        <p:tgtEl>
                                          <p:spTgt spid="46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49" grpId="0"/>
      <p:bldP spid="4652" grpId="0"/>
      <p:bldP spid="4650" grpId="0"/>
      <p:bldP spid="4651" grpId="0"/>
      <p:bldP spid="4653" grpId="0"/>
      <p:bldP spid="465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4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0" name="Rectangle 112">
            <a:extLst>
              <a:ext uri="{FF2B5EF4-FFF2-40B4-BE49-F238E27FC236}">
                <a16:creationId xmlns:a16="http://schemas.microsoft.com/office/drawing/2014/main" id="{DB8424AB-D56B-4256-866A-5B54DE93C2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1499"/>
            <a:ext cx="6856214" cy="40005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271" name="Rectangle 114">
            <a:extLst>
              <a:ext uri="{FF2B5EF4-FFF2-40B4-BE49-F238E27FC236}">
                <a16:creationId xmlns:a16="http://schemas.microsoft.com/office/drawing/2014/main" id="{FC999C28-AD33-4EB7-A5F1-C06D10A5FD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52697" y="571499"/>
            <a:ext cx="2193988" cy="40005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4272" name="Rectangle 116">
            <a:extLst>
              <a:ext uri="{FF2B5EF4-FFF2-40B4-BE49-F238E27FC236}">
                <a16:creationId xmlns:a16="http://schemas.microsoft.com/office/drawing/2014/main" id="{07CBBDD0-4420-4A50-96AB-392F9B97CF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73" name="Rectangle 118">
            <a:extLst>
              <a:ext uri="{FF2B5EF4-FFF2-40B4-BE49-F238E27FC236}">
                <a16:creationId xmlns:a16="http://schemas.microsoft.com/office/drawing/2014/main" id="{465BA403-54B9-4A0B-BC79-028C495C03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79292" y="571499"/>
            <a:ext cx="5664708" cy="40005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266" name="Google Shape;4266;p36"/>
          <p:cNvSpPr txBox="1">
            <a:spLocks noGrp="1"/>
          </p:cNvSpPr>
          <p:nvPr>
            <p:ph type="title"/>
          </p:nvPr>
        </p:nvSpPr>
        <p:spPr>
          <a:xfrm>
            <a:off x="3790561" y="973836"/>
            <a:ext cx="4551053" cy="2441448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>
              <a:spcBef>
                <a:spcPct val="0"/>
              </a:spcBef>
            </a:pPr>
            <a:br>
              <a:rPr lang="en-US" spc="-100"/>
            </a:br>
            <a:r>
              <a:rPr lang="en-US" spc="-100"/>
              <a:t>Domains And Events</a:t>
            </a:r>
          </a:p>
        </p:txBody>
      </p:sp>
      <p:sp>
        <p:nvSpPr>
          <p:cNvPr id="4265" name="Google Shape;4265;p36"/>
          <p:cNvSpPr txBox="1">
            <a:spLocks noGrp="1"/>
          </p:cNvSpPr>
          <p:nvPr>
            <p:ph type="subTitle" idx="1"/>
          </p:nvPr>
        </p:nvSpPr>
        <p:spPr>
          <a:xfrm>
            <a:off x="3790562" y="3502684"/>
            <a:ext cx="4528427" cy="685800"/>
          </a:xfrm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rmAutofit/>
          </a:bodyPr>
          <a:lstStyle/>
          <a:p>
            <a:pPr marL="0" indent="0">
              <a:lnSpc>
                <a:spcPct val="90000"/>
              </a:lnSpc>
              <a:spcBef>
                <a:spcPts val="1200"/>
              </a:spcBef>
            </a:pPr>
            <a:endParaRPr lang="en-US" sz="220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274" name="Rectangle 120">
            <a:extLst>
              <a:ext uri="{FF2B5EF4-FFF2-40B4-BE49-F238E27FC236}">
                <a16:creationId xmlns:a16="http://schemas.microsoft.com/office/drawing/2014/main" id="{DC8C6883-513A-4FE8-8B55-7AA2A13A9B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934" y="569214"/>
            <a:ext cx="288036" cy="3998214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268" name="Google Shape;4268;p36" descr="Icon&#10;&#10;Description automatically generated"/>
          <p:cNvPicPr preferRelativeResize="0"/>
          <p:nvPr/>
        </p:nvPicPr>
        <p:blipFill rotWithShape="1">
          <a:blip r:embed="rId3"/>
          <a:srcRect t="234" b="234"/>
          <a:stretch/>
        </p:blipFill>
        <p:spPr>
          <a:xfrm>
            <a:off x="522132" y="1277918"/>
            <a:ext cx="2593687" cy="258154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19429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2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2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26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2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2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26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6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5" name="Google Shape;4665;p58"/>
          <p:cNvSpPr/>
          <p:nvPr/>
        </p:nvSpPr>
        <p:spPr>
          <a:xfrm>
            <a:off x="2907876" y="3647954"/>
            <a:ext cx="195521" cy="168201"/>
          </a:xfrm>
          <a:custGeom>
            <a:avLst/>
            <a:gdLst/>
            <a:ahLst/>
            <a:cxnLst/>
            <a:rect l="l" t="t" r="r" b="b"/>
            <a:pathLst>
              <a:path w="4702" h="4045" extrusionOk="0">
                <a:moveTo>
                  <a:pt x="2679" y="0"/>
                </a:moveTo>
                <a:cubicBezTo>
                  <a:pt x="2181" y="0"/>
                  <a:pt x="1675" y="188"/>
                  <a:pt x="1264" y="608"/>
                </a:cubicBezTo>
                <a:cubicBezTo>
                  <a:pt x="1" y="1871"/>
                  <a:pt x="882" y="4045"/>
                  <a:pt x="2674" y="4045"/>
                </a:cubicBezTo>
                <a:cubicBezTo>
                  <a:pt x="3791" y="4045"/>
                  <a:pt x="4701" y="3134"/>
                  <a:pt x="4701" y="2018"/>
                </a:cubicBezTo>
                <a:cubicBezTo>
                  <a:pt x="4701" y="808"/>
                  <a:pt x="3711" y="0"/>
                  <a:pt x="267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D16F6B3-90BA-47E4-8A5D-1F5C89E4EDC8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tx1"/>
            </a:solidFill>
          </a:ln>
        </p:spPr>
        <p:txBody>
          <a:bodyPr/>
          <a:lstStyle/>
          <a:p>
            <a:r>
              <a:rPr lang="en-GB">
                <a:solidFill>
                  <a:srgbClr val="000000"/>
                </a:solidFill>
              </a:rPr>
              <a:t>App Development</a:t>
            </a:r>
          </a:p>
        </p:txBody>
      </p:sp>
      <p:sp>
        <p:nvSpPr>
          <p:cNvPr id="4666" name="Google Shape;4666;p58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" sz="2000"/>
              <a:t>Mobile app development is the act or process by which a Mobile app is developed for devices.</a:t>
            </a:r>
          </a:p>
          <a:p>
            <a:pPr marL="0" indent="0"/>
            <a:endParaRPr lang="en"/>
          </a:p>
          <a:p>
            <a:pPr marL="0" indent="0"/>
            <a:endParaRPr lang="en"/>
          </a:p>
        </p:txBody>
      </p:sp>
      <p:pic>
        <p:nvPicPr>
          <p:cNvPr id="2" name="Picture 3" descr="Diagram&#10;&#10;Description automatically generated">
            <a:extLst>
              <a:ext uri="{FF2B5EF4-FFF2-40B4-BE49-F238E27FC236}">
                <a16:creationId xmlns:a16="http://schemas.microsoft.com/office/drawing/2014/main" id="{A98D5608-D7DE-4972-ABE8-A15D6BD970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0175" y="1130569"/>
            <a:ext cx="2743200" cy="2825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119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6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6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6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66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9" name="Google Shape;4349;p42"/>
          <p:cNvSpPr txBox="1">
            <a:spLocks noGrp="1"/>
          </p:cNvSpPr>
          <p:nvPr>
            <p:ph type="subTitle" idx="1"/>
          </p:nvPr>
        </p:nvSpPr>
        <p:spPr>
          <a:xfrm>
            <a:off x="2203058" y="1974942"/>
            <a:ext cx="4291500" cy="63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" sz="3600" b="1" u="sng" dirty="0">
                <a:solidFill>
                  <a:schemeClr val="tx1"/>
                </a:solidFill>
                <a:latin typeface="Comic Sans MS"/>
              </a:rPr>
              <a:t>Activity 1</a:t>
            </a:r>
          </a:p>
          <a:p>
            <a:pPr marL="0" indent="0"/>
            <a:endParaRPr lang="en" sz="3600" b="1" u="sng" dirty="0">
              <a:solidFill>
                <a:schemeClr val="tx1"/>
              </a:solidFill>
              <a:latin typeface="Comic Sans MS"/>
            </a:endParaRPr>
          </a:p>
          <a:p>
            <a:pPr marL="0" indent="0"/>
            <a:r>
              <a:rPr lang="en" sz="2000" b="1" u="sng">
                <a:solidFill>
                  <a:schemeClr val="tx1"/>
                </a:solidFill>
                <a:latin typeface="Comic Sans MS"/>
              </a:rPr>
              <a:t>Duration – 15-20 minutes</a:t>
            </a:r>
          </a:p>
          <a:p>
            <a:pPr marL="0" indent="0"/>
            <a:r>
              <a:rPr lang="en" sz="2000" b="1" u="sng">
                <a:solidFill>
                  <a:schemeClr val="tx1"/>
                </a:solidFill>
                <a:latin typeface="Comic Sans MS"/>
              </a:rPr>
              <a:t>Platform – Google meet</a:t>
            </a:r>
            <a:endParaRPr lang="en" sz="2000" b="1" u="sng" dirty="0">
              <a:solidFill>
                <a:schemeClr val="tx1"/>
              </a:solidFill>
              <a:latin typeface="Comic Sans MS"/>
            </a:endParaRPr>
          </a:p>
          <a:p>
            <a:pPr marL="0" indent="0"/>
            <a:r>
              <a:rPr lang="en" sz="2000" b="1" u="sng" dirty="0">
                <a:solidFill>
                  <a:schemeClr val="tx1"/>
                </a:solidFill>
                <a:latin typeface="Comic Sans MS"/>
              </a:rPr>
              <a:t>Maximum Participants per </a:t>
            </a:r>
            <a:r>
              <a:rPr lang="en" sz="2000" b="1" u="sng">
                <a:solidFill>
                  <a:schemeClr val="tx1"/>
                </a:solidFill>
                <a:latin typeface="Comic Sans MS"/>
              </a:rPr>
              <a:t>session – 20-25</a:t>
            </a:r>
            <a:endParaRPr lang="en" sz="2000" b="1" u="sng" dirty="0">
              <a:solidFill>
                <a:schemeClr val="tx1"/>
              </a:solidFill>
              <a:latin typeface="Comic Sans MS"/>
            </a:endParaRPr>
          </a:p>
        </p:txBody>
      </p:sp>
    </p:spTree>
    <p:extLst>
      <p:ext uri="{BB962C8B-B14F-4D97-AF65-F5344CB8AC3E}">
        <p14:creationId xmlns:p14="http://schemas.microsoft.com/office/powerpoint/2010/main" val="533565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434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4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3" name="Google Shape;4343;p4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/>
            <a:r>
              <a:rPr lang="en"/>
              <a:t>Let's make our own DSC app!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853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4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4" name="Google Shape;4554;p52"/>
          <p:cNvSpPr txBox="1">
            <a:spLocks noGrp="1"/>
          </p:cNvSpPr>
          <p:nvPr>
            <p:ph type="title"/>
          </p:nvPr>
        </p:nvSpPr>
        <p:spPr>
          <a:xfrm>
            <a:off x="1445852" y="679641"/>
            <a:ext cx="6252300" cy="43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2400" i="1" u="sng" dirty="0">
                <a:solidFill>
                  <a:schemeClr val="tx1"/>
                </a:solidFill>
                <a:latin typeface="Comic Sans MS"/>
              </a:rPr>
              <a:t>Make Your First Application In 5 Minutes!</a:t>
            </a:r>
          </a:p>
        </p:txBody>
      </p:sp>
      <p:cxnSp>
        <p:nvCxnSpPr>
          <p:cNvPr id="4555" name="Google Shape;4555;p52"/>
          <p:cNvCxnSpPr/>
          <p:nvPr/>
        </p:nvCxnSpPr>
        <p:spPr>
          <a:xfrm>
            <a:off x="531300" y="2517400"/>
            <a:ext cx="8081400" cy="0"/>
          </a:xfrm>
          <a:prstGeom prst="straightConnector1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56" name="Google Shape;4556;p52"/>
          <p:cNvSpPr/>
          <p:nvPr/>
        </p:nvSpPr>
        <p:spPr>
          <a:xfrm>
            <a:off x="1357125" y="2284900"/>
            <a:ext cx="465000" cy="465000"/>
          </a:xfrm>
          <a:prstGeom prst="ellipse">
            <a:avLst/>
          </a:prstGeom>
          <a:gradFill>
            <a:gsLst>
              <a:gs pos="0">
                <a:schemeClr val="accent5"/>
              </a:gs>
              <a:gs pos="100000">
                <a:schemeClr val="accent6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7" name="Google Shape;4557;p52"/>
          <p:cNvSpPr/>
          <p:nvPr/>
        </p:nvSpPr>
        <p:spPr>
          <a:xfrm>
            <a:off x="7321900" y="2284875"/>
            <a:ext cx="465000" cy="465000"/>
          </a:xfrm>
          <a:prstGeom prst="ellipse">
            <a:avLst/>
          </a:prstGeom>
          <a:gradFill>
            <a:gsLst>
              <a:gs pos="0">
                <a:schemeClr val="accent5"/>
              </a:gs>
              <a:gs pos="100000">
                <a:schemeClr val="accent6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8" name="Google Shape;4558;p52"/>
          <p:cNvSpPr/>
          <p:nvPr/>
        </p:nvSpPr>
        <p:spPr>
          <a:xfrm>
            <a:off x="3345362" y="2284875"/>
            <a:ext cx="465000" cy="465000"/>
          </a:xfrm>
          <a:prstGeom prst="ellipse">
            <a:avLst/>
          </a:prstGeom>
          <a:gradFill>
            <a:gsLst>
              <a:gs pos="0">
                <a:schemeClr val="accent5"/>
              </a:gs>
              <a:gs pos="100000">
                <a:schemeClr val="accent6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9" name="Google Shape;4559;p52"/>
          <p:cNvSpPr/>
          <p:nvPr/>
        </p:nvSpPr>
        <p:spPr>
          <a:xfrm>
            <a:off x="5333638" y="2284875"/>
            <a:ext cx="465000" cy="465000"/>
          </a:xfrm>
          <a:prstGeom prst="ellipse">
            <a:avLst/>
          </a:prstGeom>
          <a:gradFill>
            <a:gsLst>
              <a:gs pos="0">
                <a:schemeClr val="accent5"/>
              </a:gs>
              <a:gs pos="100000">
                <a:schemeClr val="accent6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0" name="Google Shape;4560;p52"/>
          <p:cNvSpPr txBox="1"/>
          <p:nvPr/>
        </p:nvSpPr>
        <p:spPr>
          <a:xfrm>
            <a:off x="766949" y="2912423"/>
            <a:ext cx="1450500" cy="11321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tx1"/>
                </a:solidFill>
                <a:latin typeface="Baloo Thambi 2 SemiBold"/>
                <a:ea typeface="Baloo Thambi 2 SemiBold"/>
                <a:cs typeface="Baloo Thambi 2 SemiBold"/>
              </a:rPr>
              <a:t>Login/signup</a:t>
            </a:r>
          </a:p>
        </p:txBody>
      </p:sp>
      <p:sp>
        <p:nvSpPr>
          <p:cNvPr id="4562" name="Google Shape;4562;p52"/>
          <p:cNvSpPr txBox="1"/>
          <p:nvPr/>
        </p:nvSpPr>
        <p:spPr>
          <a:xfrm>
            <a:off x="2792941" y="3072491"/>
            <a:ext cx="1450500" cy="731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3200">
                <a:solidFill>
                  <a:schemeClr val="tx1"/>
                </a:solidFill>
                <a:latin typeface="Baloo Thambi 2 SemiBold"/>
                <a:ea typeface="Baloo Thambi 2 SemiBold"/>
                <a:cs typeface="Baloo Thambi 2 SemiBold"/>
                <a:sym typeface="Baloo Thambi 2 SemiBold"/>
              </a:rPr>
              <a:t>Creat</a:t>
            </a:r>
            <a:r>
              <a:rPr lang="en" sz="3200" dirty="0">
                <a:solidFill>
                  <a:schemeClr val="tx1"/>
                </a:solidFill>
                <a:latin typeface="Baloo Thambi 2 SemiBold"/>
                <a:ea typeface="Baloo Thambi 2 SemiBold"/>
                <a:cs typeface="Baloo Thambi 2 SemiBold"/>
                <a:sym typeface="Baloo Thambi 2 SemiBold"/>
              </a:rPr>
              <a:t>e App</a:t>
            </a:r>
            <a:endParaRPr lang="en" sz="3200" dirty="0">
              <a:solidFill>
                <a:schemeClr val="tx1"/>
              </a:solidFill>
              <a:latin typeface="Baloo Thambi 2 SemiBold"/>
              <a:ea typeface="Baloo Thambi 2 SemiBold"/>
              <a:cs typeface="Baloo Thambi 2 SemiBold"/>
            </a:endParaRPr>
          </a:p>
        </p:txBody>
      </p:sp>
      <p:sp>
        <p:nvSpPr>
          <p:cNvPr id="4563" name="Google Shape;4563;p52"/>
          <p:cNvSpPr txBox="1"/>
          <p:nvPr/>
        </p:nvSpPr>
        <p:spPr>
          <a:xfrm>
            <a:off x="2606766" y="2709426"/>
            <a:ext cx="1822800" cy="6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>
              <a:solidFill>
                <a:schemeClr val="lt1"/>
              </a:solidFill>
              <a:latin typeface="Raleway"/>
              <a:ea typeface="Raleway"/>
              <a:cs typeface="Raleway"/>
            </a:endParaRPr>
          </a:p>
        </p:txBody>
      </p:sp>
      <p:sp>
        <p:nvSpPr>
          <p:cNvPr id="4564" name="Google Shape;4564;p52"/>
          <p:cNvSpPr txBox="1"/>
          <p:nvPr/>
        </p:nvSpPr>
        <p:spPr>
          <a:xfrm>
            <a:off x="4900634" y="3021312"/>
            <a:ext cx="1450500" cy="3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 lang="en" sz="2100">
              <a:solidFill>
                <a:schemeClr val="accent5"/>
              </a:solidFill>
              <a:latin typeface="Baloo Thambi 2 SemiBold"/>
              <a:ea typeface="Baloo Thambi 2 SemiBold"/>
              <a:cs typeface="Baloo Thambi 2 SemiBold"/>
              <a:sym typeface="Baloo Thambi 2 SemiBold"/>
            </a:endParaRPr>
          </a:p>
          <a:p>
            <a:pPr algn="ctr"/>
            <a:endParaRPr lang="en" sz="2100">
              <a:solidFill>
                <a:schemeClr val="accent5"/>
              </a:solidFill>
              <a:latin typeface="Baloo Thambi 2 SemiBold"/>
              <a:ea typeface="Baloo Thambi 2 SemiBold"/>
              <a:cs typeface="Baloo Thambi 2 SemiBold"/>
              <a:sym typeface="Baloo Thambi 2 SemiBold"/>
            </a:endParaRPr>
          </a:p>
          <a:p>
            <a:pPr algn="ctr"/>
            <a:endParaRPr lang="en" sz="2100">
              <a:solidFill>
                <a:schemeClr val="accent5"/>
              </a:solidFill>
              <a:latin typeface="Baloo Thambi 2 SemiBold"/>
              <a:ea typeface="Baloo Thambi 2 SemiBold"/>
              <a:cs typeface="Baloo Thambi 2 SemiBold"/>
              <a:sym typeface="Baloo Thambi 2 SemiBold"/>
            </a:endParaRPr>
          </a:p>
          <a:p>
            <a:endParaRPr lang="en" sz="2400" dirty="0">
              <a:solidFill>
                <a:schemeClr val="tx1"/>
              </a:solidFill>
              <a:latin typeface="Baloo Thambi 2 SemiBold"/>
              <a:ea typeface="Baloo Thambi 2 SemiBold"/>
              <a:cs typeface="Baloo Thambi 2 SemiBold"/>
            </a:endParaRPr>
          </a:p>
          <a:p>
            <a:r>
              <a:rPr lang="en" sz="2400">
                <a:solidFill>
                  <a:schemeClr val="tx1"/>
                </a:solidFill>
                <a:latin typeface="Baloo Thambi 2 SemiBold"/>
                <a:ea typeface="Baloo Thambi 2 SemiBold"/>
                <a:cs typeface="Baloo Thambi 2 SemiBold"/>
                <a:sym typeface="Baloo Thambi 2 SemiBold"/>
              </a:rPr>
              <a:t>Interact and show it to the audience</a:t>
            </a:r>
            <a:endParaRPr lang="en" sz="2400">
              <a:solidFill>
                <a:schemeClr val="tx1"/>
              </a:solidFill>
              <a:latin typeface="Baloo Thambi 2 SemiBold"/>
              <a:ea typeface="Baloo Thambi 2 SemiBold"/>
              <a:cs typeface="Baloo Thambi 2 SemiBold"/>
            </a:endParaRPr>
          </a:p>
        </p:txBody>
      </p:sp>
      <p:sp>
        <p:nvSpPr>
          <p:cNvPr id="4566" name="Google Shape;4566;p52"/>
          <p:cNvSpPr txBox="1"/>
          <p:nvPr/>
        </p:nvSpPr>
        <p:spPr>
          <a:xfrm>
            <a:off x="6829200" y="3072491"/>
            <a:ext cx="1450500" cy="1413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2100" dirty="0">
                <a:solidFill>
                  <a:schemeClr val="accent5"/>
                </a:solidFill>
                <a:latin typeface="Baloo Thambi 2 SemiBold"/>
                <a:ea typeface="Baloo Thambi 2 SemiBold"/>
                <a:cs typeface="Baloo Thambi 2 SemiBold"/>
                <a:sym typeface="Baloo Thambi 2 SemiBold"/>
              </a:rPr>
              <a:t>                     </a:t>
            </a:r>
            <a:endParaRPr lang="en" sz="1800" dirty="0">
              <a:solidFill>
                <a:schemeClr val="accent5"/>
              </a:solidFill>
              <a:latin typeface="Baloo Thambi 2 SemiBold"/>
              <a:ea typeface="Baloo Thambi 2 SemiBold"/>
              <a:cs typeface="Baloo Thambi 2 SemiBold"/>
              <a:sym typeface="Baloo Thambi 2 SemiBold"/>
            </a:endParaRPr>
          </a:p>
          <a:p>
            <a:endParaRPr lang="en" sz="2100">
              <a:solidFill>
                <a:schemeClr val="accent5"/>
              </a:solidFill>
              <a:latin typeface="Baloo Thambi 2 SemiBold"/>
              <a:ea typeface="Baloo Thambi 2 SemiBold"/>
              <a:cs typeface="Baloo Thambi 2 SemiBold"/>
            </a:endParaRPr>
          </a:p>
          <a:p>
            <a:endParaRPr lang="en" sz="2100">
              <a:solidFill>
                <a:schemeClr val="accent5"/>
              </a:solidFill>
              <a:latin typeface="Baloo Thambi 2 SemiBold"/>
              <a:ea typeface="Baloo Thambi 2 SemiBold"/>
              <a:cs typeface="Baloo Thambi 2 SemiBold"/>
              <a:sym typeface="Baloo Thambi 2 SemiBold"/>
            </a:endParaRPr>
          </a:p>
          <a:p>
            <a:r>
              <a:rPr lang="en" sz="2000">
                <a:solidFill>
                  <a:schemeClr val="tx1"/>
                </a:solidFill>
                <a:latin typeface="Baloo Thambi 2 SemiBold"/>
                <a:ea typeface="Baloo Thambi 2 SemiBold"/>
                <a:cs typeface="Baloo Thambi 2 SemiBold"/>
                <a:sym typeface="Baloo Thambi 2 SemiBold"/>
              </a:rPr>
              <a:t>Best apps will be awarded with goodies!  </a:t>
            </a:r>
            <a:r>
              <a:rPr lang="en" sz="2000" dirty="0">
                <a:solidFill>
                  <a:schemeClr val="tx1"/>
                </a:solidFill>
                <a:latin typeface="Baloo Thambi 2 SemiBold"/>
                <a:ea typeface="Baloo Thambi 2 SemiBold"/>
                <a:cs typeface="Baloo Thambi 2 SemiBold"/>
                <a:sym typeface="Baloo Thambi 2 SemiBold"/>
              </a:rPr>
              <a:t>                </a:t>
            </a:r>
            <a:r>
              <a:rPr lang="en" sz="2100" dirty="0">
                <a:solidFill>
                  <a:schemeClr val="accent5"/>
                </a:solidFill>
                <a:latin typeface="Baloo Thambi 2 SemiBold"/>
                <a:ea typeface="Baloo Thambi 2 SemiBold"/>
                <a:cs typeface="Baloo Thambi 2 SemiBold"/>
                <a:sym typeface="Baloo Thambi 2 SemiBold"/>
              </a:rPr>
              <a:t>                                                </a:t>
            </a:r>
            <a:endParaRPr lang="en" sz="1800" dirty="0">
              <a:solidFill>
                <a:schemeClr val="accent5"/>
              </a:solidFill>
              <a:latin typeface="Baloo Thambi 2 SemiBold"/>
              <a:ea typeface="Baloo Thambi 2 SemiBold"/>
              <a:cs typeface="Baloo Thambi 2 SemiBold"/>
            </a:endParaRPr>
          </a:p>
        </p:txBody>
      </p:sp>
      <p:sp>
        <p:nvSpPr>
          <p:cNvPr id="4567" name="Google Shape;4567;p52"/>
          <p:cNvSpPr txBox="1"/>
          <p:nvPr/>
        </p:nvSpPr>
        <p:spPr>
          <a:xfrm>
            <a:off x="6651555" y="3528292"/>
            <a:ext cx="1822800" cy="6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>
              <a:solidFill>
                <a:schemeClr val="lt1"/>
              </a:solidFill>
              <a:latin typeface="Raleway"/>
              <a:ea typeface="Raleway"/>
              <a:cs typeface="Raleway"/>
            </a:endParaRPr>
          </a:p>
        </p:txBody>
      </p:sp>
      <p:sp>
        <p:nvSpPr>
          <p:cNvPr id="4570" name="Google Shape;4570;p52"/>
          <p:cNvSpPr txBox="1"/>
          <p:nvPr/>
        </p:nvSpPr>
        <p:spPr>
          <a:xfrm>
            <a:off x="4840925" y="1691587"/>
            <a:ext cx="1450500" cy="3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>
                <a:solidFill>
                  <a:schemeClr val="tx1"/>
                </a:solidFill>
                <a:latin typeface="Baloo Thambi 2 SemiBold"/>
                <a:ea typeface="Baloo Thambi 2 SemiBold"/>
                <a:cs typeface="Baloo Thambi 2 SemiBold"/>
                <a:sym typeface="Baloo Thambi 2 SemiBold"/>
              </a:rPr>
              <a:t>3.</a:t>
            </a:r>
            <a:endParaRPr lang="en" sz="3200" b="1">
              <a:solidFill>
                <a:schemeClr val="tx1"/>
              </a:solidFill>
              <a:latin typeface="Baloo Thambi 2 SemiBold"/>
              <a:ea typeface="Baloo Thambi 2 SemiBold"/>
              <a:cs typeface="Baloo Thambi 2 SemiBold"/>
            </a:endParaRPr>
          </a:p>
        </p:txBody>
      </p:sp>
      <p:sp>
        <p:nvSpPr>
          <p:cNvPr id="4571" name="Google Shape;4571;p52"/>
          <p:cNvSpPr txBox="1"/>
          <p:nvPr/>
        </p:nvSpPr>
        <p:spPr>
          <a:xfrm>
            <a:off x="6829200" y="1691587"/>
            <a:ext cx="1450500" cy="3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>
                <a:solidFill>
                  <a:schemeClr val="tx1"/>
                </a:solidFill>
                <a:latin typeface="Baloo Thambi 2 SemiBold"/>
                <a:ea typeface="Baloo Thambi 2 SemiBold"/>
                <a:cs typeface="Baloo Thambi 2 SemiBold"/>
              </a:rPr>
              <a:t>4.</a:t>
            </a:r>
          </a:p>
        </p:txBody>
      </p:sp>
      <p:grpSp>
        <p:nvGrpSpPr>
          <p:cNvPr id="4572" name="Google Shape;4572;p52"/>
          <p:cNvGrpSpPr/>
          <p:nvPr/>
        </p:nvGrpSpPr>
        <p:grpSpPr>
          <a:xfrm>
            <a:off x="5442087" y="2353016"/>
            <a:ext cx="248047" cy="275027"/>
            <a:chOff x="3300325" y="249875"/>
            <a:chExt cx="433725" cy="480900"/>
          </a:xfrm>
        </p:grpSpPr>
        <p:sp>
          <p:nvSpPr>
            <p:cNvPr id="4573" name="Google Shape;4573;p52"/>
            <p:cNvSpPr/>
            <p:nvPr/>
          </p:nvSpPr>
          <p:spPr>
            <a:xfrm>
              <a:off x="3610875" y="334550"/>
              <a:ext cx="56475" cy="28250"/>
            </a:xfrm>
            <a:custGeom>
              <a:avLst/>
              <a:gdLst/>
              <a:ahLst/>
              <a:cxnLst/>
              <a:rect l="l" t="t" r="r" b="b"/>
              <a:pathLst>
                <a:path w="2259" h="1130" extrusionOk="0">
                  <a:moveTo>
                    <a:pt x="566" y="0"/>
                  </a:moveTo>
                  <a:cubicBezTo>
                    <a:pt x="253" y="0"/>
                    <a:pt x="0" y="253"/>
                    <a:pt x="0" y="567"/>
                  </a:cubicBezTo>
                  <a:cubicBezTo>
                    <a:pt x="0" y="877"/>
                    <a:pt x="253" y="1130"/>
                    <a:pt x="566" y="1130"/>
                  </a:cubicBezTo>
                  <a:lnTo>
                    <a:pt x="1696" y="1130"/>
                  </a:lnTo>
                  <a:cubicBezTo>
                    <a:pt x="2006" y="1130"/>
                    <a:pt x="2259" y="877"/>
                    <a:pt x="2259" y="567"/>
                  </a:cubicBezTo>
                  <a:cubicBezTo>
                    <a:pt x="2259" y="253"/>
                    <a:pt x="2006" y="0"/>
                    <a:pt x="16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574" name="Google Shape;4574;p52"/>
            <p:cNvSpPr/>
            <p:nvPr/>
          </p:nvSpPr>
          <p:spPr>
            <a:xfrm>
              <a:off x="3467675" y="249875"/>
              <a:ext cx="46400" cy="56475"/>
            </a:xfrm>
            <a:custGeom>
              <a:avLst/>
              <a:gdLst/>
              <a:ahLst/>
              <a:cxnLst/>
              <a:rect l="l" t="t" r="r" b="b"/>
              <a:pathLst>
                <a:path w="1856" h="2259" extrusionOk="0">
                  <a:moveTo>
                    <a:pt x="647" y="1"/>
                  </a:moveTo>
                  <a:cubicBezTo>
                    <a:pt x="562" y="1"/>
                    <a:pt x="476" y="20"/>
                    <a:pt x="395" y="60"/>
                  </a:cubicBezTo>
                  <a:cubicBezTo>
                    <a:pt x="115" y="198"/>
                    <a:pt x="1" y="539"/>
                    <a:pt x="142" y="819"/>
                  </a:cubicBezTo>
                  <a:lnTo>
                    <a:pt x="705" y="1948"/>
                  </a:lnTo>
                  <a:cubicBezTo>
                    <a:pt x="806" y="2144"/>
                    <a:pt x="1004" y="2259"/>
                    <a:pt x="1211" y="2259"/>
                  </a:cubicBezTo>
                  <a:cubicBezTo>
                    <a:pt x="1296" y="2259"/>
                    <a:pt x="1383" y="2239"/>
                    <a:pt x="1464" y="2198"/>
                  </a:cubicBezTo>
                  <a:cubicBezTo>
                    <a:pt x="1744" y="2059"/>
                    <a:pt x="1856" y="1722"/>
                    <a:pt x="1717" y="1442"/>
                  </a:cubicBezTo>
                  <a:lnTo>
                    <a:pt x="1151" y="313"/>
                  </a:lnTo>
                  <a:cubicBezTo>
                    <a:pt x="1053" y="114"/>
                    <a:pt x="853" y="1"/>
                    <a:pt x="6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575" name="Google Shape;4575;p52"/>
            <p:cNvSpPr/>
            <p:nvPr/>
          </p:nvSpPr>
          <p:spPr>
            <a:xfrm>
              <a:off x="3566525" y="249875"/>
              <a:ext cx="46400" cy="56475"/>
            </a:xfrm>
            <a:custGeom>
              <a:avLst/>
              <a:gdLst/>
              <a:ahLst/>
              <a:cxnLst/>
              <a:rect l="l" t="t" r="r" b="b"/>
              <a:pathLst>
                <a:path w="1856" h="2259" extrusionOk="0">
                  <a:moveTo>
                    <a:pt x="1210" y="1"/>
                  </a:moveTo>
                  <a:cubicBezTo>
                    <a:pt x="1003" y="1"/>
                    <a:pt x="803" y="114"/>
                    <a:pt x="705" y="313"/>
                  </a:cubicBezTo>
                  <a:lnTo>
                    <a:pt x="139" y="1442"/>
                  </a:lnTo>
                  <a:cubicBezTo>
                    <a:pt x="1" y="1719"/>
                    <a:pt x="115" y="2059"/>
                    <a:pt x="392" y="2198"/>
                  </a:cubicBezTo>
                  <a:cubicBezTo>
                    <a:pt x="474" y="2239"/>
                    <a:pt x="561" y="2259"/>
                    <a:pt x="646" y="2259"/>
                  </a:cubicBezTo>
                  <a:cubicBezTo>
                    <a:pt x="852" y="2259"/>
                    <a:pt x="1051" y="2144"/>
                    <a:pt x="1151" y="1948"/>
                  </a:cubicBezTo>
                  <a:lnTo>
                    <a:pt x="1714" y="819"/>
                  </a:lnTo>
                  <a:cubicBezTo>
                    <a:pt x="1856" y="539"/>
                    <a:pt x="1741" y="198"/>
                    <a:pt x="1461" y="60"/>
                  </a:cubicBezTo>
                  <a:cubicBezTo>
                    <a:pt x="1381" y="20"/>
                    <a:pt x="1295" y="1"/>
                    <a:pt x="12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576" name="Google Shape;4576;p52"/>
            <p:cNvSpPr/>
            <p:nvPr/>
          </p:nvSpPr>
          <p:spPr>
            <a:xfrm>
              <a:off x="3413250" y="334550"/>
              <a:ext cx="56500" cy="28250"/>
            </a:xfrm>
            <a:custGeom>
              <a:avLst/>
              <a:gdLst/>
              <a:ahLst/>
              <a:cxnLst/>
              <a:rect l="l" t="t" r="r" b="b"/>
              <a:pathLst>
                <a:path w="2260" h="1130" extrusionOk="0">
                  <a:moveTo>
                    <a:pt x="567" y="0"/>
                  </a:moveTo>
                  <a:cubicBezTo>
                    <a:pt x="254" y="0"/>
                    <a:pt x="1" y="253"/>
                    <a:pt x="1" y="567"/>
                  </a:cubicBezTo>
                  <a:cubicBezTo>
                    <a:pt x="1" y="877"/>
                    <a:pt x="254" y="1130"/>
                    <a:pt x="567" y="1130"/>
                  </a:cubicBezTo>
                  <a:lnTo>
                    <a:pt x="1696" y="1130"/>
                  </a:lnTo>
                  <a:cubicBezTo>
                    <a:pt x="2006" y="1130"/>
                    <a:pt x="2259" y="877"/>
                    <a:pt x="2259" y="567"/>
                  </a:cubicBezTo>
                  <a:cubicBezTo>
                    <a:pt x="2259" y="253"/>
                    <a:pt x="2006" y="0"/>
                    <a:pt x="16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577" name="Google Shape;4577;p52"/>
            <p:cNvSpPr/>
            <p:nvPr/>
          </p:nvSpPr>
          <p:spPr>
            <a:xfrm>
              <a:off x="3300325" y="476675"/>
              <a:ext cx="84725" cy="254100"/>
            </a:xfrm>
            <a:custGeom>
              <a:avLst/>
              <a:gdLst/>
              <a:ahLst/>
              <a:cxnLst/>
              <a:rect l="l" t="t" r="r" b="b"/>
              <a:pathLst>
                <a:path w="3389" h="10164" extrusionOk="0">
                  <a:moveTo>
                    <a:pt x="567" y="1"/>
                  </a:moveTo>
                  <a:cubicBezTo>
                    <a:pt x="254" y="1"/>
                    <a:pt x="1" y="251"/>
                    <a:pt x="1" y="564"/>
                  </a:cubicBezTo>
                  <a:lnTo>
                    <a:pt x="1" y="9598"/>
                  </a:lnTo>
                  <a:cubicBezTo>
                    <a:pt x="1" y="9911"/>
                    <a:pt x="254" y="10164"/>
                    <a:pt x="567" y="10164"/>
                  </a:cubicBezTo>
                  <a:lnTo>
                    <a:pt x="2825" y="10164"/>
                  </a:lnTo>
                  <a:cubicBezTo>
                    <a:pt x="3136" y="10164"/>
                    <a:pt x="3389" y="9911"/>
                    <a:pt x="3389" y="9598"/>
                  </a:cubicBezTo>
                  <a:lnTo>
                    <a:pt x="3389" y="564"/>
                  </a:lnTo>
                  <a:cubicBezTo>
                    <a:pt x="3389" y="251"/>
                    <a:pt x="3136" y="1"/>
                    <a:pt x="28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578" name="Google Shape;4578;p52"/>
            <p:cNvSpPr/>
            <p:nvPr/>
          </p:nvSpPr>
          <p:spPr>
            <a:xfrm>
              <a:off x="3413250" y="335525"/>
              <a:ext cx="320800" cy="395250"/>
            </a:xfrm>
            <a:custGeom>
              <a:avLst/>
              <a:gdLst/>
              <a:ahLst/>
              <a:cxnLst/>
              <a:rect l="l" t="t" r="r" b="b"/>
              <a:pathLst>
                <a:path w="12832" h="15810" extrusionOk="0">
                  <a:moveTo>
                    <a:pt x="3954" y="1"/>
                  </a:moveTo>
                  <a:cubicBezTo>
                    <a:pt x="3641" y="1"/>
                    <a:pt x="3388" y="254"/>
                    <a:pt x="3388" y="564"/>
                  </a:cubicBezTo>
                  <a:cubicBezTo>
                    <a:pt x="3388" y="1871"/>
                    <a:pt x="2879" y="4225"/>
                    <a:pt x="1922" y="5186"/>
                  </a:cubicBezTo>
                  <a:cubicBezTo>
                    <a:pt x="1274" y="5830"/>
                    <a:pt x="723" y="6065"/>
                    <a:pt x="1" y="6427"/>
                  </a:cubicBezTo>
                  <a:lnTo>
                    <a:pt x="1" y="14897"/>
                  </a:lnTo>
                  <a:cubicBezTo>
                    <a:pt x="1109" y="15268"/>
                    <a:pt x="2515" y="15810"/>
                    <a:pt x="4659" y="15810"/>
                  </a:cubicBezTo>
                  <a:lnTo>
                    <a:pt x="8351" y="15810"/>
                  </a:lnTo>
                  <a:cubicBezTo>
                    <a:pt x="9567" y="15810"/>
                    <a:pt x="10516" y="14680"/>
                    <a:pt x="10046" y="13491"/>
                  </a:cubicBezTo>
                  <a:cubicBezTo>
                    <a:pt x="11019" y="13226"/>
                    <a:pt x="11546" y="12172"/>
                    <a:pt x="11175" y="11233"/>
                  </a:cubicBezTo>
                  <a:cubicBezTo>
                    <a:pt x="12386" y="10901"/>
                    <a:pt x="12832" y="9408"/>
                    <a:pt x="11992" y="8468"/>
                  </a:cubicBezTo>
                  <a:cubicBezTo>
                    <a:pt x="12314" y="8107"/>
                    <a:pt x="12467" y="7625"/>
                    <a:pt x="12410" y="7143"/>
                  </a:cubicBezTo>
                  <a:cubicBezTo>
                    <a:pt x="12311" y="6267"/>
                    <a:pt x="11495" y="5647"/>
                    <a:pt x="10612" y="5647"/>
                  </a:cubicBezTo>
                  <a:lnTo>
                    <a:pt x="6213" y="5647"/>
                  </a:lnTo>
                  <a:cubicBezTo>
                    <a:pt x="6586" y="4975"/>
                    <a:pt x="6785" y="3081"/>
                    <a:pt x="6776" y="2307"/>
                  </a:cubicBezTo>
                  <a:cubicBezTo>
                    <a:pt x="6761" y="1027"/>
                    <a:pt x="5701" y="1"/>
                    <a:pt x="44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4579" name="Google Shape;4579;p52"/>
          <p:cNvGrpSpPr/>
          <p:nvPr/>
        </p:nvGrpSpPr>
        <p:grpSpPr>
          <a:xfrm>
            <a:off x="7416556" y="2396482"/>
            <a:ext cx="285807" cy="241742"/>
            <a:chOff x="2678350" y="1464650"/>
            <a:chExt cx="499750" cy="422700"/>
          </a:xfrm>
        </p:grpSpPr>
        <p:sp>
          <p:nvSpPr>
            <p:cNvPr id="4580" name="Google Shape;4580;p52"/>
            <p:cNvSpPr/>
            <p:nvPr/>
          </p:nvSpPr>
          <p:spPr>
            <a:xfrm>
              <a:off x="3081050" y="1542700"/>
              <a:ext cx="97050" cy="267350"/>
            </a:xfrm>
            <a:custGeom>
              <a:avLst/>
              <a:gdLst/>
              <a:ahLst/>
              <a:cxnLst/>
              <a:rect l="l" t="t" r="r" b="b"/>
              <a:pathLst>
                <a:path w="3882" h="10694" extrusionOk="0">
                  <a:moveTo>
                    <a:pt x="618" y="0"/>
                  </a:moveTo>
                  <a:cubicBezTo>
                    <a:pt x="474" y="0"/>
                    <a:pt x="329" y="55"/>
                    <a:pt x="220" y="165"/>
                  </a:cubicBezTo>
                  <a:cubicBezTo>
                    <a:pt x="3" y="384"/>
                    <a:pt x="0" y="737"/>
                    <a:pt x="214" y="957"/>
                  </a:cubicBezTo>
                  <a:cubicBezTo>
                    <a:pt x="2650" y="3375"/>
                    <a:pt x="2650" y="7316"/>
                    <a:pt x="214" y="9737"/>
                  </a:cubicBezTo>
                  <a:cubicBezTo>
                    <a:pt x="0" y="9957"/>
                    <a:pt x="3" y="10310"/>
                    <a:pt x="220" y="10526"/>
                  </a:cubicBezTo>
                  <a:cubicBezTo>
                    <a:pt x="330" y="10638"/>
                    <a:pt x="475" y="10693"/>
                    <a:pt x="620" y="10693"/>
                  </a:cubicBezTo>
                  <a:cubicBezTo>
                    <a:pt x="761" y="10693"/>
                    <a:pt x="902" y="10641"/>
                    <a:pt x="1012" y="10535"/>
                  </a:cubicBezTo>
                  <a:cubicBezTo>
                    <a:pt x="3882" y="7672"/>
                    <a:pt x="3882" y="3022"/>
                    <a:pt x="1012" y="159"/>
                  </a:cubicBezTo>
                  <a:cubicBezTo>
                    <a:pt x="902" y="53"/>
                    <a:pt x="760" y="0"/>
                    <a:pt x="6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581" name="Google Shape;4581;p52"/>
            <p:cNvSpPr/>
            <p:nvPr/>
          </p:nvSpPr>
          <p:spPr>
            <a:xfrm>
              <a:off x="3041000" y="1582600"/>
              <a:ext cx="75075" cy="187725"/>
            </a:xfrm>
            <a:custGeom>
              <a:avLst/>
              <a:gdLst/>
              <a:ahLst/>
              <a:cxnLst/>
              <a:rect l="l" t="t" r="r" b="b"/>
              <a:pathLst>
                <a:path w="3003" h="7509" extrusionOk="0">
                  <a:moveTo>
                    <a:pt x="626" y="0"/>
                  </a:moveTo>
                  <a:cubicBezTo>
                    <a:pt x="482" y="0"/>
                    <a:pt x="337" y="55"/>
                    <a:pt x="226" y="165"/>
                  </a:cubicBezTo>
                  <a:cubicBezTo>
                    <a:pt x="9" y="381"/>
                    <a:pt x="6" y="734"/>
                    <a:pt x="220" y="957"/>
                  </a:cubicBezTo>
                  <a:cubicBezTo>
                    <a:pt x="1774" y="2495"/>
                    <a:pt x="1774" y="5007"/>
                    <a:pt x="220" y="6545"/>
                  </a:cubicBezTo>
                  <a:cubicBezTo>
                    <a:pt x="0" y="6765"/>
                    <a:pt x="0" y="7124"/>
                    <a:pt x="220" y="7343"/>
                  </a:cubicBezTo>
                  <a:cubicBezTo>
                    <a:pt x="330" y="7453"/>
                    <a:pt x="474" y="7508"/>
                    <a:pt x="619" y="7508"/>
                  </a:cubicBezTo>
                  <a:cubicBezTo>
                    <a:pt x="763" y="7508"/>
                    <a:pt x="908" y="7453"/>
                    <a:pt x="1018" y="7343"/>
                  </a:cubicBezTo>
                  <a:cubicBezTo>
                    <a:pt x="3002" y="5359"/>
                    <a:pt x="3002" y="2143"/>
                    <a:pt x="1018" y="159"/>
                  </a:cubicBezTo>
                  <a:cubicBezTo>
                    <a:pt x="909" y="53"/>
                    <a:pt x="768" y="0"/>
                    <a:pt x="6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582" name="Google Shape;4582;p52"/>
            <p:cNvSpPr/>
            <p:nvPr/>
          </p:nvSpPr>
          <p:spPr>
            <a:xfrm>
              <a:off x="2678350" y="1464650"/>
              <a:ext cx="339700" cy="422700"/>
            </a:xfrm>
            <a:custGeom>
              <a:avLst/>
              <a:gdLst/>
              <a:ahLst/>
              <a:cxnLst/>
              <a:rect l="l" t="t" r="r" b="b"/>
              <a:pathLst>
                <a:path w="13588" h="16908" extrusionOk="0">
                  <a:moveTo>
                    <a:pt x="5683" y="5632"/>
                  </a:moveTo>
                  <a:lnTo>
                    <a:pt x="5683" y="11278"/>
                  </a:lnTo>
                  <a:lnTo>
                    <a:pt x="3952" y="11278"/>
                  </a:lnTo>
                  <a:cubicBezTo>
                    <a:pt x="3638" y="11278"/>
                    <a:pt x="3389" y="11026"/>
                    <a:pt x="3389" y="10712"/>
                  </a:cubicBezTo>
                  <a:lnTo>
                    <a:pt x="3389" y="6195"/>
                  </a:lnTo>
                  <a:cubicBezTo>
                    <a:pt x="3389" y="5882"/>
                    <a:pt x="3638" y="5632"/>
                    <a:pt x="3952" y="5632"/>
                  </a:cubicBezTo>
                  <a:close/>
                  <a:moveTo>
                    <a:pt x="11895" y="1115"/>
                  </a:moveTo>
                  <a:cubicBezTo>
                    <a:pt x="12206" y="1115"/>
                    <a:pt x="12458" y="1365"/>
                    <a:pt x="12458" y="1679"/>
                  </a:cubicBezTo>
                  <a:lnTo>
                    <a:pt x="12458" y="15229"/>
                  </a:lnTo>
                  <a:cubicBezTo>
                    <a:pt x="12458" y="15542"/>
                    <a:pt x="12206" y="15792"/>
                    <a:pt x="11895" y="15792"/>
                  </a:cubicBezTo>
                  <a:cubicBezTo>
                    <a:pt x="11582" y="15792"/>
                    <a:pt x="11329" y="15542"/>
                    <a:pt x="11329" y="15229"/>
                  </a:cubicBezTo>
                  <a:lnTo>
                    <a:pt x="11329" y="1679"/>
                  </a:lnTo>
                  <a:cubicBezTo>
                    <a:pt x="11329" y="1365"/>
                    <a:pt x="11582" y="1115"/>
                    <a:pt x="11895" y="1115"/>
                  </a:cubicBezTo>
                  <a:close/>
                  <a:moveTo>
                    <a:pt x="11892" y="0"/>
                  </a:moveTo>
                  <a:cubicBezTo>
                    <a:pt x="11090" y="0"/>
                    <a:pt x="10386" y="570"/>
                    <a:pt x="10230" y="1374"/>
                  </a:cubicBezTo>
                  <a:lnTo>
                    <a:pt x="6060" y="4503"/>
                  </a:lnTo>
                  <a:lnTo>
                    <a:pt x="3952" y="4503"/>
                  </a:lnTo>
                  <a:cubicBezTo>
                    <a:pt x="3235" y="4503"/>
                    <a:pt x="2600" y="4955"/>
                    <a:pt x="2362" y="5632"/>
                  </a:cubicBezTo>
                  <a:lnTo>
                    <a:pt x="1693" y="5632"/>
                  </a:lnTo>
                  <a:cubicBezTo>
                    <a:pt x="757" y="5632"/>
                    <a:pt x="1" y="6388"/>
                    <a:pt x="1" y="7325"/>
                  </a:cubicBezTo>
                  <a:lnTo>
                    <a:pt x="1" y="9583"/>
                  </a:lnTo>
                  <a:cubicBezTo>
                    <a:pt x="1" y="10520"/>
                    <a:pt x="757" y="11275"/>
                    <a:pt x="1693" y="11278"/>
                  </a:cubicBezTo>
                  <a:lnTo>
                    <a:pt x="2362" y="11278"/>
                  </a:lnTo>
                  <a:cubicBezTo>
                    <a:pt x="2600" y="11953"/>
                    <a:pt x="3235" y="12405"/>
                    <a:pt x="3952" y="12408"/>
                  </a:cubicBezTo>
                  <a:lnTo>
                    <a:pt x="6060" y="12408"/>
                  </a:lnTo>
                  <a:lnTo>
                    <a:pt x="10230" y="15533"/>
                  </a:lnTo>
                  <a:cubicBezTo>
                    <a:pt x="10386" y="16336"/>
                    <a:pt x="11087" y="16908"/>
                    <a:pt x="11888" y="16908"/>
                  </a:cubicBezTo>
                  <a:cubicBezTo>
                    <a:pt x="11940" y="16908"/>
                    <a:pt x="11993" y="16905"/>
                    <a:pt x="12046" y="16900"/>
                  </a:cubicBezTo>
                  <a:cubicBezTo>
                    <a:pt x="12913" y="16822"/>
                    <a:pt x="13582" y="16099"/>
                    <a:pt x="13588" y="15229"/>
                  </a:cubicBezTo>
                  <a:lnTo>
                    <a:pt x="13588" y="1679"/>
                  </a:lnTo>
                  <a:cubicBezTo>
                    <a:pt x="13579" y="808"/>
                    <a:pt x="12913" y="86"/>
                    <a:pt x="12046" y="7"/>
                  </a:cubicBezTo>
                  <a:cubicBezTo>
                    <a:pt x="11994" y="3"/>
                    <a:pt x="11943" y="0"/>
                    <a:pt x="118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4583" name="Google Shape;4583;p52"/>
          <p:cNvGrpSpPr/>
          <p:nvPr/>
        </p:nvGrpSpPr>
        <p:grpSpPr>
          <a:xfrm>
            <a:off x="3440039" y="2396248"/>
            <a:ext cx="275599" cy="242200"/>
            <a:chOff x="2085450" y="2057100"/>
            <a:chExt cx="481900" cy="423500"/>
          </a:xfrm>
        </p:grpSpPr>
        <p:sp>
          <p:nvSpPr>
            <p:cNvPr id="4584" name="Google Shape;4584;p52"/>
            <p:cNvSpPr/>
            <p:nvPr/>
          </p:nvSpPr>
          <p:spPr>
            <a:xfrm>
              <a:off x="2085450" y="2061650"/>
              <a:ext cx="141250" cy="418950"/>
            </a:xfrm>
            <a:custGeom>
              <a:avLst/>
              <a:gdLst/>
              <a:ahLst/>
              <a:cxnLst/>
              <a:rect l="l" t="t" r="r" b="b"/>
              <a:pathLst>
                <a:path w="5650" h="16758" extrusionOk="0">
                  <a:moveTo>
                    <a:pt x="4305" y="6452"/>
                  </a:moveTo>
                  <a:cubicBezTo>
                    <a:pt x="4736" y="6452"/>
                    <a:pt x="5115" y="6999"/>
                    <a:pt x="4728" y="7411"/>
                  </a:cubicBezTo>
                  <a:cubicBezTo>
                    <a:pt x="4520" y="7631"/>
                    <a:pt x="4352" y="7887"/>
                    <a:pt x="4228" y="8164"/>
                  </a:cubicBezTo>
                  <a:cubicBezTo>
                    <a:pt x="4120" y="8402"/>
                    <a:pt x="3927" y="8502"/>
                    <a:pt x="3732" y="8502"/>
                  </a:cubicBezTo>
                  <a:cubicBezTo>
                    <a:pt x="3367" y="8502"/>
                    <a:pt x="2999" y="8150"/>
                    <a:pt x="3195" y="7703"/>
                  </a:cubicBezTo>
                  <a:cubicBezTo>
                    <a:pt x="3373" y="7312"/>
                    <a:pt x="3611" y="6951"/>
                    <a:pt x="3903" y="6637"/>
                  </a:cubicBezTo>
                  <a:cubicBezTo>
                    <a:pt x="4027" y="6506"/>
                    <a:pt x="4169" y="6452"/>
                    <a:pt x="4305" y="6452"/>
                  </a:cubicBezTo>
                  <a:close/>
                  <a:moveTo>
                    <a:pt x="2983" y="9449"/>
                  </a:moveTo>
                  <a:cubicBezTo>
                    <a:pt x="3331" y="9449"/>
                    <a:pt x="3684" y="9752"/>
                    <a:pt x="3539" y="10191"/>
                  </a:cubicBezTo>
                  <a:lnTo>
                    <a:pt x="3361" y="10727"/>
                  </a:lnTo>
                  <a:cubicBezTo>
                    <a:pt x="3270" y="10997"/>
                    <a:pt x="3059" y="11113"/>
                    <a:pt x="2845" y="11113"/>
                  </a:cubicBezTo>
                  <a:cubicBezTo>
                    <a:pt x="2498" y="11113"/>
                    <a:pt x="2143" y="10808"/>
                    <a:pt x="2289" y="10368"/>
                  </a:cubicBezTo>
                  <a:lnTo>
                    <a:pt x="2467" y="9832"/>
                  </a:lnTo>
                  <a:cubicBezTo>
                    <a:pt x="2558" y="9564"/>
                    <a:pt x="2770" y="9449"/>
                    <a:pt x="2983" y="9449"/>
                  </a:cubicBezTo>
                  <a:close/>
                  <a:moveTo>
                    <a:pt x="5649" y="1"/>
                  </a:moveTo>
                  <a:lnTo>
                    <a:pt x="356" y="2117"/>
                  </a:lnTo>
                  <a:cubicBezTo>
                    <a:pt x="142" y="2202"/>
                    <a:pt x="3" y="2410"/>
                    <a:pt x="3" y="2641"/>
                  </a:cubicBezTo>
                  <a:lnTo>
                    <a:pt x="3" y="16192"/>
                  </a:lnTo>
                  <a:cubicBezTo>
                    <a:pt x="1" y="16516"/>
                    <a:pt x="265" y="16758"/>
                    <a:pt x="564" y="16758"/>
                  </a:cubicBezTo>
                  <a:cubicBezTo>
                    <a:pt x="634" y="16758"/>
                    <a:pt x="706" y="16745"/>
                    <a:pt x="777" y="16716"/>
                  </a:cubicBezTo>
                  <a:lnTo>
                    <a:pt x="5649" y="14768"/>
                  </a:lnTo>
                  <a:lnTo>
                    <a:pt x="564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585" name="Google Shape;4585;p52"/>
            <p:cNvSpPr/>
            <p:nvPr/>
          </p:nvSpPr>
          <p:spPr>
            <a:xfrm>
              <a:off x="2254900" y="2061050"/>
              <a:ext cx="143050" cy="415650"/>
            </a:xfrm>
            <a:custGeom>
              <a:avLst/>
              <a:gdLst/>
              <a:ahLst/>
              <a:cxnLst/>
              <a:rect l="l" t="t" r="r" b="b"/>
              <a:pathLst>
                <a:path w="5722" h="16626" extrusionOk="0">
                  <a:moveTo>
                    <a:pt x="2504" y="6585"/>
                  </a:moveTo>
                  <a:cubicBezTo>
                    <a:pt x="2647" y="6585"/>
                    <a:pt x="2794" y="6645"/>
                    <a:pt x="2916" y="6788"/>
                  </a:cubicBezTo>
                  <a:cubicBezTo>
                    <a:pt x="3153" y="7068"/>
                    <a:pt x="3349" y="7378"/>
                    <a:pt x="3500" y="7709"/>
                  </a:cubicBezTo>
                  <a:cubicBezTo>
                    <a:pt x="3766" y="8258"/>
                    <a:pt x="3464" y="8654"/>
                    <a:pt x="3096" y="8654"/>
                  </a:cubicBezTo>
                  <a:cubicBezTo>
                    <a:pt x="2878" y="8654"/>
                    <a:pt x="2636" y="8515"/>
                    <a:pt x="2476" y="8185"/>
                  </a:cubicBezTo>
                  <a:cubicBezTo>
                    <a:pt x="2367" y="7947"/>
                    <a:pt x="2226" y="7724"/>
                    <a:pt x="2057" y="7523"/>
                  </a:cubicBezTo>
                  <a:cubicBezTo>
                    <a:pt x="1694" y="7098"/>
                    <a:pt x="2083" y="6585"/>
                    <a:pt x="2504" y="6585"/>
                  </a:cubicBezTo>
                  <a:close/>
                  <a:moveTo>
                    <a:pt x="1" y="0"/>
                  </a:moveTo>
                  <a:lnTo>
                    <a:pt x="1" y="5475"/>
                  </a:lnTo>
                  <a:cubicBezTo>
                    <a:pt x="217" y="5475"/>
                    <a:pt x="434" y="5496"/>
                    <a:pt x="648" y="5532"/>
                  </a:cubicBezTo>
                  <a:cubicBezTo>
                    <a:pt x="1334" y="5657"/>
                    <a:pt x="1201" y="6655"/>
                    <a:pt x="564" y="6655"/>
                  </a:cubicBezTo>
                  <a:cubicBezTo>
                    <a:pt x="525" y="6655"/>
                    <a:pt x="483" y="6651"/>
                    <a:pt x="440" y="6643"/>
                  </a:cubicBezTo>
                  <a:cubicBezTo>
                    <a:pt x="296" y="6622"/>
                    <a:pt x="148" y="6610"/>
                    <a:pt x="1" y="6604"/>
                  </a:cubicBezTo>
                  <a:lnTo>
                    <a:pt x="1" y="14744"/>
                  </a:lnTo>
                  <a:lnTo>
                    <a:pt x="5722" y="16626"/>
                  </a:lnTo>
                  <a:lnTo>
                    <a:pt x="5722" y="10395"/>
                  </a:lnTo>
                  <a:cubicBezTo>
                    <a:pt x="5704" y="10397"/>
                    <a:pt x="5684" y="10397"/>
                    <a:pt x="5661" y="10397"/>
                  </a:cubicBezTo>
                  <a:cubicBezTo>
                    <a:pt x="5400" y="10397"/>
                    <a:pt x="4871" y="10299"/>
                    <a:pt x="4388" y="10085"/>
                  </a:cubicBezTo>
                  <a:cubicBezTo>
                    <a:pt x="3793" y="9819"/>
                    <a:pt x="4068" y="8997"/>
                    <a:pt x="4603" y="8997"/>
                  </a:cubicBezTo>
                  <a:cubicBezTo>
                    <a:pt x="4680" y="8997"/>
                    <a:pt x="4763" y="9014"/>
                    <a:pt x="4849" y="9052"/>
                  </a:cubicBezTo>
                  <a:cubicBezTo>
                    <a:pt x="5123" y="9176"/>
                    <a:pt x="5418" y="9251"/>
                    <a:pt x="5722" y="9275"/>
                  </a:cubicBezTo>
                  <a:lnTo>
                    <a:pt x="5722" y="188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586" name="Google Shape;4586;p52"/>
            <p:cNvSpPr/>
            <p:nvPr/>
          </p:nvSpPr>
          <p:spPr>
            <a:xfrm>
              <a:off x="2426175" y="2057100"/>
              <a:ext cx="141175" cy="418925"/>
            </a:xfrm>
            <a:custGeom>
              <a:avLst/>
              <a:gdLst/>
              <a:ahLst/>
              <a:cxnLst/>
              <a:rect l="l" t="t" r="r" b="b"/>
              <a:pathLst>
                <a:path w="5647" h="16757" extrusionOk="0">
                  <a:moveTo>
                    <a:pt x="2800" y="5647"/>
                  </a:moveTo>
                  <a:cubicBezTo>
                    <a:pt x="3154" y="5647"/>
                    <a:pt x="3516" y="5968"/>
                    <a:pt x="3349" y="6410"/>
                  </a:cubicBezTo>
                  <a:lnTo>
                    <a:pt x="3153" y="6937"/>
                  </a:lnTo>
                  <a:cubicBezTo>
                    <a:pt x="3055" y="7196"/>
                    <a:pt x="2850" y="7305"/>
                    <a:pt x="2643" y="7305"/>
                  </a:cubicBezTo>
                  <a:cubicBezTo>
                    <a:pt x="2288" y="7305"/>
                    <a:pt x="1929" y="6984"/>
                    <a:pt x="2096" y="6539"/>
                  </a:cubicBezTo>
                  <a:lnTo>
                    <a:pt x="2295" y="6012"/>
                  </a:lnTo>
                  <a:cubicBezTo>
                    <a:pt x="2390" y="5755"/>
                    <a:pt x="2594" y="5647"/>
                    <a:pt x="2800" y="5647"/>
                  </a:cubicBezTo>
                  <a:close/>
                  <a:moveTo>
                    <a:pt x="1700" y="8178"/>
                  </a:moveTo>
                  <a:cubicBezTo>
                    <a:pt x="2108" y="8178"/>
                    <a:pt x="2500" y="8655"/>
                    <a:pt x="2168" y="9090"/>
                  </a:cubicBezTo>
                  <a:cubicBezTo>
                    <a:pt x="1906" y="9433"/>
                    <a:pt x="1587" y="9725"/>
                    <a:pt x="1226" y="9960"/>
                  </a:cubicBezTo>
                  <a:cubicBezTo>
                    <a:pt x="1118" y="10030"/>
                    <a:pt x="1011" y="10060"/>
                    <a:pt x="911" y="10060"/>
                  </a:cubicBezTo>
                  <a:cubicBezTo>
                    <a:pt x="424" y="10060"/>
                    <a:pt x="97" y="9344"/>
                    <a:pt x="612" y="9012"/>
                  </a:cubicBezTo>
                  <a:cubicBezTo>
                    <a:pt x="867" y="8849"/>
                    <a:pt x="1090" y="8641"/>
                    <a:pt x="1274" y="8403"/>
                  </a:cubicBezTo>
                  <a:cubicBezTo>
                    <a:pt x="1394" y="8244"/>
                    <a:pt x="1548" y="8178"/>
                    <a:pt x="1700" y="8178"/>
                  </a:cubicBezTo>
                  <a:close/>
                  <a:moveTo>
                    <a:pt x="5080" y="0"/>
                  </a:moveTo>
                  <a:cubicBezTo>
                    <a:pt x="5010" y="0"/>
                    <a:pt x="4939" y="13"/>
                    <a:pt x="4869" y="41"/>
                  </a:cubicBezTo>
                  <a:lnTo>
                    <a:pt x="0" y="1989"/>
                  </a:lnTo>
                  <a:lnTo>
                    <a:pt x="0" y="16756"/>
                  </a:lnTo>
                  <a:lnTo>
                    <a:pt x="5291" y="14640"/>
                  </a:lnTo>
                  <a:cubicBezTo>
                    <a:pt x="5505" y="14555"/>
                    <a:pt x="5646" y="14347"/>
                    <a:pt x="5646" y="14116"/>
                  </a:cubicBezTo>
                  <a:lnTo>
                    <a:pt x="5646" y="565"/>
                  </a:lnTo>
                  <a:cubicBezTo>
                    <a:pt x="5644" y="240"/>
                    <a:pt x="5378" y="0"/>
                    <a:pt x="50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4587" name="Google Shape;4587;p52"/>
          <p:cNvGrpSpPr/>
          <p:nvPr/>
        </p:nvGrpSpPr>
        <p:grpSpPr>
          <a:xfrm>
            <a:off x="1452124" y="2379703"/>
            <a:ext cx="275513" cy="275570"/>
            <a:chOff x="5049725" y="2027900"/>
            <a:chExt cx="481750" cy="481850"/>
          </a:xfrm>
        </p:grpSpPr>
        <p:sp>
          <p:nvSpPr>
            <p:cNvPr id="4588" name="Google Shape;4588;p52"/>
            <p:cNvSpPr/>
            <p:nvPr/>
          </p:nvSpPr>
          <p:spPr>
            <a:xfrm>
              <a:off x="5191775" y="2394925"/>
              <a:ext cx="197625" cy="114825"/>
            </a:xfrm>
            <a:custGeom>
              <a:avLst/>
              <a:gdLst/>
              <a:ahLst/>
              <a:cxnLst/>
              <a:rect l="l" t="t" r="r" b="b"/>
              <a:pathLst>
                <a:path w="7905" h="4593" extrusionOk="0">
                  <a:moveTo>
                    <a:pt x="0" y="0"/>
                  </a:moveTo>
                  <a:lnTo>
                    <a:pt x="0" y="566"/>
                  </a:lnTo>
                  <a:cubicBezTo>
                    <a:pt x="3" y="1298"/>
                    <a:pt x="479" y="1949"/>
                    <a:pt x="1178" y="2171"/>
                  </a:cubicBezTo>
                  <a:cubicBezTo>
                    <a:pt x="1407" y="3502"/>
                    <a:pt x="2560" y="4593"/>
                    <a:pt x="3954" y="4593"/>
                  </a:cubicBezTo>
                  <a:cubicBezTo>
                    <a:pt x="5345" y="4593"/>
                    <a:pt x="6499" y="3502"/>
                    <a:pt x="6728" y="2171"/>
                  </a:cubicBezTo>
                  <a:cubicBezTo>
                    <a:pt x="7426" y="1949"/>
                    <a:pt x="7902" y="1298"/>
                    <a:pt x="7905" y="566"/>
                  </a:cubicBezTo>
                  <a:lnTo>
                    <a:pt x="79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589" name="Google Shape;4589;p52"/>
            <p:cNvSpPr/>
            <p:nvPr/>
          </p:nvSpPr>
          <p:spPr>
            <a:xfrm>
              <a:off x="5113625" y="2027900"/>
              <a:ext cx="347300" cy="338825"/>
            </a:xfrm>
            <a:custGeom>
              <a:avLst/>
              <a:gdLst/>
              <a:ahLst/>
              <a:cxnLst/>
              <a:rect l="l" t="t" r="r" b="b"/>
              <a:pathLst>
                <a:path w="13892" h="13553" extrusionOk="0">
                  <a:moveTo>
                    <a:pt x="7080" y="2260"/>
                  </a:moveTo>
                  <a:cubicBezTo>
                    <a:pt x="9574" y="2263"/>
                    <a:pt x="11594" y="4284"/>
                    <a:pt x="11597" y="6777"/>
                  </a:cubicBezTo>
                  <a:cubicBezTo>
                    <a:pt x="11597" y="7090"/>
                    <a:pt x="11344" y="7340"/>
                    <a:pt x="11031" y="7340"/>
                  </a:cubicBezTo>
                  <a:cubicBezTo>
                    <a:pt x="10718" y="7340"/>
                    <a:pt x="10468" y="7090"/>
                    <a:pt x="10468" y="6777"/>
                  </a:cubicBezTo>
                  <a:cubicBezTo>
                    <a:pt x="10465" y="4907"/>
                    <a:pt x="8950" y="3392"/>
                    <a:pt x="7080" y="3389"/>
                  </a:cubicBezTo>
                  <a:cubicBezTo>
                    <a:pt x="6767" y="3389"/>
                    <a:pt x="6514" y="3136"/>
                    <a:pt x="6514" y="2826"/>
                  </a:cubicBezTo>
                  <a:cubicBezTo>
                    <a:pt x="6514" y="2513"/>
                    <a:pt x="6767" y="2260"/>
                    <a:pt x="7080" y="2260"/>
                  </a:cubicBezTo>
                  <a:close/>
                  <a:moveTo>
                    <a:pt x="7070" y="1"/>
                  </a:moveTo>
                  <a:cubicBezTo>
                    <a:pt x="6595" y="1"/>
                    <a:pt x="6111" y="50"/>
                    <a:pt x="5623" y="152"/>
                  </a:cubicBezTo>
                  <a:cubicBezTo>
                    <a:pt x="3075" y="685"/>
                    <a:pt x="1001" y="2754"/>
                    <a:pt x="459" y="5301"/>
                  </a:cubicBezTo>
                  <a:cubicBezTo>
                    <a:pt x="1" y="7469"/>
                    <a:pt x="567" y="9644"/>
                    <a:pt x="2015" y="11270"/>
                  </a:cubicBezTo>
                  <a:cubicBezTo>
                    <a:pt x="2584" y="11908"/>
                    <a:pt x="2952" y="12703"/>
                    <a:pt x="3072" y="13552"/>
                  </a:cubicBezTo>
                  <a:lnTo>
                    <a:pt x="11088" y="13552"/>
                  </a:lnTo>
                  <a:cubicBezTo>
                    <a:pt x="11221" y="12691"/>
                    <a:pt x="11597" y="11887"/>
                    <a:pt x="12175" y="11233"/>
                  </a:cubicBezTo>
                  <a:cubicBezTo>
                    <a:pt x="13259" y="10002"/>
                    <a:pt x="13892" y="8418"/>
                    <a:pt x="13892" y="6777"/>
                  </a:cubicBezTo>
                  <a:cubicBezTo>
                    <a:pt x="13892" y="2969"/>
                    <a:pt x="10766" y="1"/>
                    <a:pt x="70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590" name="Google Shape;4590;p52"/>
            <p:cNvSpPr/>
            <p:nvPr/>
          </p:nvSpPr>
          <p:spPr>
            <a:xfrm>
              <a:off x="5049725" y="2197300"/>
              <a:ext cx="56400" cy="28275"/>
            </a:xfrm>
            <a:custGeom>
              <a:avLst/>
              <a:gdLst/>
              <a:ahLst/>
              <a:cxnLst/>
              <a:rect l="l" t="t" r="r" b="b"/>
              <a:pathLst>
                <a:path w="2256" h="1131" extrusionOk="0">
                  <a:moveTo>
                    <a:pt x="563" y="1"/>
                  </a:moveTo>
                  <a:cubicBezTo>
                    <a:pt x="250" y="1"/>
                    <a:pt x="0" y="254"/>
                    <a:pt x="0" y="567"/>
                  </a:cubicBezTo>
                  <a:cubicBezTo>
                    <a:pt x="0" y="877"/>
                    <a:pt x="250" y="1130"/>
                    <a:pt x="563" y="1130"/>
                  </a:cubicBezTo>
                  <a:lnTo>
                    <a:pt x="1693" y="1130"/>
                  </a:lnTo>
                  <a:cubicBezTo>
                    <a:pt x="2006" y="1130"/>
                    <a:pt x="2256" y="877"/>
                    <a:pt x="2256" y="567"/>
                  </a:cubicBezTo>
                  <a:cubicBezTo>
                    <a:pt x="2256" y="254"/>
                    <a:pt x="2006" y="1"/>
                    <a:pt x="16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591" name="Google Shape;4591;p52"/>
            <p:cNvSpPr/>
            <p:nvPr/>
          </p:nvSpPr>
          <p:spPr>
            <a:xfrm>
              <a:off x="5052575" y="2102800"/>
              <a:ext cx="50850" cy="48075"/>
            </a:xfrm>
            <a:custGeom>
              <a:avLst/>
              <a:gdLst/>
              <a:ahLst/>
              <a:cxnLst/>
              <a:rect l="l" t="t" r="r" b="b"/>
              <a:pathLst>
                <a:path w="2034" h="1923" extrusionOk="0">
                  <a:moveTo>
                    <a:pt x="623" y="0"/>
                  </a:moveTo>
                  <a:cubicBezTo>
                    <a:pt x="478" y="0"/>
                    <a:pt x="333" y="56"/>
                    <a:pt x="224" y="167"/>
                  </a:cubicBezTo>
                  <a:cubicBezTo>
                    <a:pt x="4" y="384"/>
                    <a:pt x="1" y="736"/>
                    <a:pt x="214" y="959"/>
                  </a:cubicBezTo>
                  <a:lnTo>
                    <a:pt x="1015" y="1757"/>
                  </a:lnTo>
                  <a:cubicBezTo>
                    <a:pt x="1125" y="1867"/>
                    <a:pt x="1269" y="1922"/>
                    <a:pt x="1413" y="1922"/>
                  </a:cubicBezTo>
                  <a:cubicBezTo>
                    <a:pt x="1558" y="1922"/>
                    <a:pt x="1702" y="1867"/>
                    <a:pt x="1813" y="1757"/>
                  </a:cubicBezTo>
                  <a:cubicBezTo>
                    <a:pt x="2033" y="1534"/>
                    <a:pt x="2033" y="1179"/>
                    <a:pt x="1813" y="959"/>
                  </a:cubicBezTo>
                  <a:lnTo>
                    <a:pt x="1015" y="158"/>
                  </a:lnTo>
                  <a:cubicBezTo>
                    <a:pt x="906" y="53"/>
                    <a:pt x="764" y="0"/>
                    <a:pt x="6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592" name="Google Shape;4592;p52"/>
            <p:cNvSpPr/>
            <p:nvPr/>
          </p:nvSpPr>
          <p:spPr>
            <a:xfrm>
              <a:off x="5052575" y="2272175"/>
              <a:ext cx="50700" cy="47900"/>
            </a:xfrm>
            <a:custGeom>
              <a:avLst/>
              <a:gdLst/>
              <a:ahLst/>
              <a:cxnLst/>
              <a:rect l="l" t="t" r="r" b="b"/>
              <a:pathLst>
                <a:path w="2028" h="1916" extrusionOk="0">
                  <a:moveTo>
                    <a:pt x="1405" y="0"/>
                  </a:moveTo>
                  <a:cubicBezTo>
                    <a:pt x="1264" y="0"/>
                    <a:pt x="1124" y="53"/>
                    <a:pt x="1015" y="159"/>
                  </a:cubicBezTo>
                  <a:lnTo>
                    <a:pt x="214" y="960"/>
                  </a:lnTo>
                  <a:cubicBezTo>
                    <a:pt x="1" y="1179"/>
                    <a:pt x="4" y="1532"/>
                    <a:pt x="224" y="1749"/>
                  </a:cubicBezTo>
                  <a:cubicBezTo>
                    <a:pt x="333" y="1860"/>
                    <a:pt x="478" y="1916"/>
                    <a:pt x="623" y="1916"/>
                  </a:cubicBezTo>
                  <a:cubicBezTo>
                    <a:pt x="764" y="1916"/>
                    <a:pt x="906" y="1863"/>
                    <a:pt x="1015" y="1758"/>
                  </a:cubicBezTo>
                  <a:lnTo>
                    <a:pt x="1813" y="960"/>
                  </a:lnTo>
                  <a:cubicBezTo>
                    <a:pt x="2027" y="737"/>
                    <a:pt x="2024" y="384"/>
                    <a:pt x="1804" y="168"/>
                  </a:cubicBezTo>
                  <a:cubicBezTo>
                    <a:pt x="1695" y="56"/>
                    <a:pt x="1550" y="0"/>
                    <a:pt x="14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593" name="Google Shape;4593;p52"/>
            <p:cNvSpPr/>
            <p:nvPr/>
          </p:nvSpPr>
          <p:spPr>
            <a:xfrm>
              <a:off x="5475050" y="2197300"/>
              <a:ext cx="56425" cy="28275"/>
            </a:xfrm>
            <a:custGeom>
              <a:avLst/>
              <a:gdLst/>
              <a:ahLst/>
              <a:cxnLst/>
              <a:rect l="l" t="t" r="r" b="b"/>
              <a:pathLst>
                <a:path w="2257" h="1131" extrusionOk="0">
                  <a:moveTo>
                    <a:pt x="564" y="1"/>
                  </a:moveTo>
                  <a:cubicBezTo>
                    <a:pt x="251" y="1"/>
                    <a:pt x="1" y="254"/>
                    <a:pt x="1" y="567"/>
                  </a:cubicBezTo>
                  <a:cubicBezTo>
                    <a:pt x="1" y="877"/>
                    <a:pt x="251" y="1130"/>
                    <a:pt x="564" y="1130"/>
                  </a:cubicBezTo>
                  <a:lnTo>
                    <a:pt x="1693" y="1130"/>
                  </a:lnTo>
                  <a:cubicBezTo>
                    <a:pt x="2006" y="1130"/>
                    <a:pt x="2256" y="877"/>
                    <a:pt x="2256" y="567"/>
                  </a:cubicBezTo>
                  <a:cubicBezTo>
                    <a:pt x="2256" y="254"/>
                    <a:pt x="2006" y="1"/>
                    <a:pt x="16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594" name="Google Shape;4594;p52"/>
            <p:cNvSpPr/>
            <p:nvPr/>
          </p:nvSpPr>
          <p:spPr>
            <a:xfrm>
              <a:off x="5477925" y="2102800"/>
              <a:ext cx="50675" cy="47900"/>
            </a:xfrm>
            <a:custGeom>
              <a:avLst/>
              <a:gdLst/>
              <a:ahLst/>
              <a:cxnLst/>
              <a:rect l="l" t="t" r="r" b="b"/>
              <a:pathLst>
                <a:path w="2027" h="1916" extrusionOk="0">
                  <a:moveTo>
                    <a:pt x="1405" y="0"/>
                  </a:moveTo>
                  <a:cubicBezTo>
                    <a:pt x="1264" y="0"/>
                    <a:pt x="1123" y="53"/>
                    <a:pt x="1015" y="158"/>
                  </a:cubicBezTo>
                  <a:lnTo>
                    <a:pt x="214" y="959"/>
                  </a:lnTo>
                  <a:cubicBezTo>
                    <a:pt x="0" y="1179"/>
                    <a:pt x="3" y="1531"/>
                    <a:pt x="223" y="1748"/>
                  </a:cubicBezTo>
                  <a:cubicBezTo>
                    <a:pt x="333" y="1860"/>
                    <a:pt x="478" y="1915"/>
                    <a:pt x="623" y="1915"/>
                  </a:cubicBezTo>
                  <a:cubicBezTo>
                    <a:pt x="764" y="1915"/>
                    <a:pt x="905" y="1863"/>
                    <a:pt x="1015" y="1757"/>
                  </a:cubicBezTo>
                  <a:lnTo>
                    <a:pt x="1813" y="959"/>
                  </a:lnTo>
                  <a:cubicBezTo>
                    <a:pt x="2027" y="736"/>
                    <a:pt x="2024" y="384"/>
                    <a:pt x="1804" y="167"/>
                  </a:cubicBezTo>
                  <a:cubicBezTo>
                    <a:pt x="1694" y="56"/>
                    <a:pt x="1549" y="0"/>
                    <a:pt x="14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595" name="Google Shape;4595;p52"/>
            <p:cNvSpPr/>
            <p:nvPr/>
          </p:nvSpPr>
          <p:spPr>
            <a:xfrm>
              <a:off x="5477775" y="2272000"/>
              <a:ext cx="50825" cy="48075"/>
            </a:xfrm>
            <a:custGeom>
              <a:avLst/>
              <a:gdLst/>
              <a:ahLst/>
              <a:cxnLst/>
              <a:rect l="l" t="t" r="r" b="b"/>
              <a:pathLst>
                <a:path w="2033" h="1923" extrusionOk="0">
                  <a:moveTo>
                    <a:pt x="621" y="1"/>
                  </a:moveTo>
                  <a:cubicBezTo>
                    <a:pt x="476" y="1"/>
                    <a:pt x="331" y="56"/>
                    <a:pt x="220" y="166"/>
                  </a:cubicBezTo>
                  <a:cubicBezTo>
                    <a:pt x="0" y="388"/>
                    <a:pt x="0" y="744"/>
                    <a:pt x="220" y="967"/>
                  </a:cubicBezTo>
                  <a:lnTo>
                    <a:pt x="1021" y="1765"/>
                  </a:lnTo>
                  <a:cubicBezTo>
                    <a:pt x="1129" y="1870"/>
                    <a:pt x="1270" y="1923"/>
                    <a:pt x="1411" y="1923"/>
                  </a:cubicBezTo>
                  <a:cubicBezTo>
                    <a:pt x="1555" y="1923"/>
                    <a:pt x="1700" y="1867"/>
                    <a:pt x="1810" y="1756"/>
                  </a:cubicBezTo>
                  <a:cubicBezTo>
                    <a:pt x="2030" y="1539"/>
                    <a:pt x="2033" y="1186"/>
                    <a:pt x="1819" y="967"/>
                  </a:cubicBezTo>
                  <a:lnTo>
                    <a:pt x="1021" y="166"/>
                  </a:lnTo>
                  <a:cubicBezTo>
                    <a:pt x="910" y="56"/>
                    <a:pt x="765" y="1"/>
                    <a:pt x="6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43" name="Google Shape;4569;p52">
            <a:extLst>
              <a:ext uri="{FF2B5EF4-FFF2-40B4-BE49-F238E27FC236}">
                <a16:creationId xmlns:a16="http://schemas.microsoft.com/office/drawing/2014/main" id="{4B1991DB-83CF-4A1C-9E02-AE3E5EB9BCB0}"/>
              </a:ext>
            </a:extLst>
          </p:cNvPr>
          <p:cNvSpPr txBox="1"/>
          <p:nvPr/>
        </p:nvSpPr>
        <p:spPr>
          <a:xfrm>
            <a:off x="2716172" y="1768355"/>
            <a:ext cx="1450500" cy="3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>
                <a:solidFill>
                  <a:schemeClr val="tx1"/>
                </a:solidFill>
                <a:latin typeface="Baloo Thambi 2 SemiBold"/>
                <a:ea typeface="Baloo Thambi 2 SemiBold"/>
                <a:cs typeface="Baloo Thambi 2 SemiBold"/>
              </a:rPr>
              <a:t>2.</a:t>
            </a:r>
          </a:p>
        </p:txBody>
      </p:sp>
      <p:sp>
        <p:nvSpPr>
          <p:cNvPr id="45" name="Google Shape;4569;p52">
            <a:extLst>
              <a:ext uri="{FF2B5EF4-FFF2-40B4-BE49-F238E27FC236}">
                <a16:creationId xmlns:a16="http://schemas.microsoft.com/office/drawing/2014/main" id="{4B1991DB-83CF-4A1C-9E02-AE3E5EB9BCB0}"/>
              </a:ext>
            </a:extLst>
          </p:cNvPr>
          <p:cNvSpPr txBox="1"/>
          <p:nvPr/>
        </p:nvSpPr>
        <p:spPr>
          <a:xfrm>
            <a:off x="730317" y="1764624"/>
            <a:ext cx="1450500" cy="3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chemeClr val="tx1"/>
                </a:solidFill>
                <a:latin typeface="Baloo Thambi 2 SemiBold"/>
                <a:ea typeface="Baloo Thambi 2 SemiBold"/>
                <a:cs typeface="Baloo Thambi 2 SemiBold"/>
              </a:rPr>
              <a:t>1.</a:t>
            </a:r>
          </a:p>
        </p:txBody>
      </p:sp>
    </p:spTree>
    <p:extLst>
      <p:ext uri="{BB962C8B-B14F-4D97-AF65-F5344CB8AC3E}">
        <p14:creationId xmlns:p14="http://schemas.microsoft.com/office/powerpoint/2010/main" val="307703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45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45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45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45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45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45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54" grpId="0"/>
      <p:bldP spid="4560" grpId="0"/>
      <p:bldP spid="4562" grpId="0"/>
      <p:bldP spid="4564" grpId="0"/>
      <p:bldP spid="4566" grpId="0"/>
      <p:bldP spid="4570" grpId="0"/>
      <p:bldP spid="4571" grpId="0"/>
      <p:bldP spid="43" grpId="0"/>
      <p:bldP spid="4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6">
            <a:extLst>
              <a:ext uri="{FF2B5EF4-FFF2-40B4-BE49-F238E27FC236}">
                <a16:creationId xmlns:a16="http://schemas.microsoft.com/office/drawing/2014/main" id="{17115F77-2FAE-4CA7-9A7F-10D5F2C8F8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1499"/>
            <a:ext cx="6856214" cy="40005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8">
            <a:extLst>
              <a:ext uri="{FF2B5EF4-FFF2-40B4-BE49-F238E27FC236}">
                <a16:creationId xmlns:a16="http://schemas.microsoft.com/office/drawing/2014/main" id="{5CD4C046-A04C-46CC-AFA3-6B0621F628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52697" y="571499"/>
            <a:ext cx="2193988" cy="40005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6" name="Rectangle 20">
            <a:extLst>
              <a:ext uri="{FF2B5EF4-FFF2-40B4-BE49-F238E27FC236}">
                <a16:creationId xmlns:a16="http://schemas.microsoft.com/office/drawing/2014/main" id="{BC512124-0D13-4ED9-80B7-52AE15B6B4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3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99194746-4531-45D7-992C-050B70A854E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25854" b="17896"/>
          <a:stretch/>
        </p:blipFill>
        <p:spPr>
          <a:xfrm>
            <a:off x="20" y="10"/>
            <a:ext cx="9143980" cy="51434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02CF730-099A-481A-A547-802F39854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386" y="973836"/>
            <a:ext cx="5486400" cy="244144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>
              <a:spcBef>
                <a:spcPct val="0"/>
              </a:spcBef>
            </a:pPr>
            <a:r>
              <a:rPr lang="en-US" sz="5500" i="1" u="sng" spc="-100">
                <a:solidFill>
                  <a:schemeClr val="tx1"/>
                </a:solidFill>
              </a:rPr>
              <a:t>DEVELOPER SUDENTS CLUB, AKGEC</a:t>
            </a:r>
          </a:p>
        </p:txBody>
      </p:sp>
    </p:spTree>
    <p:extLst>
      <p:ext uri="{BB962C8B-B14F-4D97-AF65-F5344CB8AC3E}">
        <p14:creationId xmlns:p14="http://schemas.microsoft.com/office/powerpoint/2010/main" val="697045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B3875682-0790-427D-9A23-4B7265F0FA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1499"/>
            <a:ext cx="6856214" cy="40005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EDE4AAE-4785-4EA7-95DB-45200F5B80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52697" y="571499"/>
            <a:ext cx="2193988" cy="40005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65AD04C-F8F3-4ADB-89FC-AD00F6A507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6" descr="A picture containing circuit&#10;&#10;Description automatically generated">
            <a:extLst>
              <a:ext uri="{FF2B5EF4-FFF2-40B4-BE49-F238E27FC236}">
                <a16:creationId xmlns:a16="http://schemas.microsoft.com/office/drawing/2014/main" id="{CD024E28-8DC6-444A-848C-70B088B164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l="14663" r="13282" b="-1"/>
          <a:stretch/>
        </p:blipFill>
        <p:spPr>
          <a:xfrm>
            <a:off x="20" y="10"/>
            <a:ext cx="4574266" cy="2571740"/>
          </a:xfrm>
          <a:prstGeom prst="rect">
            <a:avLst/>
          </a:prstGeom>
        </p:spPr>
      </p:pic>
      <p:pic>
        <p:nvPicPr>
          <p:cNvPr id="4" name="Picture 4" descr="A picture containing keyboard, device&#10;&#10;Description automatically generated">
            <a:extLst>
              <a:ext uri="{FF2B5EF4-FFF2-40B4-BE49-F238E27FC236}">
                <a16:creationId xmlns:a16="http://schemas.microsoft.com/office/drawing/2014/main" id="{C7F153CD-D6B0-4083-835A-5A86D15E1B7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 t="2592" r="-3" b="5098"/>
          <a:stretch/>
        </p:blipFill>
        <p:spPr>
          <a:xfrm>
            <a:off x="4574839" y="10"/>
            <a:ext cx="4569161" cy="2571740"/>
          </a:xfrm>
          <a:prstGeom prst="rect">
            <a:avLst/>
          </a:prstGeom>
        </p:spPr>
      </p:pic>
      <p:pic>
        <p:nvPicPr>
          <p:cNvPr id="3" name="Picture 3" descr="Graphical user interface, diagram, application&#10;&#10;Description automatically generated">
            <a:extLst>
              <a:ext uri="{FF2B5EF4-FFF2-40B4-BE49-F238E27FC236}">
                <a16:creationId xmlns:a16="http://schemas.microsoft.com/office/drawing/2014/main" id="{5DE1E76E-E707-4CA0-9689-7CBBFE5F0C4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5000"/>
          </a:blip>
          <a:srcRect r="1319" b="2"/>
          <a:stretch/>
        </p:blipFill>
        <p:spPr>
          <a:xfrm>
            <a:off x="20" y="2571750"/>
            <a:ext cx="4574266" cy="2571750"/>
          </a:xfrm>
          <a:prstGeom prst="rect">
            <a:avLst/>
          </a:prstGeom>
        </p:spPr>
      </p:pic>
      <p:pic>
        <p:nvPicPr>
          <p:cNvPr id="7" name="Picture 7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F187D5A1-2EA8-472F-AAFE-9D8A268BDDB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35000"/>
          </a:blip>
          <a:srcRect r="1" b="22174"/>
          <a:stretch/>
        </p:blipFill>
        <p:spPr>
          <a:xfrm>
            <a:off x="4576572" y="2571750"/>
            <a:ext cx="4567428" cy="25717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56A0D04-3DFF-4790-AF53-578D504D94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386" y="973836"/>
            <a:ext cx="5486400" cy="244144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>
              <a:spcBef>
                <a:spcPct val="0"/>
              </a:spcBef>
            </a:pPr>
            <a:r>
              <a:rPr lang="en-US" sz="5900" spc="-100">
                <a:ln w="15875">
                  <a:solidFill>
                    <a:srgbClr val="FFFFFF"/>
                  </a:solidFill>
                </a:ln>
              </a:rPr>
              <a:t>WEB DEVELOPMENT</a:t>
            </a:r>
          </a:p>
        </p:txBody>
      </p:sp>
    </p:spTree>
    <p:extLst>
      <p:ext uri="{BB962C8B-B14F-4D97-AF65-F5344CB8AC3E}">
        <p14:creationId xmlns:p14="http://schemas.microsoft.com/office/powerpoint/2010/main" val="2224232245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15848"/>
          <a:stretch/>
        </p:blipFill>
        <p:spPr>
          <a:xfrm>
            <a:off x="-6349" y="-9945"/>
            <a:ext cx="9156698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9689" y="842877"/>
            <a:ext cx="2210611" cy="345088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Bef>
                <a:spcPct val="0"/>
              </a:spcBef>
            </a:pPr>
            <a:endParaRPr lang="en-US" sz="360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01950" y="571499"/>
            <a:ext cx="2689418" cy="400049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buFont typeface="Wingdings,Sans-Serif" pitchFamily="18" charset="2"/>
              <a:buChar char="ü"/>
            </a:pP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49" r="4118" b="-4"/>
          <a:stretch/>
        </p:blipFill>
        <p:spPr>
          <a:xfrm>
            <a:off x="5863590" y="571499"/>
            <a:ext cx="2713074" cy="193649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32" r="13197" b="4"/>
          <a:stretch/>
        </p:blipFill>
        <p:spPr>
          <a:xfrm>
            <a:off x="5863590" y="2628111"/>
            <a:ext cx="2713074" cy="19438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F7FFC0E-B9A8-4BCE-9BCD-6CD5EC939299}"/>
              </a:ext>
            </a:extLst>
          </p:cNvPr>
          <p:cNvSpPr txBox="1"/>
          <p:nvPr/>
        </p:nvSpPr>
        <p:spPr>
          <a:xfrm>
            <a:off x="2905125" y="285750"/>
            <a:ext cx="2695575" cy="457971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90000"/>
              </a:lnSpc>
              <a:buFont typeface="Wingdings,Sans-Serif"/>
              <a:buChar char="ü"/>
            </a:pPr>
            <a:r>
              <a:rPr lang="en-GB" sz="1800" dirty="0">
                <a:latin typeface="Comic Sans MS"/>
              </a:rPr>
              <a:t>1. Websites are the basic requirements for any business, start-ups and play a major role in digital marketing.</a:t>
            </a:r>
            <a:endParaRPr lang="en-US" sz="1800">
              <a:latin typeface="Comic Sans MS"/>
              <a:ea typeface="+mn-lt"/>
              <a:cs typeface="+mn-lt"/>
            </a:endParaRPr>
          </a:p>
          <a:p>
            <a:pPr marL="285750" indent="-285750">
              <a:lnSpc>
                <a:spcPct val="90000"/>
              </a:lnSpc>
              <a:buFont typeface="Wingdings,Sans-Serif"/>
              <a:buChar char="ü"/>
            </a:pPr>
            <a:endParaRPr lang="en-GB" sz="1800" dirty="0">
              <a:latin typeface="Comic Sans MS"/>
              <a:ea typeface="+mn-lt"/>
              <a:cs typeface="+mn-lt"/>
            </a:endParaRPr>
          </a:p>
          <a:p>
            <a:pPr marL="285750" indent="-285750">
              <a:lnSpc>
                <a:spcPct val="90000"/>
              </a:lnSpc>
              <a:buFont typeface="Wingdings,Sans-Serif"/>
              <a:buChar char="ü"/>
            </a:pPr>
            <a:r>
              <a:rPr lang="en-GB" sz="1800" dirty="0">
                <a:latin typeface="Comic Sans MS"/>
              </a:rPr>
              <a:t>2. They help us in organizing the info and facts.</a:t>
            </a:r>
            <a:endParaRPr lang="en-US" sz="1800">
              <a:latin typeface="Comic Sans MS"/>
              <a:ea typeface="+mn-lt"/>
              <a:cs typeface="+mn-lt"/>
            </a:endParaRPr>
          </a:p>
          <a:p>
            <a:pPr marL="285750" indent="-285750">
              <a:lnSpc>
                <a:spcPct val="90000"/>
              </a:lnSpc>
              <a:buFont typeface="Wingdings,Sans-Serif"/>
              <a:buChar char="ü"/>
            </a:pPr>
            <a:endParaRPr lang="en-GB" sz="1800" dirty="0">
              <a:latin typeface="Comic Sans MS"/>
              <a:ea typeface="+mn-lt"/>
              <a:cs typeface="+mn-lt"/>
            </a:endParaRPr>
          </a:p>
          <a:p>
            <a:pPr marL="285750" indent="-285750">
              <a:lnSpc>
                <a:spcPct val="90000"/>
              </a:lnSpc>
              <a:buFont typeface="Wingdings,Sans-Serif"/>
              <a:buChar char="ü"/>
            </a:pPr>
            <a:r>
              <a:rPr lang="en-GB" sz="1800" dirty="0">
                <a:latin typeface="Comic Sans MS"/>
              </a:rPr>
              <a:t>3. Web-development is broadly divided into: Back-end development and front-end development.</a:t>
            </a:r>
          </a:p>
        </p:txBody>
      </p:sp>
    </p:spTree>
    <p:extLst>
      <p:ext uri="{BB962C8B-B14F-4D97-AF65-F5344CB8AC3E}">
        <p14:creationId xmlns:p14="http://schemas.microsoft.com/office/powerpoint/2010/main" val="24343248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1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162DF2A-64D1-4AA9-BA42-8A4063EADE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1499"/>
            <a:ext cx="6856214" cy="40005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D7C1373-63AF-4A75-909E-990E053566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52697" y="571499"/>
            <a:ext cx="2193988" cy="40005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7F231E5-F402-49E1-82B4-C762909ED2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6F0BA12B-74D1-4DB1-9A3F-C9BA27B815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0" y="571500"/>
            <a:ext cx="3156366" cy="4000500"/>
          </a:xfrm>
          <a:custGeom>
            <a:avLst/>
            <a:gdLst>
              <a:gd name="connsiteX0" fmla="*/ 1015642 w 4208489"/>
              <a:gd name="connsiteY0" fmla="*/ 0 h 5334001"/>
              <a:gd name="connsiteX1" fmla="*/ 4208489 w 4208489"/>
              <a:gd name="connsiteY1" fmla="*/ 0 h 5334001"/>
              <a:gd name="connsiteX2" fmla="*/ 4208489 w 4208489"/>
              <a:gd name="connsiteY2" fmla="*/ 5334001 h 5334001"/>
              <a:gd name="connsiteX3" fmla="*/ 0 w 4208489"/>
              <a:gd name="connsiteY3" fmla="*/ 5334001 h 5334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8489" h="5334001">
                <a:moveTo>
                  <a:pt x="1015642" y="0"/>
                </a:moveTo>
                <a:lnTo>
                  <a:pt x="4208489" y="0"/>
                </a:lnTo>
                <a:lnTo>
                  <a:pt x="4208489" y="5334001"/>
                </a:lnTo>
                <a:lnTo>
                  <a:pt x="0" y="5334001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515FCC40-AA93-4D3B-90D0-69BC824EAD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8392887" y="792656"/>
            <a:ext cx="751113" cy="3558188"/>
          </a:xfrm>
          <a:custGeom>
            <a:avLst/>
            <a:gdLst>
              <a:gd name="connsiteX0" fmla="*/ 0 w 1001483"/>
              <a:gd name="connsiteY0" fmla="*/ 0 h 4744251"/>
              <a:gd name="connsiteX1" fmla="*/ 1001483 w 1001483"/>
              <a:gd name="connsiteY1" fmla="*/ 0 h 4744251"/>
              <a:gd name="connsiteX2" fmla="*/ 0 w 1001483"/>
              <a:gd name="connsiteY2" fmla="*/ 4744251 h 4744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1483" h="4744251">
                <a:moveTo>
                  <a:pt x="0" y="0"/>
                </a:moveTo>
                <a:lnTo>
                  <a:pt x="1001483" y="0"/>
                </a:lnTo>
                <a:lnTo>
                  <a:pt x="0" y="4744251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ECB6B3-E2AF-49CD-AB5B-A5D8C9520F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3298" y="973836"/>
            <a:ext cx="5486400" cy="2441448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4400" spc="-100" dirty="0">
                <a:solidFill>
                  <a:schemeClr val="tx1"/>
                </a:solidFill>
                <a:latin typeface="Comic Sans MS"/>
              </a:rPr>
              <a:t>Activity – 2</a:t>
            </a:r>
            <a:br>
              <a:rPr lang="en-US" sz="4100" spc="-100" dirty="0"/>
            </a:br>
            <a:br>
              <a:rPr lang="en-US" sz="4100" spc="-100" dirty="0"/>
            </a:br>
            <a:br>
              <a:rPr lang="en-US" sz="4100" spc="-100" dirty="0"/>
            </a:br>
            <a:r>
              <a:rPr lang="en-US" sz="2400" spc="-100" dirty="0">
                <a:solidFill>
                  <a:schemeClr val="tx1"/>
                </a:solidFill>
                <a:latin typeface="Comic Sans MS"/>
              </a:rPr>
              <a:t>Duration – 20-25 mins</a:t>
            </a:r>
            <a:br>
              <a:rPr lang="en-US" sz="2400" spc="-100" dirty="0">
                <a:solidFill>
                  <a:schemeClr val="tx1"/>
                </a:solidFill>
                <a:latin typeface="Comic Sans MS"/>
              </a:rPr>
            </a:br>
            <a:r>
              <a:rPr lang="en-US" sz="2400" spc="-100">
                <a:solidFill>
                  <a:schemeClr val="tx1"/>
                </a:solidFill>
                <a:latin typeface="Comic Sans MS"/>
              </a:rPr>
              <a:t>Platform – Google meet</a:t>
            </a:r>
            <a:br>
              <a:rPr lang="en-US" sz="2400" spc="-100" dirty="0">
                <a:solidFill>
                  <a:schemeClr val="tx1"/>
                </a:solidFill>
                <a:latin typeface="Comic Sans MS"/>
              </a:rPr>
            </a:br>
            <a:r>
              <a:rPr lang="en-US" sz="2400" spc="-100">
                <a:solidFill>
                  <a:schemeClr val="tx1"/>
                </a:solidFill>
                <a:latin typeface="Comic Sans MS"/>
              </a:rPr>
              <a:t>Maximum participants per session - 20</a:t>
            </a:r>
            <a:endParaRPr lang="en-US" sz="2400" spc="-100" dirty="0">
              <a:solidFill>
                <a:schemeClr val="tx1"/>
              </a:solidFill>
              <a:latin typeface="Comic Sans MS"/>
            </a:endParaRPr>
          </a:p>
        </p:txBody>
      </p:sp>
    </p:spTree>
    <p:extLst>
      <p:ext uri="{BB962C8B-B14F-4D97-AF65-F5344CB8AC3E}">
        <p14:creationId xmlns:p14="http://schemas.microsoft.com/office/powerpoint/2010/main" val="32812005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F9470-EB0D-404D-9DD6-B821BA84EE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689" y="842877"/>
            <a:ext cx="2210611" cy="3450888"/>
          </a:xfrm>
        </p:spPr>
        <p:txBody>
          <a:bodyPr>
            <a:normAutofit/>
          </a:bodyPr>
          <a:lstStyle/>
          <a:p>
            <a:r>
              <a:rPr lang="en-GB">
                <a:latin typeface="Comic Sans MS"/>
              </a:rPr>
              <a:t>Build your first web page with us!</a:t>
            </a:r>
          </a:p>
        </p:txBody>
      </p:sp>
      <p:graphicFrame>
        <p:nvGraphicFramePr>
          <p:cNvPr id="14" name="Content Placeholder 2">
            <a:extLst>
              <a:ext uri="{FF2B5EF4-FFF2-40B4-BE49-F238E27FC236}">
                <a16:creationId xmlns:a16="http://schemas.microsoft.com/office/drawing/2014/main" id="{EA58C466-7BB6-4672-B4A6-47ABADC5056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39820673"/>
              </p:ext>
            </p:extLst>
          </p:nvPr>
        </p:nvGraphicFramePr>
        <p:xfrm>
          <a:off x="2819922" y="664094"/>
          <a:ext cx="5796200" cy="38154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8187697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B3875682-0790-427D-9A23-4B7265F0FA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1499"/>
            <a:ext cx="6856214" cy="40005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EDE4AAE-4785-4EA7-95DB-45200F5B80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52697" y="571499"/>
            <a:ext cx="2193988" cy="40005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05094E01-B7CB-4534-B804-A9D99780E9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0A57C7CD-075B-4579-A340-5F25FC144D6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35000"/>
          </a:blip>
          <a:srcRect l="4918" r="48351" b="1"/>
          <a:stretch/>
        </p:blipFill>
        <p:spPr>
          <a:xfrm>
            <a:off x="-6351" y="10"/>
            <a:ext cx="9156698" cy="51434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CC5017E-7965-4048-9DCF-9049D73DEE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655959"/>
            <a:ext cx="2511424" cy="244144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>
              <a:spcBef>
                <a:spcPct val="0"/>
              </a:spcBef>
            </a:pPr>
            <a:endParaRPr lang="en-US" sz="3900" spc="-100">
              <a:solidFill>
                <a:schemeClr val="tx1"/>
              </a:solidFill>
            </a:endParaRPr>
          </a:p>
        </p:txBody>
      </p:sp>
      <p:pic>
        <p:nvPicPr>
          <p:cNvPr id="5" name="Picture 5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9DDC5FB0-98A1-42B0-99A2-6FDDC3A729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791" r="7794" b="2"/>
          <a:stretch/>
        </p:blipFill>
        <p:spPr>
          <a:xfrm>
            <a:off x="3488437" y="569214"/>
            <a:ext cx="5183942" cy="3998214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7835DEAF-9681-476E-9DC0-A544A6D0E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61898" y="569214"/>
            <a:ext cx="288036" cy="3998214"/>
          </a:xfrm>
          <a:prstGeom prst="rect">
            <a:avLst/>
          </a:prstGeom>
          <a:solidFill>
            <a:srgbClr val="C8C8C8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7222835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3" name="Google Shape;4683;p6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/>
              <a:t>Machine Learning</a:t>
            </a:r>
          </a:p>
        </p:txBody>
      </p:sp>
      <p:sp>
        <p:nvSpPr>
          <p:cNvPr id="4689" name="Google Shape;4689;p60"/>
          <p:cNvSpPr txBox="1">
            <a:spLocks noGrp="1"/>
          </p:cNvSpPr>
          <p:nvPr>
            <p:ph type="subTitle" idx="1"/>
          </p:nvPr>
        </p:nvSpPr>
        <p:spPr>
          <a:xfrm>
            <a:off x="179346" y="1614675"/>
            <a:ext cx="2288100" cy="162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" sz="2400" b="1" dirty="0">
                <a:latin typeface="Comic Sans MS"/>
              </a:rPr>
              <a:t>Machine learning is the science of getting computers to act without being explicitly programmed.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CA83A342-CA91-4AEE-9A77-3C081FF08D12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6072031" y="4014161"/>
            <a:ext cx="1619400" cy="818700"/>
          </a:xfrm>
        </p:spPr>
        <p:txBody>
          <a:bodyPr/>
          <a:lstStyle/>
          <a:p>
            <a:r>
              <a:rPr lang="en-GB"/>
              <a:t>     </a:t>
            </a:r>
            <a:r>
              <a:rPr lang="en-GB" sz="2000"/>
              <a:t> 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9F969CE5-548C-4CC0-A418-ACE727E5411A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6072032" y="1285759"/>
            <a:ext cx="1619400" cy="2854227"/>
          </a:xfrm>
        </p:spPr>
        <p:txBody>
          <a:bodyPr/>
          <a:lstStyle/>
          <a:p>
            <a:endParaRPr lang="en-GB"/>
          </a:p>
          <a:p>
            <a:endParaRPr lang="en-GB"/>
          </a:p>
        </p:txBody>
      </p:sp>
      <p:sp>
        <p:nvSpPr>
          <p:cNvPr id="4693" name="Google Shape;4693;p60"/>
          <p:cNvSpPr txBox="1">
            <a:spLocks noGrp="1"/>
          </p:cNvSpPr>
          <p:nvPr>
            <p:ph type="subTitle" idx="5"/>
          </p:nvPr>
        </p:nvSpPr>
        <p:spPr>
          <a:xfrm>
            <a:off x="6545722" y="538806"/>
            <a:ext cx="1980070" cy="37738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SzPts val="1100"/>
            </a:pPr>
            <a:endParaRPr lang="en" sz="2400" b="1" dirty="0">
              <a:latin typeface="Comic Sans MS"/>
            </a:endParaRPr>
          </a:p>
          <a:p>
            <a:pPr marL="0" indent="0"/>
            <a:r>
              <a:rPr lang="en-GB" sz="2400" b="1" dirty="0">
                <a:latin typeface="Comic Sans MS"/>
              </a:rPr>
              <a:t>Artificial </a:t>
            </a:r>
          </a:p>
          <a:p>
            <a:pPr marL="0" indent="0"/>
            <a:r>
              <a:rPr lang="en-GB" sz="2400" b="1" dirty="0">
                <a:latin typeface="Comic Sans MS"/>
              </a:rPr>
              <a:t>Intelligence</a:t>
            </a:r>
          </a:p>
          <a:p>
            <a:pPr marL="0" indent="0"/>
            <a:r>
              <a:rPr lang="en-GB" sz="2400" b="1" dirty="0">
                <a:latin typeface="Comic Sans MS"/>
              </a:rPr>
              <a:t>and</a:t>
            </a:r>
          </a:p>
          <a:p>
            <a:pPr marL="0" indent="0"/>
            <a:r>
              <a:rPr lang="en-GB" sz="2400" b="1" dirty="0">
                <a:latin typeface="Comic Sans MS"/>
              </a:rPr>
              <a:t>Machine</a:t>
            </a:r>
          </a:p>
          <a:p>
            <a:pPr marL="0" indent="0"/>
            <a:r>
              <a:rPr lang="en-GB" sz="2400" b="1" dirty="0">
                <a:latin typeface="Comic Sans MS"/>
              </a:rPr>
              <a:t>Learning</a:t>
            </a:r>
          </a:p>
          <a:p>
            <a:pPr marL="0" indent="0"/>
            <a:r>
              <a:rPr lang="en-GB" sz="2400" b="1" dirty="0">
                <a:latin typeface="Comic Sans MS"/>
              </a:rPr>
              <a:t>Together</a:t>
            </a:r>
          </a:p>
          <a:p>
            <a:pPr marL="0" indent="0"/>
            <a:r>
              <a:rPr lang="en-GB" sz="2400" b="1" dirty="0">
                <a:latin typeface="Comic Sans MS"/>
              </a:rPr>
              <a:t>can do </a:t>
            </a:r>
          </a:p>
          <a:p>
            <a:pPr marL="0" indent="0"/>
            <a:r>
              <a:rPr lang="en-GB" sz="2400" b="1" dirty="0">
                <a:latin typeface="Comic Sans MS"/>
              </a:rPr>
              <a:t>wonders.</a:t>
            </a:r>
            <a:endParaRPr sz="2400" b="1" dirty="0">
              <a:latin typeface="Comic Sans MS"/>
            </a:endParaRPr>
          </a:p>
        </p:txBody>
      </p:sp>
      <p:grpSp>
        <p:nvGrpSpPr>
          <p:cNvPr id="4684" name="Google Shape;4684;p60"/>
          <p:cNvGrpSpPr/>
          <p:nvPr/>
        </p:nvGrpSpPr>
        <p:grpSpPr>
          <a:xfrm>
            <a:off x="4436382" y="1331803"/>
            <a:ext cx="705707" cy="2886316"/>
            <a:chOff x="4436382" y="1331803"/>
            <a:chExt cx="705707" cy="2886316"/>
          </a:xfrm>
        </p:grpSpPr>
        <p:sp>
          <p:nvSpPr>
            <p:cNvPr id="4686" name="Google Shape;4686;p60"/>
            <p:cNvSpPr/>
            <p:nvPr/>
          </p:nvSpPr>
          <p:spPr>
            <a:xfrm>
              <a:off x="4436382" y="4017060"/>
              <a:ext cx="235310" cy="201059"/>
            </a:xfrm>
            <a:custGeom>
              <a:avLst/>
              <a:gdLst/>
              <a:ahLst/>
              <a:cxnLst/>
              <a:rect l="l" t="t" r="r" b="b"/>
              <a:pathLst>
                <a:path w="2116" h="1808" extrusionOk="0">
                  <a:moveTo>
                    <a:pt x="1255" y="0"/>
                  </a:moveTo>
                  <a:cubicBezTo>
                    <a:pt x="1238" y="0"/>
                    <a:pt x="1221" y="1"/>
                    <a:pt x="1205" y="2"/>
                  </a:cubicBezTo>
                  <a:cubicBezTo>
                    <a:pt x="411" y="2"/>
                    <a:pt x="0" y="971"/>
                    <a:pt x="558" y="1530"/>
                  </a:cubicBezTo>
                  <a:cubicBezTo>
                    <a:pt x="750" y="1722"/>
                    <a:pt x="984" y="1807"/>
                    <a:pt x="1210" y="1807"/>
                  </a:cubicBezTo>
                  <a:cubicBezTo>
                    <a:pt x="1676" y="1807"/>
                    <a:pt x="2115" y="1446"/>
                    <a:pt x="2115" y="913"/>
                  </a:cubicBezTo>
                  <a:cubicBezTo>
                    <a:pt x="2115" y="402"/>
                    <a:pt x="1731" y="0"/>
                    <a:pt x="12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7" name="Google Shape;4687;p60"/>
            <p:cNvSpPr/>
            <p:nvPr/>
          </p:nvSpPr>
          <p:spPr>
            <a:xfrm>
              <a:off x="4439607" y="1344925"/>
              <a:ext cx="264779" cy="26244"/>
            </a:xfrm>
            <a:custGeom>
              <a:avLst/>
              <a:gdLst/>
              <a:ahLst/>
              <a:cxnLst/>
              <a:rect l="l" t="t" r="r" b="b"/>
              <a:pathLst>
                <a:path w="2381" h="236" extrusionOk="0">
                  <a:moveTo>
                    <a:pt x="118" y="0"/>
                  </a:moveTo>
                  <a:cubicBezTo>
                    <a:pt x="59" y="0"/>
                    <a:pt x="0" y="59"/>
                    <a:pt x="0" y="118"/>
                  </a:cubicBezTo>
                  <a:cubicBezTo>
                    <a:pt x="0" y="176"/>
                    <a:pt x="59" y="235"/>
                    <a:pt x="118" y="235"/>
                  </a:cubicBezTo>
                  <a:lnTo>
                    <a:pt x="2233" y="235"/>
                  </a:lnTo>
                  <a:cubicBezTo>
                    <a:pt x="2321" y="235"/>
                    <a:pt x="2380" y="176"/>
                    <a:pt x="2380" y="118"/>
                  </a:cubicBezTo>
                  <a:cubicBezTo>
                    <a:pt x="2380" y="59"/>
                    <a:pt x="2321" y="0"/>
                    <a:pt x="22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8" name="Google Shape;4688;p60"/>
            <p:cNvSpPr/>
            <p:nvPr/>
          </p:nvSpPr>
          <p:spPr>
            <a:xfrm>
              <a:off x="5092936" y="1331803"/>
              <a:ext cx="49153" cy="49153"/>
            </a:xfrm>
            <a:custGeom>
              <a:avLst/>
              <a:gdLst/>
              <a:ahLst/>
              <a:cxnLst/>
              <a:rect l="l" t="t" r="r" b="b"/>
              <a:pathLst>
                <a:path w="442" h="442" extrusionOk="0">
                  <a:moveTo>
                    <a:pt x="236" y="1"/>
                  </a:moveTo>
                  <a:cubicBezTo>
                    <a:pt x="89" y="1"/>
                    <a:pt x="1" y="118"/>
                    <a:pt x="1" y="236"/>
                  </a:cubicBezTo>
                  <a:cubicBezTo>
                    <a:pt x="1" y="353"/>
                    <a:pt x="89" y="441"/>
                    <a:pt x="236" y="441"/>
                  </a:cubicBezTo>
                  <a:cubicBezTo>
                    <a:pt x="353" y="441"/>
                    <a:pt x="442" y="353"/>
                    <a:pt x="442" y="236"/>
                  </a:cubicBezTo>
                  <a:cubicBezTo>
                    <a:pt x="442" y="118"/>
                    <a:pt x="353" y="1"/>
                    <a:pt x="2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2">
            <a:extLst>
              <a:ext uri="{FF2B5EF4-FFF2-40B4-BE49-F238E27FC236}">
                <a16:creationId xmlns:a16="http://schemas.microsoft.com/office/drawing/2014/main" id="{53A49962-395A-45A7-98AA-6E140DB749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4225" y="1203813"/>
            <a:ext cx="2743200" cy="2802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583382"/>
      </p:ext>
    </p:extLst>
  </p:cSld>
  <p:clrMapOvr>
    <a:masterClrMapping/>
  </p:clrMapOvr>
  <p:transition spd="slow">
    <p:comb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17115F77-2FAE-4CA7-9A7F-10D5F2C8F8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1499"/>
            <a:ext cx="6856214" cy="40005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CD4C046-A04C-46CC-AFA3-6B0621F628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52697" y="571499"/>
            <a:ext cx="2193988" cy="40005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A5A2BA67-BF68-4F48-BAA9-1091D4FED1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4190DBD-4A62-4416-ACB7-ACEC1DE302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1499"/>
            <a:ext cx="4569666" cy="40005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5A991C-B114-4B9E-AAF2-B41BCCF34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386" y="973836"/>
            <a:ext cx="3529350" cy="244144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>
              <a:spcBef>
                <a:spcPct val="0"/>
              </a:spcBef>
            </a:pPr>
            <a:r>
              <a:rPr lang="en-US" sz="4000" spc="-100" dirty="0">
                <a:latin typeface="Comic Sans MS"/>
              </a:rPr>
              <a:t>Activity – 3</a:t>
            </a:r>
            <a:br>
              <a:rPr lang="en-US" sz="4000" spc="-100" dirty="0">
                <a:latin typeface="Comic Sans MS"/>
              </a:rPr>
            </a:br>
            <a:br>
              <a:rPr lang="en-US" sz="4000" spc="-100" dirty="0">
                <a:latin typeface="Comic Sans MS"/>
              </a:rPr>
            </a:br>
            <a:r>
              <a:rPr lang="en-US" sz="1600" spc="-100" dirty="0">
                <a:latin typeface="Comic Sans MS"/>
              </a:rPr>
              <a:t>Duration – 15-20 mins</a:t>
            </a:r>
            <a:br>
              <a:rPr lang="en-US" sz="1600" spc="-100" dirty="0">
                <a:latin typeface="Comic Sans MS"/>
              </a:rPr>
            </a:br>
            <a:r>
              <a:rPr lang="en-US" sz="1600" spc="-100">
                <a:latin typeface="Comic Sans MS"/>
              </a:rPr>
              <a:t>Platform – google meet</a:t>
            </a:r>
            <a:br>
              <a:rPr lang="en-US" sz="1600" spc="-100" dirty="0">
                <a:latin typeface="Comic Sans MS"/>
              </a:rPr>
            </a:br>
            <a:r>
              <a:rPr lang="en-US" sz="1600" spc="-100">
                <a:latin typeface="Comic Sans MS"/>
              </a:rPr>
              <a:t>Maximum participants per session – 10-</a:t>
            </a:r>
            <a:r>
              <a:rPr lang="en-US" sz="1600" spc="-100" dirty="0">
                <a:latin typeface="Comic Sans MS"/>
              </a:rPr>
              <a:t>15</a:t>
            </a:r>
          </a:p>
        </p:txBody>
      </p:sp>
      <p:pic>
        <p:nvPicPr>
          <p:cNvPr id="3" name="Picture 3" descr="A picture containing table, room, computer&#10;&#10;Description automatically generated">
            <a:extLst>
              <a:ext uri="{FF2B5EF4-FFF2-40B4-BE49-F238E27FC236}">
                <a16:creationId xmlns:a16="http://schemas.microsoft.com/office/drawing/2014/main" id="{FE287332-4056-40D3-BE4E-9E3137D930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383" r="19425" b="-2"/>
          <a:stretch/>
        </p:blipFill>
        <p:spPr>
          <a:xfrm>
            <a:off x="4940232" y="569699"/>
            <a:ext cx="3681636" cy="3997987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DBF12D6D-FE37-445A-BF16-6DA1A659A4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61898" y="569214"/>
            <a:ext cx="288036" cy="3998214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86686092"/>
      </p:ext>
    </p:extLst>
  </p:cSld>
  <p:clrMapOvr>
    <a:masterClrMapping/>
  </p:clrMapOvr>
  <p:transition spd="slow">
    <p:wip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4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Rectangle 129">
            <a:extLst>
              <a:ext uri="{FF2B5EF4-FFF2-40B4-BE49-F238E27FC236}">
                <a16:creationId xmlns:a16="http://schemas.microsoft.com/office/drawing/2014/main" id="{C162DF2A-64D1-4AA9-BA42-8A4063EADE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1499"/>
            <a:ext cx="6856214" cy="40005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5D7C1373-63AF-4A75-909E-990E053566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52697" y="571499"/>
            <a:ext cx="2193988" cy="40005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34" name="Rectangle 133">
            <a:extLst>
              <a:ext uri="{FF2B5EF4-FFF2-40B4-BE49-F238E27FC236}">
                <a16:creationId xmlns:a16="http://schemas.microsoft.com/office/drawing/2014/main" id="{57F231E5-F402-49E1-82B4-C762909ED2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6" name="Freeform: Shape 135">
            <a:extLst>
              <a:ext uri="{FF2B5EF4-FFF2-40B4-BE49-F238E27FC236}">
                <a16:creationId xmlns:a16="http://schemas.microsoft.com/office/drawing/2014/main" id="{6F0BA12B-74D1-4DB1-9A3F-C9BA27B815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0" y="571500"/>
            <a:ext cx="3156366" cy="4000500"/>
          </a:xfrm>
          <a:custGeom>
            <a:avLst/>
            <a:gdLst>
              <a:gd name="connsiteX0" fmla="*/ 1015642 w 4208489"/>
              <a:gd name="connsiteY0" fmla="*/ 0 h 5334001"/>
              <a:gd name="connsiteX1" fmla="*/ 4208489 w 4208489"/>
              <a:gd name="connsiteY1" fmla="*/ 0 h 5334001"/>
              <a:gd name="connsiteX2" fmla="*/ 4208489 w 4208489"/>
              <a:gd name="connsiteY2" fmla="*/ 5334001 h 5334001"/>
              <a:gd name="connsiteX3" fmla="*/ 0 w 4208489"/>
              <a:gd name="connsiteY3" fmla="*/ 5334001 h 5334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8489" h="5334001">
                <a:moveTo>
                  <a:pt x="1015642" y="0"/>
                </a:moveTo>
                <a:lnTo>
                  <a:pt x="4208489" y="0"/>
                </a:lnTo>
                <a:lnTo>
                  <a:pt x="4208489" y="5334001"/>
                </a:lnTo>
                <a:lnTo>
                  <a:pt x="0" y="5334001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8" name="Freeform: Shape 137">
            <a:extLst>
              <a:ext uri="{FF2B5EF4-FFF2-40B4-BE49-F238E27FC236}">
                <a16:creationId xmlns:a16="http://schemas.microsoft.com/office/drawing/2014/main" id="{515FCC40-AA93-4D3B-90D0-69BC824EAD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8392887" y="792656"/>
            <a:ext cx="751113" cy="3558188"/>
          </a:xfrm>
          <a:custGeom>
            <a:avLst/>
            <a:gdLst>
              <a:gd name="connsiteX0" fmla="*/ 0 w 1001483"/>
              <a:gd name="connsiteY0" fmla="*/ 0 h 4744251"/>
              <a:gd name="connsiteX1" fmla="*/ 1001483 w 1001483"/>
              <a:gd name="connsiteY1" fmla="*/ 0 h 4744251"/>
              <a:gd name="connsiteX2" fmla="*/ 0 w 1001483"/>
              <a:gd name="connsiteY2" fmla="*/ 4744251 h 4744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1483" h="4744251">
                <a:moveTo>
                  <a:pt x="0" y="0"/>
                </a:moveTo>
                <a:lnTo>
                  <a:pt x="1001483" y="0"/>
                </a:lnTo>
                <a:lnTo>
                  <a:pt x="0" y="4744251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348" name="Google Shape;4348;p42"/>
          <p:cNvSpPr txBox="1">
            <a:spLocks noGrp="1"/>
          </p:cNvSpPr>
          <p:nvPr>
            <p:ph type="title"/>
          </p:nvPr>
        </p:nvSpPr>
        <p:spPr>
          <a:xfrm>
            <a:off x="3063298" y="973836"/>
            <a:ext cx="5486400" cy="2441448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algn="l">
              <a:spcBef>
                <a:spcPct val="0"/>
              </a:spcBef>
            </a:pPr>
            <a:r>
              <a:rPr lang="en-US" sz="3700" i="1" spc="-100" dirty="0">
                <a:solidFill>
                  <a:schemeClr val="tx1"/>
                </a:solidFill>
                <a:latin typeface="Times New Roman"/>
                <a:cs typeface="Times New Roman"/>
              </a:rPr>
              <a:t>Machine Learning is the last invention that humanity will ever need to make.</a:t>
            </a:r>
            <a:br>
              <a:rPr lang="en-US" sz="3700" spc="-100" dirty="0"/>
            </a:br>
            <a:r>
              <a:rPr lang="en-US" sz="3700" spc="-100" dirty="0">
                <a:solidFill>
                  <a:schemeClr val="tx1"/>
                </a:solidFill>
              </a:rPr>
              <a:t>                           </a:t>
            </a:r>
          </a:p>
        </p:txBody>
      </p:sp>
      <p:sp>
        <p:nvSpPr>
          <p:cNvPr id="4349" name="Google Shape;4349;p42"/>
          <p:cNvSpPr txBox="1">
            <a:spLocks noGrp="1"/>
          </p:cNvSpPr>
          <p:nvPr>
            <p:ph type="subTitle" idx="1"/>
          </p:nvPr>
        </p:nvSpPr>
        <p:spPr>
          <a:xfrm>
            <a:off x="3063297" y="3502684"/>
            <a:ext cx="5035674" cy="685800"/>
          </a:xfrm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rmAutofit/>
          </a:bodyPr>
          <a:lstStyle/>
          <a:p>
            <a:pPr marL="0" indent="0" algn="l">
              <a:spcBef>
                <a:spcPts val="1200"/>
              </a:spcBef>
            </a:pPr>
            <a:r>
              <a:rPr lang="en-US" sz="2200" i="1" u="sng" dirty="0">
                <a:solidFill>
                  <a:schemeClr val="tx2"/>
                </a:solidFill>
                <a:latin typeface="Times New Roman"/>
                <a:cs typeface="Times New Roman"/>
              </a:rPr>
              <a:t>Nick Bostrom</a:t>
            </a:r>
          </a:p>
        </p:txBody>
      </p:sp>
    </p:spTree>
    <p:extLst>
      <p:ext uri="{BB962C8B-B14F-4D97-AF65-F5344CB8AC3E}">
        <p14:creationId xmlns:p14="http://schemas.microsoft.com/office/powerpoint/2010/main" val="3963518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4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48" grpId="0"/>
      <p:bldP spid="434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3" name="Google Shape;4663;p58"/>
          <p:cNvSpPr txBox="1">
            <a:spLocks noGrp="1"/>
          </p:cNvSpPr>
          <p:nvPr>
            <p:ph type="title"/>
          </p:nvPr>
        </p:nvSpPr>
        <p:spPr>
          <a:xfrm>
            <a:off x="-1481166" y="76155"/>
            <a:ext cx="6252300" cy="43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3200" u="sng">
                <a:solidFill>
                  <a:schemeClr val="tx1"/>
                </a:solidFill>
              </a:rPr>
              <a:t>Face Recognition</a:t>
            </a:r>
          </a:p>
        </p:txBody>
      </p:sp>
      <p:sp>
        <p:nvSpPr>
          <p:cNvPr id="4666" name="Google Shape;4666;p58"/>
          <p:cNvSpPr txBox="1">
            <a:spLocks noGrp="1"/>
          </p:cNvSpPr>
          <p:nvPr>
            <p:ph type="subTitle" idx="1"/>
          </p:nvPr>
        </p:nvSpPr>
        <p:spPr>
          <a:xfrm>
            <a:off x="5353325" y="1599700"/>
            <a:ext cx="2707200" cy="128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endParaRPr lang="en" sz="1800" b="1"/>
          </a:p>
          <a:p>
            <a:pPr marL="0" indent="0"/>
            <a:endParaRPr lang="en" sz="1800" b="1"/>
          </a:p>
          <a:p>
            <a:pPr marL="0" indent="0"/>
            <a:endParaRPr lang="en" sz="1800" b="1"/>
          </a:p>
          <a:p>
            <a:pPr marL="0" indent="0"/>
            <a:r>
              <a:rPr lang="en" b="1" dirty="0">
                <a:latin typeface="Comic Sans MS"/>
              </a:rPr>
              <a:t>1. Participants will be provided with the face recognition software made by our team.</a:t>
            </a:r>
            <a:endParaRPr lang="en-US" b="1">
              <a:latin typeface="Comic Sans MS"/>
            </a:endParaRPr>
          </a:p>
          <a:p>
            <a:pPr marL="0" indent="0"/>
            <a:endParaRPr lang="en" b="1" dirty="0">
              <a:latin typeface="Comic Sans MS"/>
            </a:endParaRPr>
          </a:p>
          <a:p>
            <a:pPr marL="0" indent="0"/>
            <a:r>
              <a:rPr lang="en" b="1" dirty="0">
                <a:latin typeface="Comic Sans MS"/>
              </a:rPr>
              <a:t>2. They will be asked to open it on their respective screens and input their current mood facing the camera.</a:t>
            </a:r>
          </a:p>
          <a:p>
            <a:pPr marL="0" indent="0"/>
            <a:endParaRPr lang="en" b="1" dirty="0">
              <a:latin typeface="Comic Sans MS"/>
            </a:endParaRPr>
          </a:p>
          <a:p>
            <a:pPr marL="0" indent="0"/>
            <a:r>
              <a:rPr lang="en" b="1" dirty="0">
                <a:latin typeface="Comic Sans MS"/>
              </a:rPr>
              <a:t>3. The computer will detect their mood through facial expressions or even voice. </a:t>
            </a:r>
          </a:p>
        </p:txBody>
      </p:sp>
      <p:sp>
        <p:nvSpPr>
          <p:cNvPr id="4664" name="Google Shape;4664;p58"/>
          <p:cNvSpPr/>
          <p:nvPr/>
        </p:nvSpPr>
        <p:spPr>
          <a:xfrm>
            <a:off x="826072" y="1642250"/>
            <a:ext cx="3589069" cy="2941629"/>
          </a:xfrm>
          <a:custGeom>
            <a:avLst/>
            <a:gdLst/>
            <a:ahLst/>
            <a:cxnLst/>
            <a:rect l="l" t="t" r="r" b="b"/>
            <a:pathLst>
              <a:path w="86312" h="70742" extrusionOk="0">
                <a:moveTo>
                  <a:pt x="83403" y="2762"/>
                </a:moveTo>
                <a:lnTo>
                  <a:pt x="83403" y="52586"/>
                </a:lnTo>
                <a:lnTo>
                  <a:pt x="2879" y="52586"/>
                </a:lnTo>
                <a:lnTo>
                  <a:pt x="2879" y="2762"/>
                </a:lnTo>
                <a:close/>
                <a:moveTo>
                  <a:pt x="3702" y="0"/>
                </a:moveTo>
                <a:cubicBezTo>
                  <a:pt x="1645" y="0"/>
                  <a:pt x="0" y="1469"/>
                  <a:pt x="0" y="3261"/>
                </a:cubicBezTo>
                <a:lnTo>
                  <a:pt x="0" y="58491"/>
                </a:lnTo>
                <a:cubicBezTo>
                  <a:pt x="0" y="60283"/>
                  <a:pt x="1645" y="61723"/>
                  <a:pt x="3702" y="61723"/>
                </a:cubicBezTo>
                <a:lnTo>
                  <a:pt x="32521" y="61723"/>
                </a:lnTo>
                <a:lnTo>
                  <a:pt x="32374" y="63544"/>
                </a:lnTo>
                <a:cubicBezTo>
                  <a:pt x="32374" y="63544"/>
                  <a:pt x="32609" y="64719"/>
                  <a:pt x="30994" y="66306"/>
                </a:cubicBezTo>
                <a:cubicBezTo>
                  <a:pt x="29348" y="67892"/>
                  <a:pt x="28056" y="69361"/>
                  <a:pt x="28056" y="69361"/>
                </a:cubicBezTo>
                <a:cubicBezTo>
                  <a:pt x="27909" y="69625"/>
                  <a:pt x="27850" y="69919"/>
                  <a:pt x="27850" y="70213"/>
                </a:cubicBezTo>
                <a:cubicBezTo>
                  <a:pt x="27850" y="70742"/>
                  <a:pt x="28115" y="70742"/>
                  <a:pt x="29260" y="70742"/>
                </a:cubicBezTo>
                <a:lnTo>
                  <a:pt x="57022" y="70742"/>
                </a:lnTo>
                <a:cubicBezTo>
                  <a:pt x="58138" y="70742"/>
                  <a:pt x="58432" y="70742"/>
                  <a:pt x="58432" y="70213"/>
                </a:cubicBezTo>
                <a:cubicBezTo>
                  <a:pt x="58432" y="69919"/>
                  <a:pt x="58374" y="69625"/>
                  <a:pt x="58227" y="69361"/>
                </a:cubicBezTo>
                <a:cubicBezTo>
                  <a:pt x="58227" y="69361"/>
                  <a:pt x="56934" y="67892"/>
                  <a:pt x="55289" y="66306"/>
                </a:cubicBezTo>
                <a:cubicBezTo>
                  <a:pt x="53673" y="64719"/>
                  <a:pt x="53879" y="63544"/>
                  <a:pt x="53879" y="63544"/>
                </a:cubicBezTo>
                <a:lnTo>
                  <a:pt x="53761" y="61723"/>
                </a:lnTo>
                <a:lnTo>
                  <a:pt x="82551" y="61723"/>
                </a:lnTo>
                <a:cubicBezTo>
                  <a:pt x="84608" y="61723"/>
                  <a:pt x="86282" y="60254"/>
                  <a:pt x="86282" y="58491"/>
                </a:cubicBezTo>
                <a:lnTo>
                  <a:pt x="86282" y="3261"/>
                </a:lnTo>
                <a:cubicBezTo>
                  <a:pt x="86312" y="1469"/>
                  <a:pt x="84637" y="0"/>
                  <a:pt x="82581" y="0"/>
                </a:cubicBezTo>
                <a:close/>
              </a:path>
            </a:pathLst>
          </a:cu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5" name="Google Shape;4665;p58"/>
          <p:cNvSpPr/>
          <p:nvPr/>
        </p:nvSpPr>
        <p:spPr>
          <a:xfrm>
            <a:off x="2907876" y="3647954"/>
            <a:ext cx="195521" cy="168201"/>
          </a:xfrm>
          <a:custGeom>
            <a:avLst/>
            <a:gdLst/>
            <a:ahLst/>
            <a:cxnLst/>
            <a:rect l="l" t="t" r="r" b="b"/>
            <a:pathLst>
              <a:path w="4702" h="4045" extrusionOk="0">
                <a:moveTo>
                  <a:pt x="2679" y="0"/>
                </a:moveTo>
                <a:cubicBezTo>
                  <a:pt x="2181" y="0"/>
                  <a:pt x="1675" y="188"/>
                  <a:pt x="1264" y="608"/>
                </a:cubicBezTo>
                <a:cubicBezTo>
                  <a:pt x="1" y="1871"/>
                  <a:pt x="882" y="4045"/>
                  <a:pt x="2674" y="4045"/>
                </a:cubicBezTo>
                <a:cubicBezTo>
                  <a:pt x="3791" y="4045"/>
                  <a:pt x="4701" y="3134"/>
                  <a:pt x="4701" y="2018"/>
                </a:cubicBezTo>
                <a:cubicBezTo>
                  <a:pt x="4701" y="808"/>
                  <a:pt x="3711" y="0"/>
                  <a:pt x="267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809749"/>
            <a:ext cx="3276600" cy="2006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762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46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46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2" dur="500"/>
                                        <p:tgtEl>
                                          <p:spTgt spid="46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63" grpId="0"/>
      <p:bldP spid="4666" grpId="0"/>
      <p:bldP spid="4664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99" name="Google Shape;4699;p61"/>
          <p:cNvPicPr preferRelativeResize="0"/>
          <p:nvPr/>
        </p:nvPicPr>
        <p:blipFill rotWithShape="1"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5326" r="5326"/>
          <a:stretch/>
        </p:blipFill>
        <p:spPr>
          <a:xfrm>
            <a:off x="4808647" y="2701769"/>
            <a:ext cx="3095400" cy="19401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09" name="Google Shape;4709;p61"/>
          <p:cNvGrpSpPr/>
          <p:nvPr/>
        </p:nvGrpSpPr>
        <p:grpSpPr>
          <a:xfrm>
            <a:off x="7901089" y="3100600"/>
            <a:ext cx="273673" cy="1119313"/>
            <a:chOff x="4436382" y="1331803"/>
            <a:chExt cx="705707" cy="2886316"/>
          </a:xfrm>
        </p:grpSpPr>
        <p:sp>
          <p:nvSpPr>
            <p:cNvPr id="4711" name="Google Shape;4711;p61"/>
            <p:cNvSpPr/>
            <p:nvPr/>
          </p:nvSpPr>
          <p:spPr>
            <a:xfrm>
              <a:off x="4436382" y="4017060"/>
              <a:ext cx="235310" cy="201059"/>
            </a:xfrm>
            <a:custGeom>
              <a:avLst/>
              <a:gdLst/>
              <a:ahLst/>
              <a:cxnLst/>
              <a:rect l="l" t="t" r="r" b="b"/>
              <a:pathLst>
                <a:path w="2116" h="1808" extrusionOk="0">
                  <a:moveTo>
                    <a:pt x="1255" y="0"/>
                  </a:moveTo>
                  <a:cubicBezTo>
                    <a:pt x="1238" y="0"/>
                    <a:pt x="1221" y="1"/>
                    <a:pt x="1205" y="2"/>
                  </a:cubicBezTo>
                  <a:cubicBezTo>
                    <a:pt x="411" y="2"/>
                    <a:pt x="0" y="971"/>
                    <a:pt x="558" y="1530"/>
                  </a:cubicBezTo>
                  <a:cubicBezTo>
                    <a:pt x="750" y="1722"/>
                    <a:pt x="984" y="1807"/>
                    <a:pt x="1210" y="1807"/>
                  </a:cubicBezTo>
                  <a:cubicBezTo>
                    <a:pt x="1676" y="1807"/>
                    <a:pt x="2115" y="1446"/>
                    <a:pt x="2115" y="913"/>
                  </a:cubicBezTo>
                  <a:cubicBezTo>
                    <a:pt x="2115" y="402"/>
                    <a:pt x="1731" y="0"/>
                    <a:pt x="12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2" name="Google Shape;4712;p61"/>
            <p:cNvSpPr/>
            <p:nvPr/>
          </p:nvSpPr>
          <p:spPr>
            <a:xfrm>
              <a:off x="4439607" y="1344925"/>
              <a:ext cx="264779" cy="26244"/>
            </a:xfrm>
            <a:custGeom>
              <a:avLst/>
              <a:gdLst/>
              <a:ahLst/>
              <a:cxnLst/>
              <a:rect l="l" t="t" r="r" b="b"/>
              <a:pathLst>
                <a:path w="2381" h="236" extrusionOk="0">
                  <a:moveTo>
                    <a:pt x="118" y="0"/>
                  </a:moveTo>
                  <a:cubicBezTo>
                    <a:pt x="59" y="0"/>
                    <a:pt x="0" y="59"/>
                    <a:pt x="0" y="118"/>
                  </a:cubicBezTo>
                  <a:cubicBezTo>
                    <a:pt x="0" y="176"/>
                    <a:pt x="59" y="235"/>
                    <a:pt x="118" y="235"/>
                  </a:cubicBezTo>
                  <a:lnTo>
                    <a:pt x="2233" y="235"/>
                  </a:lnTo>
                  <a:cubicBezTo>
                    <a:pt x="2321" y="235"/>
                    <a:pt x="2380" y="176"/>
                    <a:pt x="2380" y="118"/>
                  </a:cubicBezTo>
                  <a:cubicBezTo>
                    <a:pt x="2380" y="59"/>
                    <a:pt x="2321" y="0"/>
                    <a:pt x="22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3" name="Google Shape;4713;p61"/>
            <p:cNvSpPr/>
            <p:nvPr/>
          </p:nvSpPr>
          <p:spPr>
            <a:xfrm>
              <a:off x="5092936" y="1331803"/>
              <a:ext cx="49153" cy="49153"/>
            </a:xfrm>
            <a:custGeom>
              <a:avLst/>
              <a:gdLst/>
              <a:ahLst/>
              <a:cxnLst/>
              <a:rect l="l" t="t" r="r" b="b"/>
              <a:pathLst>
                <a:path w="442" h="442" extrusionOk="0">
                  <a:moveTo>
                    <a:pt x="236" y="1"/>
                  </a:moveTo>
                  <a:cubicBezTo>
                    <a:pt x="89" y="1"/>
                    <a:pt x="1" y="118"/>
                    <a:pt x="1" y="236"/>
                  </a:cubicBezTo>
                  <a:cubicBezTo>
                    <a:pt x="1" y="353"/>
                    <a:pt x="89" y="441"/>
                    <a:pt x="236" y="441"/>
                  </a:cubicBezTo>
                  <a:cubicBezTo>
                    <a:pt x="353" y="441"/>
                    <a:pt x="442" y="353"/>
                    <a:pt x="442" y="236"/>
                  </a:cubicBezTo>
                  <a:cubicBezTo>
                    <a:pt x="442" y="118"/>
                    <a:pt x="353" y="1"/>
                    <a:pt x="2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" name="Title 5">
            <a:extLst>
              <a:ext uri="{FF2B5EF4-FFF2-40B4-BE49-F238E27FC236}">
                <a16:creationId xmlns:a16="http://schemas.microsoft.com/office/drawing/2014/main" id="{A17C256C-6115-486B-BE07-C38D9E46B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2" name="Picture 2" descr="Diagram&#10;&#10;Description automatically generated">
            <a:extLst>
              <a:ext uri="{FF2B5EF4-FFF2-40B4-BE49-F238E27FC236}">
                <a16:creationId xmlns:a16="http://schemas.microsoft.com/office/drawing/2014/main" id="{11682BE4-318F-49DD-944C-A50C1D6FF6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85010" y="1429345"/>
            <a:ext cx="2105025" cy="1876425"/>
          </a:xfrm>
          <a:prstGeom prst="rect">
            <a:avLst/>
          </a:prstGeom>
        </p:spPr>
      </p:pic>
      <p:pic>
        <p:nvPicPr>
          <p:cNvPr id="3" name="Picture 3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0CD0832B-0A83-432A-AC3C-38A1F2263B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74111" y="1362671"/>
            <a:ext cx="1352550" cy="1476375"/>
          </a:xfrm>
          <a:prstGeom prst="rect">
            <a:avLst/>
          </a:prstGeom>
        </p:spPr>
      </p:pic>
      <p:sp>
        <p:nvSpPr>
          <p:cNvPr id="21" name="Google Shape;4698;p61">
            <a:extLst>
              <a:ext uri="{FF2B5EF4-FFF2-40B4-BE49-F238E27FC236}">
                <a16:creationId xmlns:a16="http://schemas.microsoft.com/office/drawing/2014/main" id="{8D8A2F45-BD14-43E6-9E4F-D8068EB3F238}"/>
              </a:ext>
            </a:extLst>
          </p:cNvPr>
          <p:cNvSpPr txBox="1">
            <a:spLocks noGrp="1"/>
          </p:cNvSpPr>
          <p:nvPr/>
        </p:nvSpPr>
        <p:spPr>
          <a:xfrm>
            <a:off x="1445852" y="474925"/>
            <a:ext cx="6252300" cy="43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Baloo Thambi 2 SemiBold"/>
              <a:buNone/>
              <a:defRPr sz="3000" b="0" i="0" u="none" strike="noStrike" cap="none">
                <a:solidFill>
                  <a:schemeClr val="accent5"/>
                </a:solidFill>
                <a:latin typeface="Baloo Thambi 2 SemiBold"/>
                <a:ea typeface="Baloo Thambi 2 SemiBold"/>
                <a:cs typeface="Baloo Thambi 2 SemiBold"/>
                <a:sym typeface="Baloo Thambi 2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Baloo Thambi 2 SemiBold"/>
              <a:buNone/>
              <a:defRPr sz="2800" b="0" i="0" u="none" strike="noStrike" cap="none">
                <a:solidFill>
                  <a:schemeClr val="accent5"/>
                </a:solidFill>
                <a:latin typeface="Baloo Thambi 2 SemiBold"/>
                <a:ea typeface="Baloo Thambi 2 SemiBold"/>
                <a:cs typeface="Baloo Thambi 2 SemiBold"/>
                <a:sym typeface="Baloo Thambi 2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Baloo Thambi 2 SemiBold"/>
              <a:buNone/>
              <a:defRPr sz="2800" b="0" i="0" u="none" strike="noStrike" cap="none">
                <a:solidFill>
                  <a:schemeClr val="accent5"/>
                </a:solidFill>
                <a:latin typeface="Baloo Thambi 2 SemiBold"/>
                <a:ea typeface="Baloo Thambi 2 SemiBold"/>
                <a:cs typeface="Baloo Thambi 2 SemiBold"/>
                <a:sym typeface="Baloo Thambi 2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Baloo Thambi 2 SemiBold"/>
              <a:buNone/>
              <a:defRPr sz="2800" b="0" i="0" u="none" strike="noStrike" cap="none">
                <a:solidFill>
                  <a:schemeClr val="accent5"/>
                </a:solidFill>
                <a:latin typeface="Baloo Thambi 2 SemiBold"/>
                <a:ea typeface="Baloo Thambi 2 SemiBold"/>
                <a:cs typeface="Baloo Thambi 2 SemiBold"/>
                <a:sym typeface="Baloo Thambi 2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Baloo Thambi 2 SemiBold"/>
              <a:buNone/>
              <a:defRPr sz="2800" b="0" i="0" u="none" strike="noStrike" cap="none">
                <a:solidFill>
                  <a:schemeClr val="accent5"/>
                </a:solidFill>
                <a:latin typeface="Baloo Thambi 2 SemiBold"/>
                <a:ea typeface="Baloo Thambi 2 SemiBold"/>
                <a:cs typeface="Baloo Thambi 2 SemiBold"/>
                <a:sym typeface="Baloo Thambi 2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Baloo Thambi 2 SemiBold"/>
              <a:buNone/>
              <a:defRPr sz="2800" b="0" i="0" u="none" strike="noStrike" cap="none">
                <a:solidFill>
                  <a:schemeClr val="accent5"/>
                </a:solidFill>
                <a:latin typeface="Baloo Thambi 2 SemiBold"/>
                <a:ea typeface="Baloo Thambi 2 SemiBold"/>
                <a:cs typeface="Baloo Thambi 2 SemiBold"/>
                <a:sym typeface="Baloo Thambi 2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Baloo Thambi 2 SemiBold"/>
              <a:buNone/>
              <a:defRPr sz="2800" b="0" i="0" u="none" strike="noStrike" cap="none">
                <a:solidFill>
                  <a:schemeClr val="accent5"/>
                </a:solidFill>
                <a:latin typeface="Baloo Thambi 2 SemiBold"/>
                <a:ea typeface="Baloo Thambi 2 SemiBold"/>
                <a:cs typeface="Baloo Thambi 2 SemiBold"/>
                <a:sym typeface="Baloo Thambi 2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Baloo Thambi 2 SemiBold"/>
              <a:buNone/>
              <a:defRPr sz="2800" b="0" i="0" u="none" strike="noStrike" cap="none">
                <a:solidFill>
                  <a:schemeClr val="accent5"/>
                </a:solidFill>
                <a:latin typeface="Baloo Thambi 2 SemiBold"/>
                <a:ea typeface="Baloo Thambi 2 SemiBold"/>
                <a:cs typeface="Baloo Thambi 2 SemiBold"/>
                <a:sym typeface="Baloo Thambi 2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Baloo Thambi 2 SemiBold"/>
              <a:buNone/>
              <a:defRPr sz="2800" b="0" i="0" u="none" strike="noStrike" cap="none">
                <a:solidFill>
                  <a:schemeClr val="accent5"/>
                </a:solidFill>
                <a:latin typeface="Baloo Thambi 2 SemiBold"/>
                <a:ea typeface="Baloo Thambi 2 SemiBold"/>
                <a:cs typeface="Baloo Thambi 2 SemiBold"/>
                <a:sym typeface="Baloo Thambi 2 SemiBold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Management</a:t>
            </a:r>
            <a:endParaRPr/>
          </a:p>
        </p:txBody>
      </p:sp>
      <p:sp>
        <p:nvSpPr>
          <p:cNvPr id="22" name="Google Shape;4714;p61">
            <a:extLst>
              <a:ext uri="{FF2B5EF4-FFF2-40B4-BE49-F238E27FC236}">
                <a16:creationId xmlns:a16="http://schemas.microsoft.com/office/drawing/2014/main" id="{F7A96EA5-48E5-44BC-BA52-0537D852EE90}"/>
              </a:ext>
            </a:extLst>
          </p:cNvPr>
          <p:cNvSpPr txBox="1">
            <a:spLocks noGrp="1"/>
          </p:cNvSpPr>
          <p:nvPr/>
        </p:nvSpPr>
        <p:spPr>
          <a:xfrm>
            <a:off x="151425" y="2095000"/>
            <a:ext cx="2578800" cy="137865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/>
            <a:r>
              <a:rPr lang="en" sz="2000" dirty="0">
                <a:latin typeface="Comic Sans MS"/>
              </a:rPr>
              <a:t>1. Capacity to perform executive duties.</a:t>
            </a:r>
          </a:p>
          <a:p>
            <a:pPr marL="0" indent="0"/>
            <a:r>
              <a:rPr lang="en" sz="2000" dirty="0">
                <a:latin typeface="Comic Sans MS"/>
              </a:rPr>
              <a:t>2. planning, decision making, communication, delegation and time management.</a:t>
            </a:r>
          </a:p>
          <a:p>
            <a:pPr marL="0" indent="0"/>
            <a:r>
              <a:rPr lang="en" sz="2000" dirty="0">
                <a:latin typeface="Comic Sans MS"/>
              </a:rPr>
              <a:t>3. Ability to tackle and solve frequent problems</a:t>
            </a:r>
          </a:p>
        </p:txBody>
      </p:sp>
    </p:spTree>
    <p:extLst>
      <p:ext uri="{BB962C8B-B14F-4D97-AF65-F5344CB8AC3E}">
        <p14:creationId xmlns:p14="http://schemas.microsoft.com/office/powerpoint/2010/main" val="314247432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6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6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6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43162304-DA60-4C31-9E2B-E22F8DA75F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69214"/>
            <a:ext cx="2582693" cy="39982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4AE1EFF-264A-4A42-BEA1-0E875F40D7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61898" y="569214"/>
            <a:ext cx="288036" cy="3998214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5DB23C2B-2054-4D8B-9E98-9190F8E05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8797B5BC-9873-45F9-97D6-298FB5AF08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0" y="571500"/>
            <a:ext cx="3156366" cy="4000500"/>
          </a:xfrm>
          <a:custGeom>
            <a:avLst/>
            <a:gdLst>
              <a:gd name="connsiteX0" fmla="*/ 1015642 w 4208489"/>
              <a:gd name="connsiteY0" fmla="*/ 0 h 5334001"/>
              <a:gd name="connsiteX1" fmla="*/ 4208489 w 4208489"/>
              <a:gd name="connsiteY1" fmla="*/ 0 h 5334001"/>
              <a:gd name="connsiteX2" fmla="*/ 4208489 w 4208489"/>
              <a:gd name="connsiteY2" fmla="*/ 5334001 h 5334001"/>
              <a:gd name="connsiteX3" fmla="*/ 0 w 4208489"/>
              <a:gd name="connsiteY3" fmla="*/ 5334001 h 5334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8489" h="5334001">
                <a:moveTo>
                  <a:pt x="1015642" y="0"/>
                </a:moveTo>
                <a:lnTo>
                  <a:pt x="4208489" y="0"/>
                </a:lnTo>
                <a:lnTo>
                  <a:pt x="4208489" y="5334001"/>
                </a:lnTo>
                <a:lnTo>
                  <a:pt x="0" y="533400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514CF3-8099-4A10-9C59-8BFF99AA2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695" y="1262358"/>
            <a:ext cx="2081191" cy="261878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Bef>
                <a:spcPct val="0"/>
              </a:spcBef>
            </a:pPr>
            <a:r>
              <a:rPr lang="en-US" sz="3600"/>
              <a:t>Content 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BA4245-94E2-4E5B-A0D1-5EA7D5CC3B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71204" y="1262357"/>
            <a:ext cx="4970533" cy="2618785"/>
          </a:xfrm>
        </p:spPr>
        <p:txBody>
          <a:bodyPr spcFirstLastPara="1" vert="horz" wrap="square" lIns="91440" tIns="45720" rIns="91440" bIns="45720" rtlCol="0" anchor="ctr" anchorCtr="0">
            <a:noAutofit/>
          </a:bodyPr>
          <a:lstStyle/>
          <a:p>
            <a:pPr marL="274320" indent="0">
              <a:spcAft>
                <a:spcPts val="600"/>
              </a:spcAft>
              <a:buNone/>
            </a:pPr>
            <a:r>
              <a:rPr lang="en-US" sz="2800">
                <a:latin typeface="Times New Roman"/>
                <a:cs typeface="Times New Roman"/>
              </a:rPr>
              <a:t>1. Aim of the Event</a:t>
            </a:r>
            <a:endParaRPr lang="en-US"/>
          </a:p>
          <a:p>
            <a:pPr marL="274320" indent="0">
              <a:spcAft>
                <a:spcPts val="600"/>
              </a:spcAft>
              <a:buNone/>
            </a:pPr>
            <a:r>
              <a:rPr lang="en-US" sz="2800">
                <a:latin typeface="Times New Roman"/>
                <a:cs typeface="Times New Roman"/>
              </a:rPr>
              <a:t>2. About DSC</a:t>
            </a:r>
          </a:p>
          <a:p>
            <a:pPr marL="274320" indent="0">
              <a:spcAft>
                <a:spcPts val="600"/>
              </a:spcAft>
              <a:buNone/>
            </a:pPr>
            <a:r>
              <a:rPr lang="en-US" sz="2800">
                <a:latin typeface="Times New Roman"/>
                <a:cs typeface="Times New Roman"/>
              </a:rPr>
              <a:t>3. Domains and Activities</a:t>
            </a:r>
          </a:p>
          <a:p>
            <a:pPr marL="274320" indent="0">
              <a:spcAft>
                <a:spcPts val="600"/>
              </a:spcAft>
              <a:buNone/>
            </a:pPr>
            <a:r>
              <a:rPr lang="en-US" sz="2800">
                <a:latin typeface="Times New Roman"/>
                <a:cs typeface="Times New Roman"/>
              </a:rPr>
              <a:t>4. Some common queries</a:t>
            </a:r>
          </a:p>
          <a:p>
            <a:pPr marL="274320" indent="0">
              <a:spcAft>
                <a:spcPts val="600"/>
              </a:spcAft>
              <a:buNone/>
            </a:pPr>
            <a:r>
              <a:rPr lang="en-US" sz="2800">
                <a:latin typeface="Times New Roman"/>
                <a:cs typeface="Times New Roman"/>
              </a:rPr>
              <a:t>5. Conclusion</a:t>
            </a: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665C2FCD-09A4-4B4B-AA73-F330DFE91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8392887" y="792656"/>
            <a:ext cx="751113" cy="3558188"/>
          </a:xfrm>
          <a:custGeom>
            <a:avLst/>
            <a:gdLst>
              <a:gd name="connsiteX0" fmla="*/ 0 w 1001483"/>
              <a:gd name="connsiteY0" fmla="*/ 0 h 4744251"/>
              <a:gd name="connsiteX1" fmla="*/ 1001483 w 1001483"/>
              <a:gd name="connsiteY1" fmla="*/ 0 h 4744251"/>
              <a:gd name="connsiteX2" fmla="*/ 0 w 1001483"/>
              <a:gd name="connsiteY2" fmla="*/ 4744251 h 4744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1483" h="4744251">
                <a:moveTo>
                  <a:pt x="0" y="0"/>
                </a:moveTo>
                <a:lnTo>
                  <a:pt x="1001483" y="0"/>
                </a:lnTo>
                <a:lnTo>
                  <a:pt x="0" y="474425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3225609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4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Rectangle 112">
            <a:extLst>
              <a:ext uri="{FF2B5EF4-FFF2-40B4-BE49-F238E27FC236}">
                <a16:creationId xmlns:a16="http://schemas.microsoft.com/office/drawing/2014/main" id="{DB8424AB-D56B-4256-866A-5B54DE93C2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1499"/>
            <a:ext cx="6856214" cy="40005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FC999C28-AD33-4EB7-A5F1-C06D10A5FD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52697" y="571499"/>
            <a:ext cx="2193988" cy="40005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17" name="Rectangle 116">
            <a:extLst>
              <a:ext uri="{FF2B5EF4-FFF2-40B4-BE49-F238E27FC236}">
                <a16:creationId xmlns:a16="http://schemas.microsoft.com/office/drawing/2014/main" id="{07CBBDD0-4420-4A50-96AB-392F9B97CF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465BA403-54B9-4A0B-BC79-028C495C03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1499"/>
            <a:ext cx="5664707" cy="40005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5CDC5DA-92E0-4254-BA8E-E9B2B3811E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861" y="316611"/>
            <a:ext cx="4551052" cy="2441448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spcBef>
                <a:spcPct val="0"/>
              </a:spcBef>
            </a:pPr>
            <a:r>
              <a:rPr lang="en-US" sz="5900" spc="-100"/>
              <a:t>Activity 4</a:t>
            </a:r>
          </a:p>
        </p:txBody>
      </p:sp>
      <p:sp>
        <p:nvSpPr>
          <p:cNvPr id="4265" name="Google Shape;4265;p36"/>
          <p:cNvSpPr txBox="1">
            <a:spLocks noGrp="1"/>
          </p:cNvSpPr>
          <p:nvPr>
            <p:ph type="subTitle" idx="1"/>
          </p:nvPr>
        </p:nvSpPr>
        <p:spPr>
          <a:xfrm>
            <a:off x="758335" y="2854984"/>
            <a:ext cx="4547477" cy="962025"/>
          </a:xfrm>
          <a:prstGeom prst="rect">
            <a:avLst/>
          </a:prstGeom>
        </p:spPr>
        <p:txBody>
          <a:bodyPr spcFirstLastPara="1" vert="horz" wrap="square" lIns="91440" tIns="45720" rIns="91440" bIns="45720" rtlCol="0" anchor="t" anchorCtr="0">
            <a:noAutofit/>
          </a:bodyPr>
          <a:lstStyle/>
          <a:p>
            <a:pPr marL="0" indent="0">
              <a:lnSpc>
                <a:spcPct val="90000"/>
              </a:lnSpc>
              <a:spcBef>
                <a:spcPts val="1200"/>
              </a:spcBef>
            </a:pPr>
            <a:r>
              <a:rPr lang="en-US">
                <a:solidFill>
                  <a:schemeClr val="accent1">
                    <a:lumMod val="20000"/>
                    <a:lumOff val="80000"/>
                  </a:schemeClr>
                </a:solidFill>
              </a:rPr>
              <a:t>Duration – 25-30 mins</a:t>
            </a:r>
          </a:p>
          <a:p>
            <a:pPr marL="0" indent="0">
              <a:lnSpc>
                <a:spcPct val="90000"/>
              </a:lnSpc>
              <a:spcBef>
                <a:spcPts val="1200"/>
              </a:spcBef>
            </a:pPr>
            <a:r>
              <a:rPr lang="en-US">
                <a:solidFill>
                  <a:schemeClr val="accent1">
                    <a:lumMod val="20000"/>
                    <a:lumOff val="80000"/>
                  </a:schemeClr>
                </a:solidFill>
              </a:rPr>
              <a:t>Platform – Google meet</a:t>
            </a:r>
          </a:p>
          <a:p>
            <a:pPr marL="0" indent="0">
              <a:lnSpc>
                <a:spcPct val="90000"/>
              </a:lnSpc>
              <a:spcBef>
                <a:spcPts val="1200"/>
              </a:spcBef>
            </a:pPr>
            <a:r>
              <a:rPr lang="en-US">
                <a:solidFill>
                  <a:schemeClr val="accent1">
                    <a:lumMod val="20000"/>
                    <a:lumOff val="80000"/>
                  </a:schemeClr>
                </a:solidFill>
              </a:rPr>
              <a:t>Maximum participants per session – 10 - 15</a:t>
            </a:r>
            <a:endParaRPr lang="en-US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4268" name="Google Shape;4268;p36" descr="Icon&#10;&#10;Description automatically generated"/>
          <p:cNvPicPr preferRelativeResize="0"/>
          <p:nvPr/>
        </p:nvPicPr>
        <p:blipFill rotWithShape="1">
          <a:blip r:embed="rId3"/>
          <a:srcRect t="234" b="234"/>
          <a:stretch/>
        </p:blipFill>
        <p:spPr>
          <a:xfrm>
            <a:off x="6028180" y="1277918"/>
            <a:ext cx="2593687" cy="2581549"/>
          </a:xfrm>
          <a:prstGeom prst="rect">
            <a:avLst/>
          </a:prstGeom>
          <a:noFill/>
        </p:spPr>
      </p:pic>
      <p:sp>
        <p:nvSpPr>
          <p:cNvPr id="121" name="Rectangle 120">
            <a:extLst>
              <a:ext uri="{FF2B5EF4-FFF2-40B4-BE49-F238E27FC236}">
                <a16:creationId xmlns:a16="http://schemas.microsoft.com/office/drawing/2014/main" id="{DC8C6883-513A-4FE8-8B55-7AA2A13A9B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61898" y="569214"/>
            <a:ext cx="288036" cy="3998214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88910054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2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2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42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2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90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4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26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4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Rectangle 193">
            <a:extLst>
              <a:ext uri="{FF2B5EF4-FFF2-40B4-BE49-F238E27FC236}">
                <a16:creationId xmlns:a16="http://schemas.microsoft.com/office/drawing/2014/main" id="{C162DF2A-64D1-4AA9-BA42-8A4063EADE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1499"/>
            <a:ext cx="6856214" cy="40005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5D7C1373-63AF-4A75-909E-990E053566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52697" y="571499"/>
            <a:ext cx="2193988" cy="40005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98" name="Rectangle 197">
            <a:extLst>
              <a:ext uri="{FF2B5EF4-FFF2-40B4-BE49-F238E27FC236}">
                <a16:creationId xmlns:a16="http://schemas.microsoft.com/office/drawing/2014/main" id="{B4B5CC49-6FAE-42FA-99B6-A3FDA8C688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48" name="Google Shape;4348;p42"/>
          <p:cNvSpPr txBox="1">
            <a:spLocks noGrp="1"/>
          </p:cNvSpPr>
          <p:nvPr>
            <p:ph type="title"/>
          </p:nvPr>
        </p:nvSpPr>
        <p:spPr>
          <a:xfrm>
            <a:off x="1277471" y="812799"/>
            <a:ext cx="4132221" cy="3517900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algn="r">
              <a:spcBef>
                <a:spcPct val="0"/>
              </a:spcBef>
            </a:pPr>
            <a:r>
              <a:rPr lang="en-US" sz="3800" spc="-100">
                <a:solidFill>
                  <a:schemeClr val="tx1">
                    <a:lumMod val="75000"/>
                    <a:lumOff val="25000"/>
                  </a:schemeClr>
                </a:solidFill>
              </a:rPr>
              <a:t>. “</a:t>
            </a:r>
            <a:r>
              <a:rPr lang="en-US" sz="3800" i="1" spc="-100">
                <a:solidFill>
                  <a:schemeClr val="tx1">
                    <a:lumMod val="75000"/>
                    <a:lumOff val="25000"/>
                  </a:schemeClr>
                </a:solidFill>
              </a:rPr>
              <a:t>Technology is best when it brings people together.</a:t>
            </a:r>
            <a:r>
              <a:rPr lang="en-US" sz="3800" spc="-100">
                <a:solidFill>
                  <a:schemeClr val="tx1">
                    <a:lumMod val="75000"/>
                    <a:lumOff val="25000"/>
                  </a:schemeClr>
                </a:solidFill>
              </a:rPr>
              <a:t>”</a:t>
            </a:r>
            <a:br>
              <a:rPr lang="en-US" sz="3800" spc="-10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3800" spc="-100">
                <a:solidFill>
                  <a:schemeClr val="tx1">
                    <a:lumMod val="75000"/>
                    <a:lumOff val="25000"/>
                  </a:schemeClr>
                </a:solidFill>
              </a:rPr>
              <a:t>                       </a:t>
            </a:r>
            <a:br>
              <a:rPr lang="en-US" sz="3800" spc="-10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3800" spc="-100">
                <a:solidFill>
                  <a:schemeClr val="tx1">
                    <a:lumMod val="75000"/>
                    <a:lumOff val="25000"/>
                  </a:schemeClr>
                </a:solidFill>
              </a:rPr>
              <a:t>    - </a:t>
            </a:r>
            <a:r>
              <a:rPr lang="en-US" sz="3800" i="1" spc="-100">
                <a:solidFill>
                  <a:schemeClr val="tx1">
                    <a:lumMod val="75000"/>
                    <a:lumOff val="25000"/>
                  </a:schemeClr>
                </a:solidFill>
              </a:rPr>
              <a:t>Matt Mullenweg</a:t>
            </a:r>
          </a:p>
        </p:txBody>
      </p:sp>
      <p:sp>
        <p:nvSpPr>
          <p:cNvPr id="4349" name="Google Shape;4349;p42"/>
          <p:cNvSpPr txBox="1">
            <a:spLocks noGrp="1"/>
          </p:cNvSpPr>
          <p:nvPr>
            <p:ph type="subTitle" idx="1"/>
          </p:nvPr>
        </p:nvSpPr>
        <p:spPr>
          <a:xfrm>
            <a:off x="5892291" y="812799"/>
            <a:ext cx="2630741" cy="3517900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algn="l">
              <a:spcBef>
                <a:spcPts val="1200"/>
              </a:spcBef>
              <a:spcAft>
                <a:spcPts val="0"/>
              </a:spcAft>
            </a:pPr>
            <a:endParaRPr lang="en-US" sz="21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0" name="Rectangle 199">
            <a:extLst>
              <a:ext uri="{FF2B5EF4-FFF2-40B4-BE49-F238E27FC236}">
                <a16:creationId xmlns:a16="http://schemas.microsoft.com/office/drawing/2014/main" id="{E6BC9B4A-2119-4645-B4CA-7817D5FAF4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1499"/>
            <a:ext cx="965200" cy="40005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02" name="Straight Connector 201">
            <a:extLst>
              <a:ext uri="{FF2B5EF4-FFF2-40B4-BE49-F238E27FC236}">
                <a16:creationId xmlns:a16="http://schemas.microsoft.com/office/drawing/2014/main" id="{158D888F-D87A-4C3C-BD82-273E4C8C5E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0992" y="1564260"/>
            <a:ext cx="0" cy="201498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Rectangle 203">
            <a:extLst>
              <a:ext uri="{FF2B5EF4-FFF2-40B4-BE49-F238E27FC236}">
                <a16:creationId xmlns:a16="http://schemas.microsoft.com/office/drawing/2014/main" id="{99A2CD81-3BB6-4ED6-A50F-DC14F37A9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64333" y="575868"/>
            <a:ext cx="381009" cy="3996130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36940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48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3" name="Google Shape;4333;p4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u="sng" dirty="0">
                <a:solidFill>
                  <a:schemeClr val="tx1"/>
                </a:solidFill>
                <a:latin typeface="Times New Roman"/>
                <a:cs typeface="Times New Roman"/>
              </a:rPr>
              <a:t>Draw your dreams into reality.</a:t>
            </a:r>
          </a:p>
        </p:txBody>
      </p:sp>
      <p:sp>
        <p:nvSpPr>
          <p:cNvPr id="4334" name="Google Shape;4334;p40"/>
          <p:cNvSpPr txBox="1">
            <a:spLocks noGrp="1"/>
          </p:cNvSpPr>
          <p:nvPr>
            <p:ph type="subTitle" idx="1"/>
          </p:nvPr>
        </p:nvSpPr>
        <p:spPr>
          <a:xfrm>
            <a:off x="5261250" y="2940325"/>
            <a:ext cx="3013500" cy="52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dirty="0"/>
              <a:t>   </a:t>
            </a:r>
            <a:r>
              <a:rPr lang="en" i="1" dirty="0">
                <a:solidFill>
                  <a:schemeClr val="tx1"/>
                </a:solidFill>
                <a:latin typeface="Times New Roman"/>
                <a:cs typeface="Times New Roman"/>
              </a:rPr>
              <a:t>      Inspired by Patti Dobrowolski</a:t>
            </a:r>
          </a:p>
        </p:txBody>
      </p:sp>
      <p:grpSp>
        <p:nvGrpSpPr>
          <p:cNvPr id="4336" name="Google Shape;4336;p40"/>
          <p:cNvGrpSpPr/>
          <p:nvPr/>
        </p:nvGrpSpPr>
        <p:grpSpPr>
          <a:xfrm>
            <a:off x="713402" y="2939332"/>
            <a:ext cx="1661472" cy="1499355"/>
            <a:chOff x="-419716" y="4109573"/>
            <a:chExt cx="1949398" cy="1759187"/>
          </a:xfrm>
        </p:grpSpPr>
        <p:sp>
          <p:nvSpPr>
            <p:cNvPr id="4337" name="Google Shape;4337;p40"/>
            <p:cNvSpPr/>
            <p:nvPr/>
          </p:nvSpPr>
          <p:spPr>
            <a:xfrm>
              <a:off x="-419716" y="4109573"/>
              <a:ext cx="1759447" cy="1759187"/>
            </a:xfrm>
            <a:custGeom>
              <a:avLst/>
              <a:gdLst/>
              <a:ahLst/>
              <a:cxnLst/>
              <a:rect l="l" t="t" r="r" b="b"/>
              <a:pathLst>
                <a:path w="81249" h="81237" extrusionOk="0">
                  <a:moveTo>
                    <a:pt x="75784" y="56007"/>
                  </a:moveTo>
                  <a:lnTo>
                    <a:pt x="25230" y="5453"/>
                  </a:lnTo>
                  <a:cubicBezTo>
                    <a:pt x="19765" y="0"/>
                    <a:pt x="10931" y="0"/>
                    <a:pt x="5466" y="5453"/>
                  </a:cubicBezTo>
                  <a:lnTo>
                    <a:pt x="5466" y="5453"/>
                  </a:lnTo>
                  <a:cubicBezTo>
                    <a:pt x="13" y="10906"/>
                    <a:pt x="1" y="19764"/>
                    <a:pt x="5466" y="25217"/>
                  </a:cubicBezTo>
                  <a:lnTo>
                    <a:pt x="56032" y="75783"/>
                  </a:lnTo>
                  <a:cubicBezTo>
                    <a:pt x="61485" y="81236"/>
                    <a:pt x="70331" y="81236"/>
                    <a:pt x="75784" y="75771"/>
                  </a:cubicBezTo>
                  <a:cubicBezTo>
                    <a:pt x="81249" y="70318"/>
                    <a:pt x="81249" y="61472"/>
                    <a:pt x="75784" y="56007"/>
                  </a:cubicBez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3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8" name="Google Shape;4338;p40"/>
            <p:cNvSpPr/>
            <p:nvPr/>
          </p:nvSpPr>
          <p:spPr>
            <a:xfrm>
              <a:off x="-116563" y="4230989"/>
              <a:ext cx="1646245" cy="1589233"/>
            </a:xfrm>
            <a:custGeom>
              <a:avLst/>
              <a:gdLst/>
              <a:ahLst/>
              <a:cxnLst/>
              <a:rect l="l" t="t" r="r" b="b"/>
              <a:pathLst>
                <a:path w="54055" h="52183" extrusionOk="0">
                  <a:moveTo>
                    <a:pt x="10510" y="759"/>
                  </a:moveTo>
                  <a:cubicBezTo>
                    <a:pt x="12828" y="759"/>
                    <a:pt x="15036" y="1686"/>
                    <a:pt x="16669" y="3331"/>
                  </a:cubicBezTo>
                  <a:lnTo>
                    <a:pt x="49804" y="36454"/>
                  </a:lnTo>
                  <a:cubicBezTo>
                    <a:pt x="53233" y="39883"/>
                    <a:pt x="53233" y="45431"/>
                    <a:pt x="49804" y="48860"/>
                  </a:cubicBezTo>
                  <a:cubicBezTo>
                    <a:pt x="48090" y="50575"/>
                    <a:pt x="45842" y="51432"/>
                    <a:pt x="43595" y="51432"/>
                  </a:cubicBezTo>
                  <a:cubicBezTo>
                    <a:pt x="41348" y="51432"/>
                    <a:pt x="39100" y="50575"/>
                    <a:pt x="37386" y="48860"/>
                  </a:cubicBezTo>
                  <a:lnTo>
                    <a:pt x="4263" y="15737"/>
                  </a:lnTo>
                  <a:cubicBezTo>
                    <a:pt x="1750" y="13225"/>
                    <a:pt x="1012" y="9451"/>
                    <a:pt x="2370" y="6177"/>
                  </a:cubicBezTo>
                  <a:cubicBezTo>
                    <a:pt x="3727" y="2902"/>
                    <a:pt x="6918" y="759"/>
                    <a:pt x="10466" y="759"/>
                  </a:cubicBezTo>
                  <a:cubicBezTo>
                    <a:pt x="10481" y="759"/>
                    <a:pt x="10495" y="759"/>
                    <a:pt x="10510" y="759"/>
                  </a:cubicBezTo>
                  <a:close/>
                  <a:moveTo>
                    <a:pt x="10470" y="0"/>
                  </a:moveTo>
                  <a:cubicBezTo>
                    <a:pt x="8031" y="0"/>
                    <a:pt x="5590" y="932"/>
                    <a:pt x="3727" y="2795"/>
                  </a:cubicBezTo>
                  <a:cubicBezTo>
                    <a:pt x="0" y="6510"/>
                    <a:pt x="0" y="12546"/>
                    <a:pt x="3727" y="16273"/>
                  </a:cubicBezTo>
                  <a:lnTo>
                    <a:pt x="36850" y="49396"/>
                  </a:lnTo>
                  <a:cubicBezTo>
                    <a:pt x="38626" y="51172"/>
                    <a:pt x="41037" y="52182"/>
                    <a:pt x="43545" y="52182"/>
                  </a:cubicBezTo>
                  <a:cubicBezTo>
                    <a:pt x="43560" y="52182"/>
                    <a:pt x="43574" y="52182"/>
                    <a:pt x="43589" y="52182"/>
                  </a:cubicBezTo>
                  <a:cubicBezTo>
                    <a:pt x="43604" y="52182"/>
                    <a:pt x="43618" y="52182"/>
                    <a:pt x="43633" y="52182"/>
                  </a:cubicBezTo>
                  <a:cubicBezTo>
                    <a:pt x="46153" y="52182"/>
                    <a:pt x="48552" y="51172"/>
                    <a:pt x="50340" y="49396"/>
                  </a:cubicBezTo>
                  <a:cubicBezTo>
                    <a:pt x="54055" y="45681"/>
                    <a:pt x="54055" y="39645"/>
                    <a:pt x="50340" y="35918"/>
                  </a:cubicBezTo>
                  <a:lnTo>
                    <a:pt x="17205" y="2795"/>
                  </a:lnTo>
                  <a:cubicBezTo>
                    <a:pt x="15347" y="932"/>
                    <a:pt x="12910" y="0"/>
                    <a:pt x="104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2" descr="A picture containing drawing&#10;&#10;Description automatically generated">
            <a:extLst>
              <a:ext uri="{FF2B5EF4-FFF2-40B4-BE49-F238E27FC236}">
                <a16:creationId xmlns:a16="http://schemas.microsoft.com/office/drawing/2014/main" id="{15F26B15-AC83-424D-B274-7C737363EA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788" y="604838"/>
            <a:ext cx="3571875" cy="3705225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4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4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33" grpId="0"/>
      <p:bldP spid="433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8" name="Google Shape;4758;p6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/>
              <a:t>How to perform.</a:t>
            </a:r>
            <a:endParaRPr/>
          </a:p>
        </p:txBody>
      </p:sp>
      <p:sp>
        <p:nvSpPr>
          <p:cNvPr id="4757" name="Google Shape;4757;p63"/>
          <p:cNvSpPr txBox="1">
            <a:spLocks noGrp="1"/>
          </p:cNvSpPr>
          <p:nvPr>
            <p:ph type="subTitle" idx="2"/>
          </p:nvPr>
        </p:nvSpPr>
        <p:spPr>
          <a:xfrm>
            <a:off x="2580975" y="1397325"/>
            <a:ext cx="3756000" cy="90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dirty="0">
                <a:solidFill>
                  <a:schemeClr val="tx1"/>
                </a:solidFill>
                <a:latin typeface="Times New Roman"/>
                <a:cs typeface="Times New Roman"/>
              </a:rPr>
              <a:t>1. A participant will be asked to take a pen and paper and draw what he wants to become in the future on that paper</a:t>
            </a:r>
          </a:p>
        </p:txBody>
      </p:sp>
      <p:sp>
        <p:nvSpPr>
          <p:cNvPr id="4755" name="Google Shape;4755;p63"/>
          <p:cNvSpPr txBox="1">
            <a:spLocks noGrp="1"/>
          </p:cNvSpPr>
          <p:nvPr>
            <p:ph type="subTitle" idx="4"/>
          </p:nvPr>
        </p:nvSpPr>
        <p:spPr>
          <a:xfrm>
            <a:off x="3302375" y="3099461"/>
            <a:ext cx="3594075" cy="90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dirty="0">
                <a:solidFill>
                  <a:schemeClr val="tx1"/>
                </a:solidFill>
                <a:latin typeface="Times New Roman"/>
                <a:cs typeface="Times New Roman"/>
              </a:rPr>
              <a:t>2. Now, a volunteer will be asked to predict the person's goals and thoughts from the image the participant has drawn</a:t>
            </a:r>
            <a:endParaRPr lang="en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pic>
        <p:nvPicPr>
          <p:cNvPr id="4759" name="Google Shape;4759;p63"/>
          <p:cNvPicPr preferRelativeResize="0"/>
          <p:nvPr/>
        </p:nvPicPr>
        <p:blipFill rotWithShape="1">
          <a:blip r:embed="rId3">
            <a:alphaModFix/>
          </a:blip>
          <a:srcRect l="11215" t="25311" r="13917" b="178"/>
          <a:stretch/>
        </p:blipFill>
        <p:spPr>
          <a:xfrm>
            <a:off x="713398" y="1317001"/>
            <a:ext cx="1458000" cy="1451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4760" name="Google Shape;4760;p63"/>
          <p:cNvPicPr preferRelativeResize="0"/>
          <p:nvPr/>
        </p:nvPicPr>
        <p:blipFill rotWithShape="1">
          <a:blip r:embed="rId4">
            <a:alphaModFix/>
          </a:blip>
          <a:srcRect l="12754" t="7345" r="15591" b="7337"/>
          <a:stretch/>
        </p:blipFill>
        <p:spPr>
          <a:xfrm>
            <a:off x="6972598" y="2904837"/>
            <a:ext cx="1458000" cy="1451100"/>
          </a:xfrm>
          <a:prstGeom prst="ellipse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85828457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7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47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57" grpId="0"/>
      <p:bldP spid="475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8" name="Google Shape;4758;p6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/>
              <a:t>How to perform.</a:t>
            </a:r>
            <a:endParaRPr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A800CE-291F-4E18-B247-A017A194D9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42900" y="1605600"/>
            <a:ext cx="2620200" cy="347100"/>
          </a:xfr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r>
              <a:rPr lang="en" dirty="0"/>
              <a:t>  In this way, through team work, participants will learn the value of management and team work.</a:t>
            </a:r>
            <a:endParaRPr lang="en-US" dirty="0"/>
          </a:p>
        </p:txBody>
      </p:sp>
      <p:sp>
        <p:nvSpPr>
          <p:cNvPr id="4754" name="Google Shape;4754;p63"/>
          <p:cNvSpPr txBox="1">
            <a:spLocks noGrp="1"/>
          </p:cNvSpPr>
          <p:nvPr>
            <p:ph type="subTitle" idx="3"/>
          </p:nvPr>
        </p:nvSpPr>
        <p:spPr>
          <a:xfrm>
            <a:off x="4228625" y="3545292"/>
            <a:ext cx="2620200" cy="34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-GB">
                <a:latin typeface="Comic Sans MS"/>
              </a:rPr>
              <a:t>And, this interactive activity will make the environment warm and friendly among all.</a:t>
            </a:r>
            <a:endParaRPr lang="en-US"/>
          </a:p>
        </p:txBody>
      </p:sp>
      <p:pic>
        <p:nvPicPr>
          <p:cNvPr id="4759" name="Google Shape;4759;p63"/>
          <p:cNvPicPr preferRelativeResize="0"/>
          <p:nvPr/>
        </p:nvPicPr>
        <p:blipFill rotWithShape="1">
          <a:blip r:embed="rId3">
            <a:alphaModFix/>
          </a:blip>
          <a:srcRect l="11215" t="25311" r="13917" b="178"/>
          <a:stretch/>
        </p:blipFill>
        <p:spPr>
          <a:xfrm>
            <a:off x="713398" y="1317001"/>
            <a:ext cx="1458000" cy="1451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4760" name="Google Shape;4760;p63"/>
          <p:cNvPicPr preferRelativeResize="0"/>
          <p:nvPr/>
        </p:nvPicPr>
        <p:blipFill rotWithShape="1">
          <a:blip r:embed="rId4">
            <a:alphaModFix/>
          </a:blip>
          <a:srcRect l="12754" t="7345" r="15591" b="7337"/>
          <a:stretch/>
        </p:blipFill>
        <p:spPr>
          <a:xfrm>
            <a:off x="6972598" y="2904837"/>
            <a:ext cx="1458000" cy="14511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0" name="TextBox 1">
            <a:extLst>
              <a:ext uri="{FF2B5EF4-FFF2-40B4-BE49-F238E27FC236}">
                <a16:creationId xmlns:a16="http://schemas.microsoft.com/office/drawing/2014/main" id="{0C3F2927-538E-4857-830F-9B7D1B9C3118}"/>
              </a:ext>
            </a:extLst>
          </p:cNvPr>
          <p:cNvSpPr txBox="1"/>
          <p:nvPr/>
        </p:nvSpPr>
        <p:spPr>
          <a:xfrm>
            <a:off x="3200400" y="2343150"/>
            <a:ext cx="2743200" cy="30777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GB" dirty="0">
              <a:solidFill>
                <a:srgbClr val="595959"/>
              </a:solidFill>
              <a:latin typeface="Corbel"/>
            </a:endParaRPr>
          </a:p>
        </p:txBody>
      </p:sp>
      <p:sp>
        <p:nvSpPr>
          <p:cNvPr id="11" name="TextBox 1">
            <a:extLst>
              <a:ext uri="{FF2B5EF4-FFF2-40B4-BE49-F238E27FC236}">
                <a16:creationId xmlns:a16="http://schemas.microsoft.com/office/drawing/2014/main" id="{0C3F2927-538E-4857-830F-9B7D1B9C3118}"/>
              </a:ext>
            </a:extLst>
          </p:cNvPr>
          <p:cNvSpPr txBox="1"/>
          <p:nvPr/>
        </p:nvSpPr>
        <p:spPr>
          <a:xfrm>
            <a:off x="3343275" y="2486025"/>
            <a:ext cx="2743200" cy="30777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GB" dirty="0">
              <a:solidFill>
                <a:srgbClr val="595959"/>
              </a:solidFill>
              <a:latin typeface="Corbe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42FDC6-7989-4204-8051-B98FB3363088}"/>
              </a:ext>
            </a:extLst>
          </p:cNvPr>
          <p:cNvSpPr txBox="1"/>
          <p:nvPr/>
        </p:nvSpPr>
        <p:spPr>
          <a:xfrm>
            <a:off x="4400550" y="3543300"/>
            <a:ext cx="274320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GB" sz="1600" dirty="0">
              <a:solidFill>
                <a:srgbClr val="1AB39F"/>
              </a:solidFill>
              <a:latin typeface="Comic Sans MS"/>
            </a:endParaRPr>
          </a:p>
        </p:txBody>
      </p:sp>
    </p:spTree>
    <p:extLst>
      <p:ext uri="{BB962C8B-B14F-4D97-AF65-F5344CB8AC3E}">
        <p14:creationId xmlns:p14="http://schemas.microsoft.com/office/powerpoint/2010/main" val="111755824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airplan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47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754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2" name="Google Shape;4382;p4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3600" i="1" u="sng" dirty="0">
                <a:solidFill>
                  <a:schemeClr val="tx1"/>
                </a:solidFill>
              </a:rPr>
              <a:t>Some Common Queries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1D9376B-451C-4CA9-8A88-DE462CB33C05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737400" y="1817208"/>
            <a:ext cx="2353200" cy="893011"/>
          </a:xfrm>
        </p:spPr>
        <p:txBody>
          <a:bodyPr/>
          <a:lstStyle/>
          <a:p>
            <a:r>
              <a:rPr lang="en-GB" sz="2800" dirty="0">
                <a:solidFill>
                  <a:schemeClr val="tx1"/>
                </a:solidFill>
              </a:rPr>
              <a:t>Why DSC</a:t>
            </a:r>
          </a:p>
        </p:txBody>
      </p:sp>
      <p:sp>
        <p:nvSpPr>
          <p:cNvPr id="4387" name="Google Shape;4387;p45"/>
          <p:cNvSpPr txBox="1">
            <a:spLocks noGrp="1"/>
          </p:cNvSpPr>
          <p:nvPr>
            <p:ph type="subTitle" idx="5"/>
          </p:nvPr>
        </p:nvSpPr>
        <p:spPr>
          <a:xfrm>
            <a:off x="6053400" y="1876918"/>
            <a:ext cx="2353200" cy="76506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" sz="2400">
                <a:solidFill>
                  <a:schemeClr val="tx1"/>
                </a:solidFill>
              </a:rPr>
              <a:t>Skills Required</a:t>
            </a:r>
          </a:p>
        </p:txBody>
      </p:sp>
      <p:sp>
        <p:nvSpPr>
          <p:cNvPr id="4389" name="Google Shape;4389;p45"/>
          <p:cNvSpPr txBox="1">
            <a:spLocks noGrp="1"/>
          </p:cNvSpPr>
          <p:nvPr>
            <p:ph type="subTitle" idx="7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/>
          </a:p>
          <a:p>
            <a:pPr marL="0" indent="0"/>
            <a:endParaRPr lang="en"/>
          </a:p>
          <a:p>
            <a:pPr marL="0" indent="0"/>
            <a:endParaRPr lang="en" dirty="0">
              <a:solidFill>
                <a:schemeClr val="tx1"/>
              </a:solidFill>
            </a:endParaRPr>
          </a:p>
          <a:p>
            <a:pPr marL="0" indent="0"/>
            <a:r>
              <a:rPr lang="en">
                <a:solidFill>
                  <a:schemeClr val="tx1"/>
                </a:solidFill>
              </a:rPr>
              <a:t>Social Media Handles</a:t>
            </a:r>
          </a:p>
        </p:txBody>
      </p:sp>
      <p:sp>
        <p:nvSpPr>
          <p:cNvPr id="4391" name="Google Shape;4391;p45"/>
          <p:cNvSpPr txBox="1">
            <a:spLocks noGrp="1"/>
          </p:cNvSpPr>
          <p:nvPr>
            <p:ph type="subTitle" idx="9"/>
          </p:nvPr>
        </p:nvSpPr>
        <p:spPr>
          <a:xfrm>
            <a:off x="737400" y="3325034"/>
            <a:ext cx="2353200" cy="90154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" sz="2400">
                <a:solidFill>
                  <a:schemeClr val="tx1"/>
                </a:solidFill>
              </a:rPr>
              <a:t>Recruitment</a:t>
            </a:r>
          </a:p>
        </p:txBody>
      </p:sp>
      <p:sp>
        <p:nvSpPr>
          <p:cNvPr id="4393" name="Google Shape;4393;p45"/>
          <p:cNvSpPr txBox="1">
            <a:spLocks noGrp="1"/>
          </p:cNvSpPr>
          <p:nvPr>
            <p:ph type="subTitle" idx="14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endParaRPr lang="en"/>
          </a:p>
          <a:p>
            <a:pPr marL="0" indent="0"/>
            <a:endParaRPr lang="en"/>
          </a:p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tx1"/>
                </a:solidFill>
              </a:rPr>
              <a:t>Achievements</a:t>
            </a:r>
          </a:p>
        </p:txBody>
      </p:sp>
      <p:sp>
        <p:nvSpPr>
          <p:cNvPr id="4412" name="Google Shape;4412;p45"/>
          <p:cNvSpPr/>
          <p:nvPr/>
        </p:nvSpPr>
        <p:spPr>
          <a:xfrm>
            <a:off x="7090838" y="3186164"/>
            <a:ext cx="52491" cy="39764"/>
          </a:xfrm>
          <a:custGeom>
            <a:avLst/>
            <a:gdLst/>
            <a:ahLst/>
            <a:cxnLst/>
            <a:rect l="l" t="t" r="r" b="b"/>
            <a:pathLst>
              <a:path w="2982" h="2259" extrusionOk="0">
                <a:moveTo>
                  <a:pt x="1" y="0"/>
                </a:moveTo>
                <a:lnTo>
                  <a:pt x="1" y="563"/>
                </a:lnTo>
                <a:cubicBezTo>
                  <a:pt x="1" y="1500"/>
                  <a:pt x="756" y="2256"/>
                  <a:pt x="1693" y="2259"/>
                </a:cubicBezTo>
                <a:lnTo>
                  <a:pt x="2982" y="2259"/>
                </a:lnTo>
                <a:cubicBezTo>
                  <a:pt x="2711" y="1527"/>
                  <a:pt x="2515" y="768"/>
                  <a:pt x="240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89BB449E-28F6-41B9-AF6D-912305D8CB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95400" y="2038985"/>
            <a:ext cx="2353200" cy="347100"/>
          </a:xfrm>
        </p:spPr>
        <p:txBody>
          <a:bodyPr/>
          <a:lstStyle/>
          <a:p>
            <a:r>
              <a:rPr lang="en-GB" sz="2400">
                <a:solidFill>
                  <a:schemeClr val="tx1"/>
                </a:solidFill>
              </a:rPr>
              <a:t>Opportunities</a:t>
            </a:r>
          </a:p>
        </p:txBody>
      </p:sp>
      <p:pic>
        <p:nvPicPr>
          <p:cNvPr id="5" name="Graphic 5" descr="Help">
            <a:extLst>
              <a:ext uri="{FF2B5EF4-FFF2-40B4-BE49-F238E27FC236}">
                <a16:creationId xmlns:a16="http://schemas.microsoft.com/office/drawing/2014/main" id="{1F77F276-15EA-4936-AA52-311E674FB4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25539" y="1039789"/>
            <a:ext cx="914400" cy="914400"/>
          </a:xfrm>
          <a:prstGeom prst="rect">
            <a:avLst/>
          </a:prstGeom>
        </p:spPr>
      </p:pic>
      <p:pic>
        <p:nvPicPr>
          <p:cNvPr id="6" name="Graphic 7" descr="Atom">
            <a:extLst>
              <a:ext uri="{FF2B5EF4-FFF2-40B4-BE49-F238E27FC236}">
                <a16:creationId xmlns:a16="http://schemas.microsoft.com/office/drawing/2014/main" id="{B77A1B76-4C3E-44EF-AEBC-03F67E69B2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986852" y="1022729"/>
            <a:ext cx="914400" cy="914400"/>
          </a:xfrm>
          <a:prstGeom prst="rect">
            <a:avLst/>
          </a:prstGeom>
        </p:spPr>
      </p:pic>
      <p:pic>
        <p:nvPicPr>
          <p:cNvPr id="8" name="Graphic 9" descr="Bullseye">
            <a:extLst>
              <a:ext uri="{FF2B5EF4-FFF2-40B4-BE49-F238E27FC236}">
                <a16:creationId xmlns:a16="http://schemas.microsoft.com/office/drawing/2014/main" id="{34556D9F-3E4A-49B5-8FC2-145C94BDA32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55240" y="1039789"/>
            <a:ext cx="914400" cy="914400"/>
          </a:xfrm>
          <a:prstGeom prst="rect">
            <a:avLst/>
          </a:prstGeom>
        </p:spPr>
      </p:pic>
      <p:pic>
        <p:nvPicPr>
          <p:cNvPr id="10" name="Graphic 11" descr="Handshake">
            <a:extLst>
              <a:ext uri="{FF2B5EF4-FFF2-40B4-BE49-F238E27FC236}">
                <a16:creationId xmlns:a16="http://schemas.microsoft.com/office/drawing/2014/main" id="{54F39089-4BAB-4C80-AE6D-03978CD2379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368188" y="2703110"/>
            <a:ext cx="914400" cy="914400"/>
          </a:xfrm>
          <a:prstGeom prst="rect">
            <a:avLst/>
          </a:prstGeom>
        </p:spPr>
      </p:pic>
      <p:pic>
        <p:nvPicPr>
          <p:cNvPr id="12" name="Graphic 12" descr="Chat">
            <a:extLst>
              <a:ext uri="{FF2B5EF4-FFF2-40B4-BE49-F238E27FC236}">
                <a16:creationId xmlns:a16="http://schemas.microsoft.com/office/drawing/2014/main" id="{A762963F-C8C8-40D8-A555-C8E78E01861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165979" y="2575162"/>
            <a:ext cx="914400" cy="914400"/>
          </a:xfrm>
          <a:prstGeom prst="rect">
            <a:avLst/>
          </a:prstGeom>
        </p:spPr>
      </p:pic>
      <p:pic>
        <p:nvPicPr>
          <p:cNvPr id="13" name="Graphic 13" descr="Ribbon">
            <a:extLst>
              <a:ext uri="{FF2B5EF4-FFF2-40B4-BE49-F238E27FC236}">
                <a16:creationId xmlns:a16="http://schemas.microsoft.com/office/drawing/2014/main" id="{7F2980BE-D21C-4DBF-82C2-59A9D49D975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827292" y="246427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48942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3250">
        <p15:prstTrans prst="origami"/>
      </p:transition>
    </mc:Choice>
    <mc:Fallback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A group of people posing for the camera&#10;&#10;Description automatically generated">
            <a:extLst>
              <a:ext uri="{FF2B5EF4-FFF2-40B4-BE49-F238E27FC236}">
                <a16:creationId xmlns:a16="http://schemas.microsoft.com/office/drawing/2014/main" id="{10914B0B-9C73-4271-B4AD-D3AE2E4EB5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899" y="482600"/>
            <a:ext cx="3140121" cy="2692654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4F685EBF-8A11-44CF-897E-0127C2D852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9616" y="1581405"/>
            <a:ext cx="3477057" cy="308774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55A7244-95D9-434E-804E-C706D3030E4D}"/>
              </a:ext>
            </a:extLst>
          </p:cNvPr>
          <p:cNvSpPr txBox="1"/>
          <p:nvPr/>
        </p:nvSpPr>
        <p:spPr>
          <a:xfrm>
            <a:off x="4522527" y="440993"/>
            <a:ext cx="3715602" cy="70788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000" dirty="0">
                <a:latin typeface="Comic Sans MS"/>
                <a:cs typeface="Arial"/>
              </a:rPr>
              <a:t>We hope you had a </a:t>
            </a:r>
            <a:r>
              <a:rPr lang="en-GB" sz="2000">
                <a:latin typeface="Comic Sans MS"/>
                <a:cs typeface="Arial"/>
              </a:rPr>
              <a:t>memorable experience.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0AF2F1-0B24-47B8-BF82-8EF257464B84}"/>
              </a:ext>
            </a:extLst>
          </p:cNvPr>
          <p:cNvSpPr txBox="1"/>
          <p:nvPr/>
        </p:nvSpPr>
        <p:spPr>
          <a:xfrm>
            <a:off x="366358" y="3664744"/>
            <a:ext cx="3715603" cy="83099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400" dirty="0">
                <a:latin typeface="Comic Sans MS"/>
                <a:cs typeface="Arial"/>
              </a:rPr>
              <a:t>Lets connect, learn, </a:t>
            </a:r>
            <a:r>
              <a:rPr lang="en-GB" sz="2400">
                <a:latin typeface="Comic Sans MS"/>
                <a:cs typeface="Arial"/>
              </a:rPr>
              <a:t>and grow together!</a:t>
            </a:r>
          </a:p>
        </p:txBody>
      </p:sp>
    </p:spTree>
    <p:extLst>
      <p:ext uri="{BB962C8B-B14F-4D97-AF65-F5344CB8AC3E}">
        <p14:creationId xmlns:p14="http://schemas.microsoft.com/office/powerpoint/2010/main" val="1113383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5" name="Google Shape;4765;p64"/>
          <p:cNvSpPr txBox="1">
            <a:spLocks noGrp="1"/>
          </p:cNvSpPr>
          <p:nvPr>
            <p:ph type="ctrTitle"/>
          </p:nvPr>
        </p:nvSpPr>
        <p:spPr>
          <a:xfrm>
            <a:off x="266300" y="737700"/>
            <a:ext cx="4182900" cy="97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</a:rPr>
              <a:t>Thanks!</a:t>
            </a:r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4769" name="Google Shape;4769;p64"/>
          <p:cNvGrpSpPr/>
          <p:nvPr/>
        </p:nvGrpSpPr>
        <p:grpSpPr>
          <a:xfrm>
            <a:off x="2284991" y="2933068"/>
            <a:ext cx="276889" cy="276889"/>
            <a:chOff x="1379798" y="1723250"/>
            <a:chExt cx="397887" cy="397887"/>
          </a:xfrm>
        </p:grpSpPr>
        <p:sp>
          <p:nvSpPr>
            <p:cNvPr id="4770" name="Google Shape;4770;p64"/>
            <p:cNvSpPr/>
            <p:nvPr/>
          </p:nvSpPr>
          <p:spPr>
            <a:xfrm>
              <a:off x="1462169" y="1793977"/>
              <a:ext cx="23354" cy="23312"/>
            </a:xfrm>
            <a:custGeom>
              <a:avLst/>
              <a:gdLst/>
              <a:ahLst/>
              <a:cxnLst/>
              <a:rect l="l" t="t" r="r" b="b"/>
              <a:pathLst>
                <a:path w="1119" h="1117" extrusionOk="0">
                  <a:moveTo>
                    <a:pt x="559" y="1"/>
                  </a:moveTo>
                  <a:cubicBezTo>
                    <a:pt x="251" y="1"/>
                    <a:pt x="0" y="250"/>
                    <a:pt x="0" y="558"/>
                  </a:cubicBezTo>
                  <a:cubicBezTo>
                    <a:pt x="0" y="866"/>
                    <a:pt x="251" y="1117"/>
                    <a:pt x="559" y="1117"/>
                  </a:cubicBezTo>
                  <a:cubicBezTo>
                    <a:pt x="867" y="1117"/>
                    <a:pt x="1118" y="866"/>
                    <a:pt x="1118" y="558"/>
                  </a:cubicBezTo>
                  <a:cubicBezTo>
                    <a:pt x="1118" y="250"/>
                    <a:pt x="867" y="1"/>
                    <a:pt x="5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1" name="Google Shape;4771;p64"/>
            <p:cNvSpPr/>
            <p:nvPr/>
          </p:nvSpPr>
          <p:spPr>
            <a:xfrm>
              <a:off x="1379798" y="1723250"/>
              <a:ext cx="397887" cy="397887"/>
            </a:xfrm>
            <a:custGeom>
              <a:avLst/>
              <a:gdLst/>
              <a:ahLst/>
              <a:cxnLst/>
              <a:rect l="l" t="t" r="r" b="b"/>
              <a:pathLst>
                <a:path w="19065" h="19065" extrusionOk="0">
                  <a:moveTo>
                    <a:pt x="4506" y="2271"/>
                  </a:moveTo>
                  <a:cubicBezTo>
                    <a:pt x="5429" y="2271"/>
                    <a:pt x="6181" y="3023"/>
                    <a:pt x="6181" y="3947"/>
                  </a:cubicBezTo>
                  <a:cubicBezTo>
                    <a:pt x="6181" y="4872"/>
                    <a:pt x="5429" y="5622"/>
                    <a:pt x="4506" y="5622"/>
                  </a:cubicBezTo>
                  <a:cubicBezTo>
                    <a:pt x="3583" y="5622"/>
                    <a:pt x="2831" y="4872"/>
                    <a:pt x="2831" y="3947"/>
                  </a:cubicBezTo>
                  <a:cubicBezTo>
                    <a:pt x="2831" y="3023"/>
                    <a:pt x="3583" y="2271"/>
                    <a:pt x="4506" y="2271"/>
                  </a:cubicBezTo>
                  <a:close/>
                  <a:moveTo>
                    <a:pt x="5622" y="6740"/>
                  </a:moveTo>
                  <a:cubicBezTo>
                    <a:pt x="5932" y="6740"/>
                    <a:pt x="6181" y="6989"/>
                    <a:pt x="6181" y="7299"/>
                  </a:cubicBezTo>
                  <a:lnTo>
                    <a:pt x="6181" y="16234"/>
                  </a:lnTo>
                  <a:cubicBezTo>
                    <a:pt x="6181" y="16544"/>
                    <a:pt x="5932" y="16793"/>
                    <a:pt x="5622" y="16793"/>
                  </a:cubicBezTo>
                  <a:lnTo>
                    <a:pt x="3388" y="16793"/>
                  </a:lnTo>
                  <a:cubicBezTo>
                    <a:pt x="3080" y="16793"/>
                    <a:pt x="2831" y="16544"/>
                    <a:pt x="2831" y="16234"/>
                  </a:cubicBezTo>
                  <a:lnTo>
                    <a:pt x="2831" y="7299"/>
                  </a:lnTo>
                  <a:cubicBezTo>
                    <a:pt x="2831" y="6989"/>
                    <a:pt x="3080" y="6740"/>
                    <a:pt x="3388" y="6740"/>
                  </a:cubicBezTo>
                  <a:close/>
                  <a:moveTo>
                    <a:pt x="12596" y="6721"/>
                  </a:moveTo>
                  <a:cubicBezTo>
                    <a:pt x="12811" y="6721"/>
                    <a:pt x="13027" y="6739"/>
                    <a:pt x="13241" y="6774"/>
                  </a:cubicBezTo>
                  <a:cubicBezTo>
                    <a:pt x="15058" y="7069"/>
                    <a:pt x="16235" y="8557"/>
                    <a:pt x="16235" y="10223"/>
                  </a:cubicBezTo>
                  <a:lnTo>
                    <a:pt x="16235" y="16234"/>
                  </a:lnTo>
                  <a:cubicBezTo>
                    <a:pt x="16235" y="16544"/>
                    <a:pt x="15985" y="16793"/>
                    <a:pt x="15676" y="16793"/>
                  </a:cubicBezTo>
                  <a:lnTo>
                    <a:pt x="13441" y="16793"/>
                  </a:lnTo>
                  <a:cubicBezTo>
                    <a:pt x="13133" y="16793"/>
                    <a:pt x="12884" y="16544"/>
                    <a:pt x="12884" y="16234"/>
                  </a:cubicBezTo>
                  <a:lnTo>
                    <a:pt x="12884" y="11209"/>
                  </a:lnTo>
                  <a:cubicBezTo>
                    <a:pt x="12884" y="10593"/>
                    <a:pt x="12382" y="10091"/>
                    <a:pt x="11766" y="10091"/>
                  </a:cubicBezTo>
                  <a:cubicBezTo>
                    <a:pt x="11150" y="10091"/>
                    <a:pt x="10650" y="10593"/>
                    <a:pt x="10650" y="11209"/>
                  </a:cubicBezTo>
                  <a:lnTo>
                    <a:pt x="10650" y="16234"/>
                  </a:lnTo>
                  <a:cubicBezTo>
                    <a:pt x="10650" y="16544"/>
                    <a:pt x="10399" y="16793"/>
                    <a:pt x="10091" y="16793"/>
                  </a:cubicBezTo>
                  <a:lnTo>
                    <a:pt x="7857" y="16793"/>
                  </a:lnTo>
                  <a:cubicBezTo>
                    <a:pt x="7547" y="16793"/>
                    <a:pt x="7298" y="16544"/>
                    <a:pt x="7298" y="16234"/>
                  </a:cubicBezTo>
                  <a:lnTo>
                    <a:pt x="7298" y="7299"/>
                  </a:lnTo>
                  <a:cubicBezTo>
                    <a:pt x="7298" y="6989"/>
                    <a:pt x="7547" y="6740"/>
                    <a:pt x="7857" y="6740"/>
                  </a:cubicBezTo>
                  <a:lnTo>
                    <a:pt x="10091" y="6740"/>
                  </a:lnTo>
                  <a:cubicBezTo>
                    <a:pt x="10377" y="6740"/>
                    <a:pt x="10613" y="6956"/>
                    <a:pt x="10644" y="7234"/>
                  </a:cubicBezTo>
                  <a:cubicBezTo>
                    <a:pt x="11219" y="6901"/>
                    <a:pt x="11901" y="6721"/>
                    <a:pt x="12596" y="6721"/>
                  </a:cubicBezTo>
                  <a:close/>
                  <a:moveTo>
                    <a:pt x="2831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31" y="19065"/>
                  </a:cubicBezTo>
                  <a:lnTo>
                    <a:pt x="16235" y="19065"/>
                  </a:lnTo>
                  <a:cubicBezTo>
                    <a:pt x="17774" y="19065"/>
                    <a:pt x="19065" y="17775"/>
                    <a:pt x="19065" y="16234"/>
                  </a:cubicBezTo>
                  <a:lnTo>
                    <a:pt x="19065" y="2831"/>
                  </a:lnTo>
                  <a:cubicBezTo>
                    <a:pt x="19065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2" name="Google Shape;4772;p64"/>
            <p:cNvSpPr/>
            <p:nvPr/>
          </p:nvSpPr>
          <p:spPr>
            <a:xfrm>
              <a:off x="1555413" y="1886846"/>
              <a:ext cx="139912" cy="163558"/>
            </a:xfrm>
            <a:custGeom>
              <a:avLst/>
              <a:gdLst/>
              <a:ahLst/>
              <a:cxnLst/>
              <a:rect l="l" t="t" r="r" b="b"/>
              <a:pathLst>
                <a:path w="6704" h="7837" extrusionOk="0">
                  <a:moveTo>
                    <a:pt x="4182" y="0"/>
                  </a:moveTo>
                  <a:cubicBezTo>
                    <a:pt x="3474" y="0"/>
                    <a:pt x="2782" y="261"/>
                    <a:pt x="2332" y="711"/>
                  </a:cubicBezTo>
                  <a:cubicBezTo>
                    <a:pt x="2108" y="935"/>
                    <a:pt x="1938" y="1142"/>
                    <a:pt x="1686" y="1142"/>
                  </a:cubicBezTo>
                  <a:cubicBezTo>
                    <a:pt x="1618" y="1142"/>
                    <a:pt x="1544" y="1127"/>
                    <a:pt x="1462" y="1093"/>
                  </a:cubicBezTo>
                  <a:cubicBezTo>
                    <a:pt x="1253" y="1006"/>
                    <a:pt x="1117" y="803"/>
                    <a:pt x="1117" y="576"/>
                  </a:cubicBezTo>
                  <a:lnTo>
                    <a:pt x="1117" y="17"/>
                  </a:lnTo>
                  <a:lnTo>
                    <a:pt x="1" y="17"/>
                  </a:lnTo>
                  <a:lnTo>
                    <a:pt x="1" y="7836"/>
                  </a:lnTo>
                  <a:lnTo>
                    <a:pt x="1117" y="7836"/>
                  </a:lnTo>
                  <a:lnTo>
                    <a:pt x="1117" y="3370"/>
                  </a:lnTo>
                  <a:cubicBezTo>
                    <a:pt x="1117" y="2137"/>
                    <a:pt x="2120" y="1135"/>
                    <a:pt x="3351" y="1135"/>
                  </a:cubicBezTo>
                  <a:cubicBezTo>
                    <a:pt x="4584" y="1135"/>
                    <a:pt x="5585" y="2137"/>
                    <a:pt x="5585" y="3370"/>
                  </a:cubicBezTo>
                  <a:lnTo>
                    <a:pt x="5585" y="7836"/>
                  </a:lnTo>
                  <a:lnTo>
                    <a:pt x="6703" y="7836"/>
                  </a:lnTo>
                  <a:lnTo>
                    <a:pt x="6703" y="2384"/>
                  </a:lnTo>
                  <a:cubicBezTo>
                    <a:pt x="6703" y="1266"/>
                    <a:pt x="5932" y="245"/>
                    <a:pt x="4648" y="38"/>
                  </a:cubicBezTo>
                  <a:cubicBezTo>
                    <a:pt x="4493" y="13"/>
                    <a:pt x="4337" y="0"/>
                    <a:pt x="41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3" name="Google Shape;4773;p64"/>
            <p:cNvSpPr/>
            <p:nvPr/>
          </p:nvSpPr>
          <p:spPr>
            <a:xfrm>
              <a:off x="1462169" y="1887200"/>
              <a:ext cx="23354" cy="163203"/>
            </a:xfrm>
            <a:custGeom>
              <a:avLst/>
              <a:gdLst/>
              <a:ahLst/>
              <a:cxnLst/>
              <a:rect l="l" t="t" r="r" b="b"/>
              <a:pathLst>
                <a:path w="1119" h="7820" extrusionOk="0">
                  <a:moveTo>
                    <a:pt x="0" y="0"/>
                  </a:moveTo>
                  <a:lnTo>
                    <a:pt x="0" y="7819"/>
                  </a:lnTo>
                  <a:lnTo>
                    <a:pt x="1118" y="7819"/>
                  </a:lnTo>
                  <a:lnTo>
                    <a:pt x="11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74" name="Google Shape;4774;p64"/>
          <p:cNvGrpSpPr/>
          <p:nvPr/>
        </p:nvGrpSpPr>
        <p:grpSpPr>
          <a:xfrm>
            <a:off x="1935940" y="2933068"/>
            <a:ext cx="276904" cy="276889"/>
            <a:chOff x="1307002" y="1789812"/>
            <a:chExt cx="397907" cy="397887"/>
          </a:xfrm>
        </p:grpSpPr>
        <p:sp>
          <p:nvSpPr>
            <p:cNvPr id="4775" name="Google Shape;4775;p64"/>
            <p:cNvSpPr/>
            <p:nvPr/>
          </p:nvSpPr>
          <p:spPr>
            <a:xfrm>
              <a:off x="1508763" y="1859473"/>
              <a:ext cx="136218" cy="328222"/>
            </a:xfrm>
            <a:custGeom>
              <a:avLst/>
              <a:gdLst/>
              <a:ahLst/>
              <a:cxnLst/>
              <a:rect l="l" t="t" r="r" b="b"/>
              <a:pathLst>
                <a:path w="6527" h="15727" extrusionOk="0">
                  <a:moveTo>
                    <a:pt x="4957" y="1"/>
                  </a:moveTo>
                  <a:cubicBezTo>
                    <a:pt x="4645" y="1"/>
                    <a:pt x="4336" y="24"/>
                    <a:pt x="4028" y="69"/>
                  </a:cubicBezTo>
                  <a:cubicBezTo>
                    <a:pt x="2588" y="280"/>
                    <a:pt x="1700" y="890"/>
                    <a:pt x="1675" y="2250"/>
                  </a:cubicBezTo>
                  <a:lnTo>
                    <a:pt x="1675" y="5040"/>
                  </a:lnTo>
                  <a:cubicBezTo>
                    <a:pt x="1675" y="5348"/>
                    <a:pt x="1426" y="5599"/>
                    <a:pt x="1118" y="5599"/>
                  </a:cubicBezTo>
                  <a:lnTo>
                    <a:pt x="0" y="5599"/>
                  </a:lnTo>
                  <a:lnTo>
                    <a:pt x="0" y="6715"/>
                  </a:lnTo>
                  <a:lnTo>
                    <a:pt x="1118" y="6715"/>
                  </a:lnTo>
                  <a:cubicBezTo>
                    <a:pt x="1426" y="6715"/>
                    <a:pt x="1675" y="6965"/>
                    <a:pt x="1675" y="7274"/>
                  </a:cubicBezTo>
                  <a:lnTo>
                    <a:pt x="1675" y="15727"/>
                  </a:lnTo>
                  <a:lnTo>
                    <a:pt x="3352" y="15727"/>
                  </a:lnTo>
                  <a:lnTo>
                    <a:pt x="3352" y="7274"/>
                  </a:lnTo>
                  <a:cubicBezTo>
                    <a:pt x="3352" y="6965"/>
                    <a:pt x="3602" y="6715"/>
                    <a:pt x="3910" y="6715"/>
                  </a:cubicBezTo>
                  <a:lnTo>
                    <a:pt x="5709" y="6715"/>
                  </a:lnTo>
                  <a:lnTo>
                    <a:pt x="5987" y="5599"/>
                  </a:lnTo>
                  <a:lnTo>
                    <a:pt x="3910" y="5599"/>
                  </a:lnTo>
                  <a:cubicBezTo>
                    <a:pt x="3602" y="5599"/>
                    <a:pt x="3352" y="5348"/>
                    <a:pt x="3352" y="5040"/>
                  </a:cubicBezTo>
                  <a:lnTo>
                    <a:pt x="3352" y="3253"/>
                  </a:lnTo>
                  <a:cubicBezTo>
                    <a:pt x="3352" y="2316"/>
                    <a:pt x="3942" y="1677"/>
                    <a:pt x="4968" y="1504"/>
                  </a:cubicBezTo>
                  <a:cubicBezTo>
                    <a:pt x="5157" y="1473"/>
                    <a:pt x="5339" y="1460"/>
                    <a:pt x="5511" y="1460"/>
                  </a:cubicBezTo>
                  <a:cubicBezTo>
                    <a:pt x="5810" y="1460"/>
                    <a:pt x="6082" y="1498"/>
                    <a:pt x="6324" y="1546"/>
                  </a:cubicBezTo>
                  <a:lnTo>
                    <a:pt x="6526" y="182"/>
                  </a:lnTo>
                  <a:cubicBezTo>
                    <a:pt x="5988" y="62"/>
                    <a:pt x="5468" y="1"/>
                    <a:pt x="49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6" name="Google Shape;4776;p64"/>
            <p:cNvSpPr/>
            <p:nvPr/>
          </p:nvSpPr>
          <p:spPr>
            <a:xfrm>
              <a:off x="1307002" y="1789812"/>
              <a:ext cx="397907" cy="397887"/>
            </a:xfrm>
            <a:custGeom>
              <a:avLst/>
              <a:gdLst/>
              <a:ahLst/>
              <a:cxnLst/>
              <a:rect l="l" t="t" r="r" b="b"/>
              <a:pathLst>
                <a:path w="19066" h="19065" extrusionOk="0">
                  <a:moveTo>
                    <a:pt x="2794" y="0"/>
                  </a:moveTo>
                  <a:cubicBezTo>
                    <a:pt x="1255" y="0"/>
                    <a:pt x="1" y="1253"/>
                    <a:pt x="1" y="2793"/>
                  </a:cubicBezTo>
                  <a:lnTo>
                    <a:pt x="1" y="16271"/>
                  </a:lnTo>
                  <a:cubicBezTo>
                    <a:pt x="1" y="17812"/>
                    <a:pt x="1255" y="19065"/>
                    <a:pt x="2794" y="19065"/>
                  </a:cubicBezTo>
                  <a:lnTo>
                    <a:pt x="9571" y="19065"/>
                  </a:lnTo>
                  <a:lnTo>
                    <a:pt x="9571" y="11171"/>
                  </a:lnTo>
                  <a:lnTo>
                    <a:pt x="8453" y="11171"/>
                  </a:lnTo>
                  <a:cubicBezTo>
                    <a:pt x="8145" y="11171"/>
                    <a:pt x="7896" y="10920"/>
                    <a:pt x="7896" y="10612"/>
                  </a:cubicBezTo>
                  <a:lnTo>
                    <a:pt x="7896" y="8378"/>
                  </a:lnTo>
                  <a:cubicBezTo>
                    <a:pt x="7896" y="8070"/>
                    <a:pt x="8145" y="7819"/>
                    <a:pt x="8453" y="7819"/>
                  </a:cubicBezTo>
                  <a:lnTo>
                    <a:pt x="9571" y="7819"/>
                  </a:lnTo>
                  <a:lnTo>
                    <a:pt x="9571" y="5836"/>
                  </a:lnTo>
                  <a:cubicBezTo>
                    <a:pt x="9571" y="3710"/>
                    <a:pt x="10741" y="2615"/>
                    <a:pt x="12878" y="2302"/>
                  </a:cubicBezTo>
                  <a:cubicBezTo>
                    <a:pt x="13231" y="2249"/>
                    <a:pt x="13591" y="2223"/>
                    <a:pt x="13956" y="2223"/>
                  </a:cubicBezTo>
                  <a:cubicBezTo>
                    <a:pt x="14725" y="2223"/>
                    <a:pt x="15517" y="2339"/>
                    <a:pt x="16318" y="2567"/>
                  </a:cubicBezTo>
                  <a:cubicBezTo>
                    <a:pt x="16589" y="2643"/>
                    <a:pt x="16759" y="2908"/>
                    <a:pt x="16718" y="3186"/>
                  </a:cubicBezTo>
                  <a:lnTo>
                    <a:pt x="16352" y="5650"/>
                  </a:lnTo>
                  <a:cubicBezTo>
                    <a:pt x="16329" y="5806"/>
                    <a:pt x="16240" y="5944"/>
                    <a:pt x="16111" y="6031"/>
                  </a:cubicBezTo>
                  <a:cubicBezTo>
                    <a:pt x="16006" y="6102"/>
                    <a:pt x="15912" y="6127"/>
                    <a:pt x="15818" y="6127"/>
                  </a:cubicBezTo>
                  <a:cubicBezTo>
                    <a:pt x="15717" y="6127"/>
                    <a:pt x="15614" y="6098"/>
                    <a:pt x="15494" y="6068"/>
                  </a:cubicBezTo>
                  <a:cubicBezTo>
                    <a:pt x="15202" y="5995"/>
                    <a:pt x="14879" y="5914"/>
                    <a:pt x="14527" y="5914"/>
                  </a:cubicBezTo>
                  <a:cubicBezTo>
                    <a:pt x="14409" y="5914"/>
                    <a:pt x="14289" y="5923"/>
                    <a:pt x="14165" y="5944"/>
                  </a:cubicBezTo>
                  <a:cubicBezTo>
                    <a:pt x="13534" y="6050"/>
                    <a:pt x="13481" y="6333"/>
                    <a:pt x="13481" y="6590"/>
                  </a:cubicBezTo>
                  <a:lnTo>
                    <a:pt x="13481" y="7819"/>
                  </a:lnTo>
                  <a:lnTo>
                    <a:pt x="15715" y="7819"/>
                  </a:lnTo>
                  <a:cubicBezTo>
                    <a:pt x="15887" y="7819"/>
                    <a:pt x="16048" y="7899"/>
                    <a:pt x="16154" y="8035"/>
                  </a:cubicBezTo>
                  <a:cubicBezTo>
                    <a:pt x="16260" y="8169"/>
                    <a:pt x="16297" y="8346"/>
                    <a:pt x="16256" y="8513"/>
                  </a:cubicBezTo>
                  <a:lnTo>
                    <a:pt x="15697" y="10747"/>
                  </a:lnTo>
                  <a:cubicBezTo>
                    <a:pt x="15635" y="10996"/>
                    <a:pt x="15412" y="11170"/>
                    <a:pt x="15156" y="11170"/>
                  </a:cubicBezTo>
                  <a:lnTo>
                    <a:pt x="13481" y="11170"/>
                  </a:lnTo>
                  <a:lnTo>
                    <a:pt x="13481" y="19065"/>
                  </a:lnTo>
                  <a:lnTo>
                    <a:pt x="16272" y="19065"/>
                  </a:lnTo>
                  <a:cubicBezTo>
                    <a:pt x="17813" y="19065"/>
                    <a:pt x="19066" y="17810"/>
                    <a:pt x="19066" y="16271"/>
                  </a:cubicBezTo>
                  <a:lnTo>
                    <a:pt x="19066" y="2793"/>
                  </a:lnTo>
                  <a:cubicBezTo>
                    <a:pt x="19066" y="1253"/>
                    <a:pt x="17813" y="0"/>
                    <a:pt x="162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77" name="Google Shape;4777;p64"/>
          <p:cNvGrpSpPr/>
          <p:nvPr/>
        </p:nvGrpSpPr>
        <p:grpSpPr>
          <a:xfrm>
            <a:off x="1581842" y="2933068"/>
            <a:ext cx="276875" cy="276889"/>
            <a:chOff x="864491" y="1723250"/>
            <a:chExt cx="397866" cy="397887"/>
          </a:xfrm>
        </p:grpSpPr>
        <p:sp>
          <p:nvSpPr>
            <p:cNvPr id="4778" name="Google Shape;4778;p64"/>
            <p:cNvSpPr/>
            <p:nvPr/>
          </p:nvSpPr>
          <p:spPr>
            <a:xfrm>
              <a:off x="935197" y="1793977"/>
              <a:ext cx="256451" cy="256430"/>
            </a:xfrm>
            <a:custGeom>
              <a:avLst/>
              <a:gdLst/>
              <a:ahLst/>
              <a:cxnLst/>
              <a:rect l="l" t="t" r="r" b="b"/>
              <a:pathLst>
                <a:path w="12288" h="12287" extrusionOk="0">
                  <a:moveTo>
                    <a:pt x="10053" y="1117"/>
                  </a:moveTo>
                  <a:cubicBezTo>
                    <a:pt x="10669" y="1117"/>
                    <a:pt x="11171" y="1617"/>
                    <a:pt x="11171" y="2233"/>
                  </a:cubicBezTo>
                  <a:cubicBezTo>
                    <a:pt x="11170" y="2850"/>
                    <a:pt x="10669" y="3351"/>
                    <a:pt x="10053" y="3351"/>
                  </a:cubicBezTo>
                  <a:cubicBezTo>
                    <a:pt x="9438" y="3351"/>
                    <a:pt x="8937" y="2850"/>
                    <a:pt x="8937" y="2233"/>
                  </a:cubicBezTo>
                  <a:cubicBezTo>
                    <a:pt x="8937" y="1617"/>
                    <a:pt x="9438" y="1117"/>
                    <a:pt x="10053" y="1117"/>
                  </a:cubicBezTo>
                  <a:close/>
                  <a:moveTo>
                    <a:pt x="6144" y="2233"/>
                  </a:moveTo>
                  <a:cubicBezTo>
                    <a:pt x="8300" y="2233"/>
                    <a:pt x="10053" y="3988"/>
                    <a:pt x="10053" y="6144"/>
                  </a:cubicBezTo>
                  <a:cubicBezTo>
                    <a:pt x="10053" y="8299"/>
                    <a:pt x="8300" y="10054"/>
                    <a:pt x="6144" y="10054"/>
                  </a:cubicBezTo>
                  <a:cubicBezTo>
                    <a:pt x="3989" y="10054"/>
                    <a:pt x="2234" y="8299"/>
                    <a:pt x="2234" y="6144"/>
                  </a:cubicBezTo>
                  <a:cubicBezTo>
                    <a:pt x="2234" y="3988"/>
                    <a:pt x="3987" y="2233"/>
                    <a:pt x="6144" y="2233"/>
                  </a:cubicBezTo>
                  <a:close/>
                  <a:moveTo>
                    <a:pt x="1675" y="1"/>
                  </a:moveTo>
                  <a:cubicBezTo>
                    <a:pt x="752" y="1"/>
                    <a:pt x="0" y="751"/>
                    <a:pt x="0" y="1676"/>
                  </a:cubicBezTo>
                  <a:lnTo>
                    <a:pt x="0" y="10611"/>
                  </a:lnTo>
                  <a:cubicBezTo>
                    <a:pt x="0" y="11536"/>
                    <a:pt x="752" y="12286"/>
                    <a:pt x="1675" y="12286"/>
                  </a:cubicBezTo>
                  <a:lnTo>
                    <a:pt x="10612" y="12286"/>
                  </a:lnTo>
                  <a:cubicBezTo>
                    <a:pt x="11536" y="12286"/>
                    <a:pt x="12288" y="11536"/>
                    <a:pt x="12288" y="10611"/>
                  </a:cubicBezTo>
                  <a:lnTo>
                    <a:pt x="12288" y="1676"/>
                  </a:lnTo>
                  <a:cubicBezTo>
                    <a:pt x="12288" y="752"/>
                    <a:pt x="11536" y="1"/>
                    <a:pt x="106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9" name="Google Shape;4779;p64"/>
            <p:cNvSpPr/>
            <p:nvPr/>
          </p:nvSpPr>
          <p:spPr>
            <a:xfrm>
              <a:off x="1005109" y="1863910"/>
              <a:ext cx="116622" cy="116559"/>
            </a:xfrm>
            <a:custGeom>
              <a:avLst/>
              <a:gdLst/>
              <a:ahLst/>
              <a:cxnLst/>
              <a:rect l="l" t="t" r="r" b="b"/>
              <a:pathLst>
                <a:path w="5588" h="5585" extrusionOk="0">
                  <a:moveTo>
                    <a:pt x="2794" y="0"/>
                  </a:moveTo>
                  <a:cubicBezTo>
                    <a:pt x="1255" y="0"/>
                    <a:pt x="1" y="1252"/>
                    <a:pt x="1" y="2793"/>
                  </a:cubicBezTo>
                  <a:cubicBezTo>
                    <a:pt x="1" y="4332"/>
                    <a:pt x="1255" y="5585"/>
                    <a:pt x="2794" y="5585"/>
                  </a:cubicBezTo>
                  <a:cubicBezTo>
                    <a:pt x="4333" y="5585"/>
                    <a:pt x="5587" y="4332"/>
                    <a:pt x="5587" y="2793"/>
                  </a:cubicBezTo>
                  <a:cubicBezTo>
                    <a:pt x="5587" y="1252"/>
                    <a:pt x="4333" y="0"/>
                    <a:pt x="27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0" name="Google Shape;4780;p64"/>
            <p:cNvSpPr/>
            <p:nvPr/>
          </p:nvSpPr>
          <p:spPr>
            <a:xfrm>
              <a:off x="864491" y="1723250"/>
              <a:ext cx="397866" cy="397887"/>
            </a:xfrm>
            <a:custGeom>
              <a:avLst/>
              <a:gdLst/>
              <a:ahLst/>
              <a:cxnLst/>
              <a:rect l="l" t="t" r="r" b="b"/>
              <a:pathLst>
                <a:path w="19064" h="19065" extrusionOk="0">
                  <a:moveTo>
                    <a:pt x="14000" y="2271"/>
                  </a:moveTo>
                  <a:cubicBezTo>
                    <a:pt x="15539" y="2271"/>
                    <a:pt x="16794" y="3524"/>
                    <a:pt x="16794" y="5065"/>
                  </a:cubicBezTo>
                  <a:lnTo>
                    <a:pt x="16794" y="14000"/>
                  </a:lnTo>
                  <a:cubicBezTo>
                    <a:pt x="16794" y="15541"/>
                    <a:pt x="15539" y="16793"/>
                    <a:pt x="14000" y="16793"/>
                  </a:cubicBezTo>
                  <a:lnTo>
                    <a:pt x="5063" y="16793"/>
                  </a:lnTo>
                  <a:cubicBezTo>
                    <a:pt x="3524" y="16793"/>
                    <a:pt x="2272" y="15541"/>
                    <a:pt x="2272" y="14000"/>
                  </a:cubicBezTo>
                  <a:lnTo>
                    <a:pt x="2272" y="5065"/>
                  </a:lnTo>
                  <a:cubicBezTo>
                    <a:pt x="2272" y="3524"/>
                    <a:pt x="3524" y="2271"/>
                    <a:pt x="5063" y="2271"/>
                  </a:cubicBezTo>
                  <a:close/>
                  <a:moveTo>
                    <a:pt x="2829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29" y="19065"/>
                  </a:cubicBezTo>
                  <a:lnTo>
                    <a:pt x="16235" y="19065"/>
                  </a:lnTo>
                  <a:cubicBezTo>
                    <a:pt x="17774" y="19065"/>
                    <a:pt x="19063" y="17775"/>
                    <a:pt x="19063" y="16234"/>
                  </a:cubicBezTo>
                  <a:lnTo>
                    <a:pt x="19063" y="2831"/>
                  </a:lnTo>
                  <a:cubicBezTo>
                    <a:pt x="19063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82" name="Google Shape;4782;p64"/>
          <p:cNvGrpSpPr/>
          <p:nvPr/>
        </p:nvGrpSpPr>
        <p:grpSpPr>
          <a:xfrm>
            <a:off x="5849872" y="3684101"/>
            <a:ext cx="1364081" cy="1312587"/>
            <a:chOff x="6414075" y="3986513"/>
            <a:chExt cx="2110600" cy="2030925"/>
          </a:xfrm>
        </p:grpSpPr>
        <p:sp>
          <p:nvSpPr>
            <p:cNvPr id="4783" name="Google Shape;4783;p64"/>
            <p:cNvSpPr/>
            <p:nvPr/>
          </p:nvSpPr>
          <p:spPr>
            <a:xfrm>
              <a:off x="6414075" y="3986513"/>
              <a:ext cx="2031225" cy="2030925"/>
            </a:xfrm>
            <a:custGeom>
              <a:avLst/>
              <a:gdLst/>
              <a:ahLst/>
              <a:cxnLst/>
              <a:rect l="l" t="t" r="r" b="b"/>
              <a:pathLst>
                <a:path w="81249" h="81237" extrusionOk="0">
                  <a:moveTo>
                    <a:pt x="75784" y="56007"/>
                  </a:moveTo>
                  <a:lnTo>
                    <a:pt x="25230" y="5453"/>
                  </a:lnTo>
                  <a:cubicBezTo>
                    <a:pt x="19765" y="0"/>
                    <a:pt x="10931" y="0"/>
                    <a:pt x="5466" y="5453"/>
                  </a:cubicBezTo>
                  <a:lnTo>
                    <a:pt x="5466" y="5453"/>
                  </a:lnTo>
                  <a:cubicBezTo>
                    <a:pt x="13" y="10906"/>
                    <a:pt x="1" y="19764"/>
                    <a:pt x="5466" y="25217"/>
                  </a:cubicBezTo>
                  <a:lnTo>
                    <a:pt x="56032" y="75783"/>
                  </a:lnTo>
                  <a:cubicBezTo>
                    <a:pt x="61485" y="81236"/>
                    <a:pt x="70331" y="81236"/>
                    <a:pt x="75784" y="75771"/>
                  </a:cubicBezTo>
                  <a:cubicBezTo>
                    <a:pt x="81249" y="70318"/>
                    <a:pt x="81249" y="61472"/>
                    <a:pt x="75784" y="56007"/>
                  </a:cubicBez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3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4" name="Google Shape;4784;p64"/>
            <p:cNvSpPr/>
            <p:nvPr/>
          </p:nvSpPr>
          <p:spPr>
            <a:xfrm>
              <a:off x="7173300" y="4259025"/>
              <a:ext cx="1351375" cy="1304575"/>
            </a:xfrm>
            <a:custGeom>
              <a:avLst/>
              <a:gdLst/>
              <a:ahLst/>
              <a:cxnLst/>
              <a:rect l="l" t="t" r="r" b="b"/>
              <a:pathLst>
                <a:path w="54055" h="52183" extrusionOk="0">
                  <a:moveTo>
                    <a:pt x="10510" y="759"/>
                  </a:moveTo>
                  <a:cubicBezTo>
                    <a:pt x="12828" y="759"/>
                    <a:pt x="15036" y="1686"/>
                    <a:pt x="16669" y="3331"/>
                  </a:cubicBezTo>
                  <a:lnTo>
                    <a:pt x="49804" y="36454"/>
                  </a:lnTo>
                  <a:cubicBezTo>
                    <a:pt x="53233" y="39883"/>
                    <a:pt x="53233" y="45431"/>
                    <a:pt x="49804" y="48860"/>
                  </a:cubicBezTo>
                  <a:cubicBezTo>
                    <a:pt x="48090" y="50575"/>
                    <a:pt x="45842" y="51432"/>
                    <a:pt x="43595" y="51432"/>
                  </a:cubicBezTo>
                  <a:cubicBezTo>
                    <a:pt x="41348" y="51432"/>
                    <a:pt x="39100" y="50575"/>
                    <a:pt x="37386" y="48860"/>
                  </a:cubicBezTo>
                  <a:lnTo>
                    <a:pt x="4263" y="15737"/>
                  </a:lnTo>
                  <a:cubicBezTo>
                    <a:pt x="1750" y="13225"/>
                    <a:pt x="1012" y="9451"/>
                    <a:pt x="2370" y="6177"/>
                  </a:cubicBezTo>
                  <a:cubicBezTo>
                    <a:pt x="3727" y="2902"/>
                    <a:pt x="6918" y="759"/>
                    <a:pt x="10466" y="759"/>
                  </a:cubicBezTo>
                  <a:cubicBezTo>
                    <a:pt x="10481" y="759"/>
                    <a:pt x="10495" y="759"/>
                    <a:pt x="10510" y="759"/>
                  </a:cubicBezTo>
                  <a:close/>
                  <a:moveTo>
                    <a:pt x="10470" y="0"/>
                  </a:moveTo>
                  <a:cubicBezTo>
                    <a:pt x="8031" y="0"/>
                    <a:pt x="5590" y="932"/>
                    <a:pt x="3727" y="2795"/>
                  </a:cubicBezTo>
                  <a:cubicBezTo>
                    <a:pt x="0" y="6510"/>
                    <a:pt x="0" y="12546"/>
                    <a:pt x="3727" y="16273"/>
                  </a:cubicBezTo>
                  <a:lnTo>
                    <a:pt x="36850" y="49396"/>
                  </a:lnTo>
                  <a:cubicBezTo>
                    <a:pt x="38626" y="51172"/>
                    <a:pt x="41037" y="52182"/>
                    <a:pt x="43545" y="52182"/>
                  </a:cubicBezTo>
                  <a:cubicBezTo>
                    <a:pt x="43560" y="52182"/>
                    <a:pt x="43574" y="52182"/>
                    <a:pt x="43589" y="52182"/>
                  </a:cubicBezTo>
                  <a:cubicBezTo>
                    <a:pt x="43604" y="52182"/>
                    <a:pt x="43618" y="52182"/>
                    <a:pt x="43633" y="52182"/>
                  </a:cubicBezTo>
                  <a:cubicBezTo>
                    <a:pt x="46153" y="52182"/>
                    <a:pt x="48552" y="51172"/>
                    <a:pt x="50340" y="49396"/>
                  </a:cubicBezTo>
                  <a:cubicBezTo>
                    <a:pt x="54055" y="45681"/>
                    <a:pt x="54055" y="39645"/>
                    <a:pt x="50340" y="35918"/>
                  </a:cubicBezTo>
                  <a:lnTo>
                    <a:pt x="17205" y="2795"/>
                  </a:lnTo>
                  <a:cubicBezTo>
                    <a:pt x="15347" y="932"/>
                    <a:pt x="12910" y="0"/>
                    <a:pt x="104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2">
            <a:extLst>
              <a:ext uri="{FF2B5EF4-FFF2-40B4-BE49-F238E27FC236}">
                <a16:creationId xmlns:a16="http://schemas.microsoft.com/office/drawing/2014/main" id="{1F978F10-3F10-4BE8-8557-87917CB4FE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9049" y="1231863"/>
            <a:ext cx="2743200" cy="235564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CF9C0E2-7B79-42F0-B2C1-E623815380AB}"/>
              </a:ext>
            </a:extLst>
          </p:cNvPr>
          <p:cNvSpPr txBox="1"/>
          <p:nvPr/>
        </p:nvSpPr>
        <p:spPr>
          <a:xfrm>
            <a:off x="266700" y="3276600"/>
            <a:ext cx="3886200" cy="141577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" sz="1600" dirty="0">
              <a:solidFill>
                <a:schemeClr val="tx1"/>
              </a:solidFill>
              <a:latin typeface="Comic Sans MS"/>
              <a:ea typeface="+mn-lt"/>
              <a:cs typeface="+mn-lt"/>
            </a:endParaRPr>
          </a:p>
          <a:p>
            <a:r>
              <a:rPr lang="en" dirty="0">
                <a:solidFill>
                  <a:schemeClr val="tx1"/>
                </a:solidFill>
                <a:latin typeface="Comic Sans MS"/>
              </a:rPr>
              <a:t>Connect with us:</a:t>
            </a:r>
            <a:endParaRPr lang="en-US" dirty="0">
              <a:solidFill>
                <a:schemeClr val="tx1"/>
              </a:solidFill>
              <a:ea typeface="+mn-lt"/>
              <a:cs typeface="+mn-lt"/>
            </a:endParaRPr>
          </a:p>
          <a:p>
            <a:endParaRPr lang="en" dirty="0">
              <a:ea typeface="+mn-lt"/>
              <a:cs typeface="+mn-lt"/>
            </a:endParaRPr>
          </a:p>
          <a:p>
            <a:r>
              <a:rPr lang="en" dirty="0">
                <a:solidFill>
                  <a:schemeClr val="tx1"/>
                </a:solidFill>
                <a:latin typeface="Comic Sans MS"/>
              </a:rPr>
              <a:t>Instagram: @dsc_akgec</a:t>
            </a:r>
            <a:endParaRPr lang="en-US" dirty="0">
              <a:solidFill>
                <a:schemeClr val="tx1"/>
              </a:solidFill>
              <a:ea typeface="+mn-lt"/>
              <a:cs typeface="+mn-lt"/>
            </a:endParaRPr>
          </a:p>
          <a:p>
            <a:r>
              <a:rPr lang="en" dirty="0">
                <a:solidFill>
                  <a:schemeClr val="tx1"/>
                </a:solidFill>
                <a:latin typeface="Comic Sans MS"/>
              </a:rPr>
              <a:t>Facebook: @dscAKGEC</a:t>
            </a:r>
            <a:endParaRPr lang="en-US" dirty="0">
              <a:solidFill>
                <a:schemeClr val="tx1"/>
              </a:solidFill>
              <a:ea typeface="+mn-lt"/>
              <a:cs typeface="+mn-lt"/>
            </a:endParaRPr>
          </a:p>
          <a:p>
            <a:r>
              <a:rPr lang="en" dirty="0">
                <a:solidFill>
                  <a:schemeClr val="tx1"/>
                </a:solidFill>
                <a:latin typeface="Comic Sans MS"/>
              </a:rPr>
              <a:t>LinkedIn: Developer Students Club AKGEC</a:t>
            </a:r>
            <a:endParaRPr lang="en-GB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slow">
    <p:wheel spokes="1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3875682-0790-427D-9A23-4B7265F0FA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1499"/>
            <a:ext cx="6856214" cy="40005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EDE4AAE-4785-4EA7-95DB-45200F5B80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52697" y="571499"/>
            <a:ext cx="2193988" cy="40005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B607A0AB-7A2D-44AF-B876-9655821A7D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5EC393D-764C-4624-9871-BD5C73281F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1499"/>
            <a:ext cx="3481671" cy="4000501"/>
          </a:xfrm>
          <a:prstGeom prst="rect">
            <a:avLst/>
          </a:prstGeom>
          <a:solidFill>
            <a:srgbClr val="5F89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E762BA-7FC8-4C70-9845-833E03F136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846" y="973836"/>
            <a:ext cx="2882556" cy="244144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>
              <a:spcBef>
                <a:spcPct val="0"/>
              </a:spcBef>
            </a:pPr>
            <a:r>
              <a:rPr lang="en-US" sz="4000" spc="-100" dirty="0">
                <a:latin typeface="Comic Sans MS"/>
              </a:rPr>
              <a:t>Sponsorse</a:t>
            </a:r>
            <a:r>
              <a:rPr lang="en-US" sz="4000" spc="-100">
                <a:latin typeface="Comic Sans MS"/>
              </a:rPr>
              <a:t>d by </a:t>
            </a:r>
            <a:r>
              <a:rPr lang="en-US" sz="5000" spc="-100"/>
              <a:t>-</a:t>
            </a:r>
          </a:p>
        </p:txBody>
      </p:sp>
      <p:pic>
        <p:nvPicPr>
          <p:cNvPr id="4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64916505-5768-4E68-A0F3-C882DB4473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621" r="-4" b="2471"/>
          <a:stretch/>
        </p:blipFill>
        <p:spPr>
          <a:xfrm>
            <a:off x="3840480" y="569214"/>
            <a:ext cx="2522124" cy="2393617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B97E43BA-5C29-41D2-9FC9-6269E264AC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78956" y="569214"/>
            <a:ext cx="2136977" cy="1373178"/>
          </a:xfrm>
          <a:prstGeom prst="rect">
            <a:avLst/>
          </a:prstGeom>
          <a:solidFill>
            <a:srgbClr val="5F89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4D531D0-1FEC-450B-8BE2-6B242EB36A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40480" y="3067613"/>
            <a:ext cx="2528959" cy="1499815"/>
          </a:xfrm>
          <a:prstGeom prst="rect">
            <a:avLst/>
          </a:prstGeom>
          <a:solidFill>
            <a:schemeClr val="tx1">
              <a:lumMod val="50000"/>
              <a:lumOff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3" descr="Logo, company name&#10;&#10;Description automatically generated">
            <a:extLst>
              <a:ext uri="{FF2B5EF4-FFF2-40B4-BE49-F238E27FC236}">
                <a16:creationId xmlns:a16="http://schemas.microsoft.com/office/drawing/2014/main" id="{CB0E7A2A-FDD0-45FE-AF0B-C43555B80A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568" r="7909" b="-2"/>
          <a:stretch/>
        </p:blipFill>
        <p:spPr>
          <a:xfrm>
            <a:off x="6485789" y="2047174"/>
            <a:ext cx="2130143" cy="2520254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3672D4B7-46FC-4C20-9A40-1C07C2F04E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61898" y="569214"/>
            <a:ext cx="288036" cy="3998214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81255037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3250">
        <p15:prstTrans prst="origami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6" name="Google Shape;4296;p39"/>
          <p:cNvSpPr txBox="1">
            <a:spLocks noGrp="1"/>
          </p:cNvSpPr>
          <p:nvPr>
            <p:ph type="title"/>
          </p:nvPr>
        </p:nvSpPr>
        <p:spPr>
          <a:xfrm>
            <a:off x="912450" y="430996"/>
            <a:ext cx="6252300" cy="59063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3200" b="1" i="1" u="sng" dirty="0">
                <a:solidFill>
                  <a:schemeClr val="tx1"/>
                </a:solidFill>
              </a:rPr>
              <a:t>Aim of this Event</a:t>
            </a:r>
          </a:p>
        </p:txBody>
      </p:sp>
      <p:sp>
        <p:nvSpPr>
          <p:cNvPr id="4297" name="Google Shape;4297;p39"/>
          <p:cNvSpPr txBox="1">
            <a:spLocks noGrp="1"/>
          </p:cNvSpPr>
          <p:nvPr>
            <p:ph type="subTitle" idx="1"/>
          </p:nvPr>
        </p:nvSpPr>
        <p:spPr>
          <a:xfrm>
            <a:off x="3127509" y="1687851"/>
            <a:ext cx="2353200" cy="34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" dirty="0">
                <a:solidFill>
                  <a:schemeClr val="tx1">
                    <a:lumMod val="95000"/>
                    <a:lumOff val="5000"/>
                  </a:schemeClr>
                </a:solidFill>
              </a:rPr>
              <a:t>Fun Activities</a:t>
            </a:r>
          </a:p>
        </p:txBody>
      </p:sp>
      <p:sp>
        <p:nvSpPr>
          <p:cNvPr id="4298" name="Google Shape;4298;p39"/>
          <p:cNvSpPr txBox="1">
            <a:spLocks noGrp="1"/>
          </p:cNvSpPr>
          <p:nvPr>
            <p:ph type="subTitle" idx="2"/>
          </p:nvPr>
        </p:nvSpPr>
        <p:spPr>
          <a:xfrm>
            <a:off x="3243595" y="2142748"/>
            <a:ext cx="2353200" cy="90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endParaRPr lang="en"/>
          </a:p>
          <a:p>
            <a:pPr marL="0" indent="0"/>
            <a:r>
              <a:rPr lang="en"/>
              <a:t>Participate in fun activities and stand a chance to win so many goodies!!!</a:t>
            </a:r>
          </a:p>
        </p:txBody>
      </p:sp>
      <p:sp>
        <p:nvSpPr>
          <p:cNvPr id="4299" name="Google Shape;4299;p39"/>
          <p:cNvSpPr txBox="1">
            <a:spLocks noGrp="1"/>
          </p:cNvSpPr>
          <p:nvPr>
            <p:ph type="subTitle" idx="3"/>
          </p:nvPr>
        </p:nvSpPr>
        <p:spPr>
          <a:xfrm>
            <a:off x="523088" y="2643327"/>
            <a:ext cx="2353200" cy="34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C0C0C"/>
                </a:solidFill>
              </a:rPr>
              <a:t>Introduction</a:t>
            </a:r>
          </a:p>
        </p:txBody>
      </p:sp>
      <p:sp>
        <p:nvSpPr>
          <p:cNvPr id="4300" name="Google Shape;4300;p39"/>
          <p:cNvSpPr txBox="1">
            <a:spLocks noGrp="1"/>
          </p:cNvSpPr>
          <p:nvPr>
            <p:ph type="subTitle" idx="4"/>
          </p:nvPr>
        </p:nvSpPr>
        <p:spPr>
          <a:xfrm>
            <a:off x="648103" y="2687459"/>
            <a:ext cx="2353200" cy="90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endParaRPr lang="en"/>
          </a:p>
          <a:p>
            <a:pPr marL="0" indent="0"/>
            <a:r>
              <a:rPr lang="en"/>
              <a:t>To DSC, community that fosters the spirit of learning and a student focused development program by Google developers.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CCBFDE-2BB2-4980-98C0-89F3A942FBA0}"/>
              </a:ext>
            </a:extLst>
          </p:cNvPr>
          <p:cNvSpPr>
            <a:spLocks noGrp="1"/>
          </p:cNvSpPr>
          <p:nvPr>
            <p:ph type="subTitle" idx="5"/>
          </p:nvPr>
        </p:nvSpPr>
        <p:spPr>
          <a:xfrm>
            <a:off x="6178416" y="2464733"/>
            <a:ext cx="2353200" cy="347100"/>
          </a:xfrm>
        </p:spPr>
        <p:txBody>
          <a:bodyPr/>
          <a:lstStyle/>
          <a:p>
            <a:r>
              <a:rPr lang="en-GB">
                <a:solidFill>
                  <a:schemeClr val="tx1"/>
                </a:solidFill>
              </a:rPr>
              <a:t>Learn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4302" name="Google Shape;4302;p39"/>
          <p:cNvSpPr txBox="1">
            <a:spLocks noGrp="1"/>
          </p:cNvSpPr>
          <p:nvPr>
            <p:ph type="subTitle" idx="6"/>
          </p:nvPr>
        </p:nvSpPr>
        <p:spPr>
          <a:xfrm>
            <a:off x="6267712" y="2598162"/>
            <a:ext cx="2353200" cy="90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endParaRPr lang="en"/>
          </a:p>
          <a:p>
            <a:pPr marL="0" indent="0"/>
            <a:r>
              <a:rPr lang="en"/>
              <a:t>Get to know about AOG, UIX and much more based on your domain of interest..</a:t>
            </a:r>
          </a:p>
          <a:p>
            <a:pPr marL="0" indent="0"/>
            <a:r>
              <a:rPr lang="en"/>
              <a:t>Get ready to dive into the world of knowledge with our experienced team.</a:t>
            </a:r>
          </a:p>
        </p:txBody>
      </p:sp>
      <p:grpSp>
        <p:nvGrpSpPr>
          <p:cNvPr id="4303" name="Google Shape;4303;p39"/>
          <p:cNvGrpSpPr/>
          <p:nvPr/>
        </p:nvGrpSpPr>
        <p:grpSpPr>
          <a:xfrm>
            <a:off x="1744403" y="2138630"/>
            <a:ext cx="339200" cy="339271"/>
            <a:chOff x="5049725" y="2027900"/>
            <a:chExt cx="481750" cy="481850"/>
          </a:xfrm>
        </p:grpSpPr>
        <p:sp>
          <p:nvSpPr>
            <p:cNvPr id="4304" name="Google Shape;4304;p39"/>
            <p:cNvSpPr/>
            <p:nvPr/>
          </p:nvSpPr>
          <p:spPr>
            <a:xfrm>
              <a:off x="5191775" y="2394925"/>
              <a:ext cx="197625" cy="114825"/>
            </a:xfrm>
            <a:custGeom>
              <a:avLst/>
              <a:gdLst/>
              <a:ahLst/>
              <a:cxnLst/>
              <a:rect l="l" t="t" r="r" b="b"/>
              <a:pathLst>
                <a:path w="7905" h="4593" extrusionOk="0">
                  <a:moveTo>
                    <a:pt x="0" y="0"/>
                  </a:moveTo>
                  <a:lnTo>
                    <a:pt x="0" y="566"/>
                  </a:lnTo>
                  <a:cubicBezTo>
                    <a:pt x="3" y="1298"/>
                    <a:pt x="479" y="1949"/>
                    <a:pt x="1178" y="2171"/>
                  </a:cubicBezTo>
                  <a:cubicBezTo>
                    <a:pt x="1407" y="3502"/>
                    <a:pt x="2560" y="4593"/>
                    <a:pt x="3954" y="4593"/>
                  </a:cubicBezTo>
                  <a:cubicBezTo>
                    <a:pt x="5345" y="4593"/>
                    <a:pt x="6499" y="3502"/>
                    <a:pt x="6728" y="2171"/>
                  </a:cubicBezTo>
                  <a:cubicBezTo>
                    <a:pt x="7426" y="1949"/>
                    <a:pt x="7902" y="1298"/>
                    <a:pt x="7905" y="566"/>
                  </a:cubicBezTo>
                  <a:lnTo>
                    <a:pt x="79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305" name="Google Shape;4305;p39"/>
            <p:cNvSpPr/>
            <p:nvPr/>
          </p:nvSpPr>
          <p:spPr>
            <a:xfrm>
              <a:off x="5113625" y="2027900"/>
              <a:ext cx="347300" cy="338825"/>
            </a:xfrm>
            <a:custGeom>
              <a:avLst/>
              <a:gdLst/>
              <a:ahLst/>
              <a:cxnLst/>
              <a:rect l="l" t="t" r="r" b="b"/>
              <a:pathLst>
                <a:path w="13892" h="13553" extrusionOk="0">
                  <a:moveTo>
                    <a:pt x="7080" y="2260"/>
                  </a:moveTo>
                  <a:cubicBezTo>
                    <a:pt x="9574" y="2263"/>
                    <a:pt x="11594" y="4284"/>
                    <a:pt x="11597" y="6777"/>
                  </a:cubicBezTo>
                  <a:cubicBezTo>
                    <a:pt x="11597" y="7090"/>
                    <a:pt x="11344" y="7340"/>
                    <a:pt x="11031" y="7340"/>
                  </a:cubicBezTo>
                  <a:cubicBezTo>
                    <a:pt x="10718" y="7340"/>
                    <a:pt x="10468" y="7090"/>
                    <a:pt x="10468" y="6777"/>
                  </a:cubicBezTo>
                  <a:cubicBezTo>
                    <a:pt x="10465" y="4907"/>
                    <a:pt x="8950" y="3392"/>
                    <a:pt x="7080" y="3389"/>
                  </a:cubicBezTo>
                  <a:cubicBezTo>
                    <a:pt x="6767" y="3389"/>
                    <a:pt x="6514" y="3136"/>
                    <a:pt x="6514" y="2826"/>
                  </a:cubicBezTo>
                  <a:cubicBezTo>
                    <a:pt x="6514" y="2513"/>
                    <a:pt x="6767" y="2260"/>
                    <a:pt x="7080" y="2260"/>
                  </a:cubicBezTo>
                  <a:close/>
                  <a:moveTo>
                    <a:pt x="7070" y="1"/>
                  </a:moveTo>
                  <a:cubicBezTo>
                    <a:pt x="6595" y="1"/>
                    <a:pt x="6111" y="50"/>
                    <a:pt x="5623" y="152"/>
                  </a:cubicBezTo>
                  <a:cubicBezTo>
                    <a:pt x="3075" y="685"/>
                    <a:pt x="1001" y="2754"/>
                    <a:pt x="459" y="5301"/>
                  </a:cubicBezTo>
                  <a:cubicBezTo>
                    <a:pt x="1" y="7469"/>
                    <a:pt x="567" y="9644"/>
                    <a:pt x="2015" y="11270"/>
                  </a:cubicBezTo>
                  <a:cubicBezTo>
                    <a:pt x="2584" y="11908"/>
                    <a:pt x="2952" y="12703"/>
                    <a:pt x="3072" y="13552"/>
                  </a:cubicBezTo>
                  <a:lnTo>
                    <a:pt x="11088" y="13552"/>
                  </a:lnTo>
                  <a:cubicBezTo>
                    <a:pt x="11221" y="12691"/>
                    <a:pt x="11597" y="11887"/>
                    <a:pt x="12175" y="11233"/>
                  </a:cubicBezTo>
                  <a:cubicBezTo>
                    <a:pt x="13259" y="10002"/>
                    <a:pt x="13892" y="8418"/>
                    <a:pt x="13892" y="6777"/>
                  </a:cubicBezTo>
                  <a:cubicBezTo>
                    <a:pt x="13892" y="2969"/>
                    <a:pt x="10766" y="1"/>
                    <a:pt x="70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306" name="Google Shape;4306;p39"/>
            <p:cNvSpPr/>
            <p:nvPr/>
          </p:nvSpPr>
          <p:spPr>
            <a:xfrm>
              <a:off x="5049725" y="2197300"/>
              <a:ext cx="56400" cy="28275"/>
            </a:xfrm>
            <a:custGeom>
              <a:avLst/>
              <a:gdLst/>
              <a:ahLst/>
              <a:cxnLst/>
              <a:rect l="l" t="t" r="r" b="b"/>
              <a:pathLst>
                <a:path w="2256" h="1131" extrusionOk="0">
                  <a:moveTo>
                    <a:pt x="563" y="1"/>
                  </a:moveTo>
                  <a:cubicBezTo>
                    <a:pt x="250" y="1"/>
                    <a:pt x="0" y="254"/>
                    <a:pt x="0" y="567"/>
                  </a:cubicBezTo>
                  <a:cubicBezTo>
                    <a:pt x="0" y="877"/>
                    <a:pt x="250" y="1130"/>
                    <a:pt x="563" y="1130"/>
                  </a:cubicBezTo>
                  <a:lnTo>
                    <a:pt x="1693" y="1130"/>
                  </a:lnTo>
                  <a:cubicBezTo>
                    <a:pt x="2006" y="1130"/>
                    <a:pt x="2256" y="877"/>
                    <a:pt x="2256" y="567"/>
                  </a:cubicBezTo>
                  <a:cubicBezTo>
                    <a:pt x="2256" y="254"/>
                    <a:pt x="2006" y="1"/>
                    <a:pt x="16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307" name="Google Shape;4307;p39"/>
            <p:cNvSpPr/>
            <p:nvPr/>
          </p:nvSpPr>
          <p:spPr>
            <a:xfrm>
              <a:off x="5052575" y="2102800"/>
              <a:ext cx="50850" cy="48075"/>
            </a:xfrm>
            <a:custGeom>
              <a:avLst/>
              <a:gdLst/>
              <a:ahLst/>
              <a:cxnLst/>
              <a:rect l="l" t="t" r="r" b="b"/>
              <a:pathLst>
                <a:path w="2034" h="1923" extrusionOk="0">
                  <a:moveTo>
                    <a:pt x="623" y="0"/>
                  </a:moveTo>
                  <a:cubicBezTo>
                    <a:pt x="478" y="0"/>
                    <a:pt x="333" y="56"/>
                    <a:pt x="224" y="167"/>
                  </a:cubicBezTo>
                  <a:cubicBezTo>
                    <a:pt x="4" y="384"/>
                    <a:pt x="1" y="736"/>
                    <a:pt x="214" y="959"/>
                  </a:cubicBezTo>
                  <a:lnTo>
                    <a:pt x="1015" y="1757"/>
                  </a:lnTo>
                  <a:cubicBezTo>
                    <a:pt x="1125" y="1867"/>
                    <a:pt x="1269" y="1922"/>
                    <a:pt x="1413" y="1922"/>
                  </a:cubicBezTo>
                  <a:cubicBezTo>
                    <a:pt x="1558" y="1922"/>
                    <a:pt x="1702" y="1867"/>
                    <a:pt x="1813" y="1757"/>
                  </a:cubicBezTo>
                  <a:cubicBezTo>
                    <a:pt x="2033" y="1534"/>
                    <a:pt x="2033" y="1179"/>
                    <a:pt x="1813" y="959"/>
                  </a:cubicBezTo>
                  <a:lnTo>
                    <a:pt x="1015" y="158"/>
                  </a:lnTo>
                  <a:cubicBezTo>
                    <a:pt x="906" y="53"/>
                    <a:pt x="764" y="0"/>
                    <a:pt x="6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308" name="Google Shape;4308;p39"/>
            <p:cNvSpPr/>
            <p:nvPr/>
          </p:nvSpPr>
          <p:spPr>
            <a:xfrm>
              <a:off x="5052575" y="2272175"/>
              <a:ext cx="50700" cy="47900"/>
            </a:xfrm>
            <a:custGeom>
              <a:avLst/>
              <a:gdLst/>
              <a:ahLst/>
              <a:cxnLst/>
              <a:rect l="l" t="t" r="r" b="b"/>
              <a:pathLst>
                <a:path w="2028" h="1916" extrusionOk="0">
                  <a:moveTo>
                    <a:pt x="1405" y="0"/>
                  </a:moveTo>
                  <a:cubicBezTo>
                    <a:pt x="1264" y="0"/>
                    <a:pt x="1124" y="53"/>
                    <a:pt x="1015" y="159"/>
                  </a:cubicBezTo>
                  <a:lnTo>
                    <a:pt x="214" y="960"/>
                  </a:lnTo>
                  <a:cubicBezTo>
                    <a:pt x="1" y="1179"/>
                    <a:pt x="4" y="1532"/>
                    <a:pt x="224" y="1749"/>
                  </a:cubicBezTo>
                  <a:cubicBezTo>
                    <a:pt x="333" y="1860"/>
                    <a:pt x="478" y="1916"/>
                    <a:pt x="623" y="1916"/>
                  </a:cubicBezTo>
                  <a:cubicBezTo>
                    <a:pt x="764" y="1916"/>
                    <a:pt x="906" y="1863"/>
                    <a:pt x="1015" y="1758"/>
                  </a:cubicBezTo>
                  <a:lnTo>
                    <a:pt x="1813" y="960"/>
                  </a:lnTo>
                  <a:cubicBezTo>
                    <a:pt x="2027" y="737"/>
                    <a:pt x="2024" y="384"/>
                    <a:pt x="1804" y="168"/>
                  </a:cubicBezTo>
                  <a:cubicBezTo>
                    <a:pt x="1695" y="56"/>
                    <a:pt x="1550" y="0"/>
                    <a:pt x="14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309" name="Google Shape;4309;p39"/>
            <p:cNvSpPr/>
            <p:nvPr/>
          </p:nvSpPr>
          <p:spPr>
            <a:xfrm>
              <a:off x="5475050" y="2197300"/>
              <a:ext cx="56425" cy="28275"/>
            </a:xfrm>
            <a:custGeom>
              <a:avLst/>
              <a:gdLst/>
              <a:ahLst/>
              <a:cxnLst/>
              <a:rect l="l" t="t" r="r" b="b"/>
              <a:pathLst>
                <a:path w="2257" h="1131" extrusionOk="0">
                  <a:moveTo>
                    <a:pt x="564" y="1"/>
                  </a:moveTo>
                  <a:cubicBezTo>
                    <a:pt x="251" y="1"/>
                    <a:pt x="1" y="254"/>
                    <a:pt x="1" y="567"/>
                  </a:cubicBezTo>
                  <a:cubicBezTo>
                    <a:pt x="1" y="877"/>
                    <a:pt x="251" y="1130"/>
                    <a:pt x="564" y="1130"/>
                  </a:cubicBezTo>
                  <a:lnTo>
                    <a:pt x="1693" y="1130"/>
                  </a:lnTo>
                  <a:cubicBezTo>
                    <a:pt x="2006" y="1130"/>
                    <a:pt x="2256" y="877"/>
                    <a:pt x="2256" y="567"/>
                  </a:cubicBezTo>
                  <a:cubicBezTo>
                    <a:pt x="2256" y="254"/>
                    <a:pt x="2006" y="1"/>
                    <a:pt x="16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310" name="Google Shape;4310;p39"/>
            <p:cNvSpPr/>
            <p:nvPr/>
          </p:nvSpPr>
          <p:spPr>
            <a:xfrm>
              <a:off x="5477925" y="2102800"/>
              <a:ext cx="50675" cy="47900"/>
            </a:xfrm>
            <a:custGeom>
              <a:avLst/>
              <a:gdLst/>
              <a:ahLst/>
              <a:cxnLst/>
              <a:rect l="l" t="t" r="r" b="b"/>
              <a:pathLst>
                <a:path w="2027" h="1916" extrusionOk="0">
                  <a:moveTo>
                    <a:pt x="1405" y="0"/>
                  </a:moveTo>
                  <a:cubicBezTo>
                    <a:pt x="1264" y="0"/>
                    <a:pt x="1123" y="53"/>
                    <a:pt x="1015" y="158"/>
                  </a:cubicBezTo>
                  <a:lnTo>
                    <a:pt x="214" y="959"/>
                  </a:lnTo>
                  <a:cubicBezTo>
                    <a:pt x="0" y="1179"/>
                    <a:pt x="3" y="1531"/>
                    <a:pt x="223" y="1748"/>
                  </a:cubicBezTo>
                  <a:cubicBezTo>
                    <a:pt x="333" y="1860"/>
                    <a:pt x="478" y="1915"/>
                    <a:pt x="623" y="1915"/>
                  </a:cubicBezTo>
                  <a:cubicBezTo>
                    <a:pt x="764" y="1915"/>
                    <a:pt x="905" y="1863"/>
                    <a:pt x="1015" y="1757"/>
                  </a:cubicBezTo>
                  <a:lnTo>
                    <a:pt x="1813" y="959"/>
                  </a:lnTo>
                  <a:cubicBezTo>
                    <a:pt x="2027" y="736"/>
                    <a:pt x="2024" y="384"/>
                    <a:pt x="1804" y="167"/>
                  </a:cubicBezTo>
                  <a:cubicBezTo>
                    <a:pt x="1694" y="56"/>
                    <a:pt x="1549" y="0"/>
                    <a:pt x="14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311" name="Google Shape;4311;p39"/>
            <p:cNvSpPr/>
            <p:nvPr/>
          </p:nvSpPr>
          <p:spPr>
            <a:xfrm>
              <a:off x="5477775" y="2272000"/>
              <a:ext cx="50825" cy="48075"/>
            </a:xfrm>
            <a:custGeom>
              <a:avLst/>
              <a:gdLst/>
              <a:ahLst/>
              <a:cxnLst/>
              <a:rect l="l" t="t" r="r" b="b"/>
              <a:pathLst>
                <a:path w="2033" h="1923" extrusionOk="0">
                  <a:moveTo>
                    <a:pt x="621" y="1"/>
                  </a:moveTo>
                  <a:cubicBezTo>
                    <a:pt x="476" y="1"/>
                    <a:pt x="331" y="56"/>
                    <a:pt x="220" y="166"/>
                  </a:cubicBezTo>
                  <a:cubicBezTo>
                    <a:pt x="0" y="388"/>
                    <a:pt x="0" y="744"/>
                    <a:pt x="220" y="967"/>
                  </a:cubicBezTo>
                  <a:lnTo>
                    <a:pt x="1021" y="1765"/>
                  </a:lnTo>
                  <a:cubicBezTo>
                    <a:pt x="1129" y="1870"/>
                    <a:pt x="1270" y="1923"/>
                    <a:pt x="1411" y="1923"/>
                  </a:cubicBezTo>
                  <a:cubicBezTo>
                    <a:pt x="1555" y="1923"/>
                    <a:pt x="1700" y="1867"/>
                    <a:pt x="1810" y="1756"/>
                  </a:cubicBezTo>
                  <a:cubicBezTo>
                    <a:pt x="2030" y="1539"/>
                    <a:pt x="2033" y="1186"/>
                    <a:pt x="1819" y="967"/>
                  </a:cubicBezTo>
                  <a:lnTo>
                    <a:pt x="1021" y="166"/>
                  </a:lnTo>
                  <a:cubicBezTo>
                    <a:pt x="910" y="56"/>
                    <a:pt x="765" y="1"/>
                    <a:pt x="6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4312" name="Google Shape;4312;p39"/>
          <p:cNvGrpSpPr/>
          <p:nvPr/>
        </p:nvGrpSpPr>
        <p:grpSpPr>
          <a:xfrm>
            <a:off x="7110730" y="2138640"/>
            <a:ext cx="238531" cy="339253"/>
            <a:chOff x="3342725" y="2620775"/>
            <a:chExt cx="338775" cy="481825"/>
          </a:xfrm>
        </p:grpSpPr>
        <p:sp>
          <p:nvSpPr>
            <p:cNvPr id="4313" name="Google Shape;4313;p39"/>
            <p:cNvSpPr/>
            <p:nvPr/>
          </p:nvSpPr>
          <p:spPr>
            <a:xfrm>
              <a:off x="3342725" y="2620775"/>
              <a:ext cx="338775" cy="56475"/>
            </a:xfrm>
            <a:custGeom>
              <a:avLst/>
              <a:gdLst/>
              <a:ahLst/>
              <a:cxnLst/>
              <a:rect l="l" t="t" r="r" b="b"/>
              <a:pathLst>
                <a:path w="13551" h="2259" extrusionOk="0">
                  <a:moveTo>
                    <a:pt x="1693" y="0"/>
                  </a:moveTo>
                  <a:cubicBezTo>
                    <a:pt x="756" y="0"/>
                    <a:pt x="0" y="759"/>
                    <a:pt x="0" y="1695"/>
                  </a:cubicBezTo>
                  <a:lnTo>
                    <a:pt x="0" y="2259"/>
                  </a:lnTo>
                  <a:lnTo>
                    <a:pt x="13551" y="2259"/>
                  </a:lnTo>
                  <a:lnTo>
                    <a:pt x="13551" y="1695"/>
                  </a:lnTo>
                  <a:cubicBezTo>
                    <a:pt x="13548" y="759"/>
                    <a:pt x="12792" y="0"/>
                    <a:pt x="118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314" name="Google Shape;4314;p39"/>
            <p:cNvSpPr/>
            <p:nvPr/>
          </p:nvSpPr>
          <p:spPr>
            <a:xfrm>
              <a:off x="3342725" y="2705450"/>
              <a:ext cx="338775" cy="284225"/>
            </a:xfrm>
            <a:custGeom>
              <a:avLst/>
              <a:gdLst/>
              <a:ahLst/>
              <a:cxnLst/>
              <a:rect l="l" t="t" r="r" b="b"/>
              <a:pathLst>
                <a:path w="13551" h="11369" extrusionOk="0">
                  <a:moveTo>
                    <a:pt x="0" y="1"/>
                  </a:moveTo>
                  <a:lnTo>
                    <a:pt x="0" y="11368"/>
                  </a:lnTo>
                  <a:lnTo>
                    <a:pt x="13551" y="11368"/>
                  </a:lnTo>
                  <a:lnTo>
                    <a:pt x="1355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315" name="Google Shape;4315;p39"/>
            <p:cNvSpPr/>
            <p:nvPr/>
          </p:nvSpPr>
          <p:spPr>
            <a:xfrm>
              <a:off x="3342725" y="3017875"/>
              <a:ext cx="338775" cy="84725"/>
            </a:xfrm>
            <a:custGeom>
              <a:avLst/>
              <a:gdLst/>
              <a:ahLst/>
              <a:cxnLst/>
              <a:rect l="l" t="t" r="r" b="b"/>
              <a:pathLst>
                <a:path w="13551" h="3389" extrusionOk="0">
                  <a:moveTo>
                    <a:pt x="8224" y="1205"/>
                  </a:moveTo>
                  <a:cubicBezTo>
                    <a:pt x="8534" y="1205"/>
                    <a:pt x="8787" y="1458"/>
                    <a:pt x="8787" y="1771"/>
                  </a:cubicBezTo>
                  <a:cubicBezTo>
                    <a:pt x="8787" y="2081"/>
                    <a:pt x="8534" y="2334"/>
                    <a:pt x="8224" y="2334"/>
                  </a:cubicBezTo>
                  <a:lnTo>
                    <a:pt x="5324" y="2334"/>
                  </a:lnTo>
                  <a:cubicBezTo>
                    <a:pt x="5014" y="2334"/>
                    <a:pt x="4761" y="2081"/>
                    <a:pt x="4761" y="1771"/>
                  </a:cubicBezTo>
                  <a:cubicBezTo>
                    <a:pt x="4761" y="1458"/>
                    <a:pt x="5014" y="1205"/>
                    <a:pt x="5324" y="1205"/>
                  </a:cubicBezTo>
                  <a:close/>
                  <a:moveTo>
                    <a:pt x="0" y="0"/>
                  </a:moveTo>
                  <a:lnTo>
                    <a:pt x="0" y="1696"/>
                  </a:lnTo>
                  <a:cubicBezTo>
                    <a:pt x="0" y="2629"/>
                    <a:pt x="756" y="3388"/>
                    <a:pt x="1693" y="3388"/>
                  </a:cubicBezTo>
                  <a:lnTo>
                    <a:pt x="11855" y="3388"/>
                  </a:lnTo>
                  <a:cubicBezTo>
                    <a:pt x="12792" y="3388"/>
                    <a:pt x="13548" y="2629"/>
                    <a:pt x="13551" y="1696"/>
                  </a:cubicBezTo>
                  <a:lnTo>
                    <a:pt x="1355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4316" name="Google Shape;4316;p39"/>
          <p:cNvGrpSpPr/>
          <p:nvPr/>
        </p:nvGrpSpPr>
        <p:grpSpPr>
          <a:xfrm>
            <a:off x="4422924" y="2138657"/>
            <a:ext cx="298169" cy="339218"/>
            <a:chOff x="2707950" y="4399325"/>
            <a:chExt cx="423475" cy="481775"/>
          </a:xfrm>
        </p:grpSpPr>
        <p:sp>
          <p:nvSpPr>
            <p:cNvPr id="4317" name="Google Shape;4317;p39"/>
            <p:cNvSpPr/>
            <p:nvPr/>
          </p:nvSpPr>
          <p:spPr>
            <a:xfrm>
              <a:off x="2905550" y="4515000"/>
              <a:ext cx="28275" cy="366100"/>
            </a:xfrm>
            <a:custGeom>
              <a:avLst/>
              <a:gdLst/>
              <a:ahLst/>
              <a:cxnLst/>
              <a:rect l="l" t="t" r="r" b="b"/>
              <a:pathLst>
                <a:path w="1131" h="14644" extrusionOk="0">
                  <a:moveTo>
                    <a:pt x="1" y="0"/>
                  </a:moveTo>
                  <a:lnTo>
                    <a:pt x="1" y="14644"/>
                  </a:lnTo>
                  <a:lnTo>
                    <a:pt x="1130" y="14644"/>
                  </a:lnTo>
                  <a:lnTo>
                    <a:pt x="113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C00000"/>
                </a:solidFill>
              </a:endParaRPr>
            </a:p>
          </p:txBody>
        </p:sp>
        <p:sp>
          <p:nvSpPr>
            <p:cNvPr id="4318" name="Google Shape;4318;p39"/>
            <p:cNvSpPr/>
            <p:nvPr/>
          </p:nvSpPr>
          <p:spPr>
            <a:xfrm>
              <a:off x="2962025" y="4710725"/>
              <a:ext cx="141175" cy="29225"/>
            </a:xfrm>
            <a:custGeom>
              <a:avLst/>
              <a:gdLst/>
              <a:ahLst/>
              <a:cxnLst/>
              <a:rect l="l" t="t" r="r" b="b"/>
              <a:pathLst>
                <a:path w="5647" h="1169" extrusionOk="0">
                  <a:moveTo>
                    <a:pt x="0" y="0"/>
                  </a:moveTo>
                  <a:lnTo>
                    <a:pt x="0" y="1169"/>
                  </a:lnTo>
                  <a:lnTo>
                    <a:pt x="5646" y="1169"/>
                  </a:lnTo>
                  <a:lnTo>
                    <a:pt x="564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C00000"/>
                </a:solidFill>
              </a:endParaRPr>
            </a:p>
          </p:txBody>
        </p:sp>
        <p:sp>
          <p:nvSpPr>
            <p:cNvPr id="4319" name="Google Shape;4319;p39"/>
            <p:cNvSpPr/>
            <p:nvPr/>
          </p:nvSpPr>
          <p:spPr>
            <a:xfrm>
              <a:off x="2962025" y="4768175"/>
              <a:ext cx="141175" cy="112925"/>
            </a:xfrm>
            <a:custGeom>
              <a:avLst/>
              <a:gdLst/>
              <a:ahLst/>
              <a:cxnLst/>
              <a:rect l="l" t="t" r="r" b="b"/>
              <a:pathLst>
                <a:path w="5647" h="4517" extrusionOk="0">
                  <a:moveTo>
                    <a:pt x="0" y="0"/>
                  </a:moveTo>
                  <a:lnTo>
                    <a:pt x="0" y="4517"/>
                  </a:lnTo>
                  <a:lnTo>
                    <a:pt x="3951" y="4517"/>
                  </a:lnTo>
                  <a:cubicBezTo>
                    <a:pt x="4888" y="4517"/>
                    <a:pt x="5646" y="3758"/>
                    <a:pt x="5646" y="2825"/>
                  </a:cubicBezTo>
                  <a:lnTo>
                    <a:pt x="564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C00000"/>
                </a:solidFill>
              </a:endParaRPr>
            </a:p>
          </p:txBody>
        </p:sp>
        <p:sp>
          <p:nvSpPr>
            <p:cNvPr id="4320" name="Google Shape;4320;p39"/>
            <p:cNvSpPr/>
            <p:nvPr/>
          </p:nvSpPr>
          <p:spPr>
            <a:xfrm>
              <a:off x="2736175" y="4710725"/>
              <a:ext cx="141175" cy="29225"/>
            </a:xfrm>
            <a:custGeom>
              <a:avLst/>
              <a:gdLst/>
              <a:ahLst/>
              <a:cxnLst/>
              <a:rect l="l" t="t" r="r" b="b"/>
              <a:pathLst>
                <a:path w="5647" h="1169" extrusionOk="0">
                  <a:moveTo>
                    <a:pt x="1" y="0"/>
                  </a:moveTo>
                  <a:lnTo>
                    <a:pt x="1" y="1169"/>
                  </a:lnTo>
                  <a:lnTo>
                    <a:pt x="5647" y="1169"/>
                  </a:lnTo>
                  <a:lnTo>
                    <a:pt x="564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C00000"/>
                </a:solidFill>
              </a:endParaRPr>
            </a:p>
          </p:txBody>
        </p:sp>
        <p:sp>
          <p:nvSpPr>
            <p:cNvPr id="4321" name="Google Shape;4321;p39"/>
            <p:cNvSpPr/>
            <p:nvPr/>
          </p:nvSpPr>
          <p:spPr>
            <a:xfrm>
              <a:off x="2736175" y="4768175"/>
              <a:ext cx="141175" cy="112925"/>
            </a:xfrm>
            <a:custGeom>
              <a:avLst/>
              <a:gdLst/>
              <a:ahLst/>
              <a:cxnLst/>
              <a:rect l="l" t="t" r="r" b="b"/>
              <a:pathLst>
                <a:path w="5647" h="4517" extrusionOk="0">
                  <a:moveTo>
                    <a:pt x="1" y="0"/>
                  </a:moveTo>
                  <a:lnTo>
                    <a:pt x="1" y="2825"/>
                  </a:lnTo>
                  <a:cubicBezTo>
                    <a:pt x="1" y="3758"/>
                    <a:pt x="759" y="4517"/>
                    <a:pt x="1693" y="4517"/>
                  </a:cubicBezTo>
                  <a:lnTo>
                    <a:pt x="5647" y="4517"/>
                  </a:lnTo>
                  <a:lnTo>
                    <a:pt x="564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C00000"/>
                </a:solidFill>
              </a:endParaRPr>
            </a:p>
          </p:txBody>
        </p:sp>
        <p:sp>
          <p:nvSpPr>
            <p:cNvPr id="4322" name="Google Shape;4322;p39"/>
            <p:cNvSpPr/>
            <p:nvPr/>
          </p:nvSpPr>
          <p:spPr>
            <a:xfrm>
              <a:off x="2707950" y="4515075"/>
              <a:ext cx="169400" cy="82825"/>
            </a:xfrm>
            <a:custGeom>
              <a:avLst/>
              <a:gdLst/>
              <a:ahLst/>
              <a:cxnLst/>
              <a:rect l="l" t="t" r="r" b="b"/>
              <a:pathLst>
                <a:path w="6776" h="3313" extrusionOk="0">
                  <a:moveTo>
                    <a:pt x="1693" y="0"/>
                  </a:moveTo>
                  <a:cubicBezTo>
                    <a:pt x="759" y="0"/>
                    <a:pt x="0" y="756"/>
                    <a:pt x="0" y="1693"/>
                  </a:cubicBezTo>
                  <a:lnTo>
                    <a:pt x="0" y="2747"/>
                  </a:lnTo>
                  <a:cubicBezTo>
                    <a:pt x="0" y="3060"/>
                    <a:pt x="253" y="3313"/>
                    <a:pt x="563" y="3313"/>
                  </a:cubicBezTo>
                  <a:lnTo>
                    <a:pt x="6776" y="3313"/>
                  </a:lnTo>
                  <a:lnTo>
                    <a:pt x="677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C00000"/>
                </a:solidFill>
              </a:endParaRPr>
            </a:p>
          </p:txBody>
        </p:sp>
        <p:sp>
          <p:nvSpPr>
            <p:cNvPr id="4323" name="Google Shape;4323;p39"/>
            <p:cNvSpPr/>
            <p:nvPr/>
          </p:nvSpPr>
          <p:spPr>
            <a:xfrm>
              <a:off x="2736175" y="4626025"/>
              <a:ext cx="141175" cy="56500"/>
            </a:xfrm>
            <a:custGeom>
              <a:avLst/>
              <a:gdLst/>
              <a:ahLst/>
              <a:cxnLst/>
              <a:rect l="l" t="t" r="r" b="b"/>
              <a:pathLst>
                <a:path w="5647" h="2260" extrusionOk="0">
                  <a:moveTo>
                    <a:pt x="1" y="1"/>
                  </a:moveTo>
                  <a:lnTo>
                    <a:pt x="1" y="2259"/>
                  </a:lnTo>
                  <a:lnTo>
                    <a:pt x="5647" y="2259"/>
                  </a:lnTo>
                  <a:lnTo>
                    <a:pt x="56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C00000"/>
                </a:solidFill>
              </a:endParaRPr>
            </a:p>
          </p:txBody>
        </p:sp>
        <p:sp>
          <p:nvSpPr>
            <p:cNvPr id="4324" name="Google Shape;4324;p39"/>
            <p:cNvSpPr/>
            <p:nvPr/>
          </p:nvSpPr>
          <p:spPr>
            <a:xfrm>
              <a:off x="2850525" y="4430375"/>
              <a:ext cx="138325" cy="56500"/>
            </a:xfrm>
            <a:custGeom>
              <a:avLst/>
              <a:gdLst/>
              <a:ahLst/>
              <a:cxnLst/>
              <a:rect l="l" t="t" r="r" b="b"/>
              <a:pathLst>
                <a:path w="5533" h="2260" extrusionOk="0">
                  <a:moveTo>
                    <a:pt x="2765" y="1"/>
                  </a:moveTo>
                  <a:cubicBezTo>
                    <a:pt x="1500" y="1"/>
                    <a:pt x="275" y="916"/>
                    <a:pt x="1" y="2259"/>
                  </a:cubicBezTo>
                  <a:lnTo>
                    <a:pt x="5532" y="2259"/>
                  </a:lnTo>
                  <a:cubicBezTo>
                    <a:pt x="5258" y="910"/>
                    <a:pt x="4030" y="1"/>
                    <a:pt x="27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C00000"/>
                </a:solidFill>
              </a:endParaRPr>
            </a:p>
          </p:txBody>
        </p:sp>
        <p:sp>
          <p:nvSpPr>
            <p:cNvPr id="4325" name="Google Shape;4325;p39"/>
            <p:cNvSpPr/>
            <p:nvPr/>
          </p:nvSpPr>
          <p:spPr>
            <a:xfrm>
              <a:off x="2974300" y="4399350"/>
              <a:ext cx="129650" cy="87525"/>
            </a:xfrm>
            <a:custGeom>
              <a:avLst/>
              <a:gdLst/>
              <a:ahLst/>
              <a:cxnLst/>
              <a:rect l="l" t="t" r="r" b="b"/>
              <a:pathLst>
                <a:path w="5186" h="3501" extrusionOk="0">
                  <a:moveTo>
                    <a:pt x="2058" y="0"/>
                  </a:moveTo>
                  <a:cubicBezTo>
                    <a:pt x="1374" y="0"/>
                    <a:pt x="670" y="239"/>
                    <a:pt x="0" y="775"/>
                  </a:cubicBezTo>
                  <a:cubicBezTo>
                    <a:pt x="931" y="1398"/>
                    <a:pt x="1554" y="2389"/>
                    <a:pt x="1714" y="3500"/>
                  </a:cubicBezTo>
                  <a:lnTo>
                    <a:pt x="4397" y="3500"/>
                  </a:lnTo>
                  <a:cubicBezTo>
                    <a:pt x="4842" y="3497"/>
                    <a:pt x="5185" y="3109"/>
                    <a:pt x="5131" y="2666"/>
                  </a:cubicBezTo>
                  <a:cubicBezTo>
                    <a:pt x="5128" y="2639"/>
                    <a:pt x="5125" y="2609"/>
                    <a:pt x="5119" y="2579"/>
                  </a:cubicBezTo>
                  <a:cubicBezTo>
                    <a:pt x="4936" y="1482"/>
                    <a:pt x="4207" y="609"/>
                    <a:pt x="3171" y="212"/>
                  </a:cubicBezTo>
                  <a:cubicBezTo>
                    <a:pt x="2813" y="74"/>
                    <a:pt x="2438" y="0"/>
                    <a:pt x="20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C00000"/>
                </a:solidFill>
              </a:endParaRPr>
            </a:p>
          </p:txBody>
        </p:sp>
        <p:sp>
          <p:nvSpPr>
            <p:cNvPr id="4326" name="Google Shape;4326;p39"/>
            <p:cNvSpPr/>
            <p:nvPr/>
          </p:nvSpPr>
          <p:spPr>
            <a:xfrm>
              <a:off x="2735425" y="4399325"/>
              <a:ext cx="129650" cy="87475"/>
            </a:xfrm>
            <a:custGeom>
              <a:avLst/>
              <a:gdLst/>
              <a:ahLst/>
              <a:cxnLst/>
              <a:rect l="l" t="t" r="r" b="b"/>
              <a:pathLst>
                <a:path w="5186" h="3499" extrusionOk="0">
                  <a:moveTo>
                    <a:pt x="3150" y="0"/>
                  </a:moveTo>
                  <a:cubicBezTo>
                    <a:pt x="2765" y="0"/>
                    <a:pt x="2385" y="77"/>
                    <a:pt x="2015" y="219"/>
                  </a:cubicBezTo>
                  <a:cubicBezTo>
                    <a:pt x="979" y="616"/>
                    <a:pt x="250" y="1483"/>
                    <a:pt x="67" y="2580"/>
                  </a:cubicBezTo>
                  <a:cubicBezTo>
                    <a:pt x="64" y="2610"/>
                    <a:pt x="58" y="2637"/>
                    <a:pt x="55" y="2667"/>
                  </a:cubicBezTo>
                  <a:cubicBezTo>
                    <a:pt x="0" y="3110"/>
                    <a:pt x="344" y="3498"/>
                    <a:pt x="789" y="3498"/>
                  </a:cubicBezTo>
                  <a:lnTo>
                    <a:pt x="3475" y="3498"/>
                  </a:lnTo>
                  <a:cubicBezTo>
                    <a:pt x="3632" y="2390"/>
                    <a:pt x="4255" y="1399"/>
                    <a:pt x="5186" y="776"/>
                  </a:cubicBezTo>
                  <a:cubicBezTo>
                    <a:pt x="4510" y="236"/>
                    <a:pt x="3823" y="0"/>
                    <a:pt x="31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C00000"/>
                </a:solidFill>
              </a:endParaRPr>
            </a:p>
          </p:txBody>
        </p:sp>
        <p:sp>
          <p:nvSpPr>
            <p:cNvPr id="4327" name="Google Shape;4327;p39"/>
            <p:cNvSpPr/>
            <p:nvPr/>
          </p:nvSpPr>
          <p:spPr>
            <a:xfrm>
              <a:off x="2962025" y="4515075"/>
              <a:ext cx="169400" cy="82825"/>
            </a:xfrm>
            <a:custGeom>
              <a:avLst/>
              <a:gdLst/>
              <a:ahLst/>
              <a:cxnLst/>
              <a:rect l="l" t="t" r="r" b="b"/>
              <a:pathLst>
                <a:path w="6776" h="3313" extrusionOk="0">
                  <a:moveTo>
                    <a:pt x="0" y="0"/>
                  </a:moveTo>
                  <a:lnTo>
                    <a:pt x="0" y="3313"/>
                  </a:lnTo>
                  <a:lnTo>
                    <a:pt x="6209" y="3313"/>
                  </a:lnTo>
                  <a:cubicBezTo>
                    <a:pt x="6523" y="3313"/>
                    <a:pt x="6776" y="3060"/>
                    <a:pt x="6776" y="2747"/>
                  </a:cubicBezTo>
                  <a:lnTo>
                    <a:pt x="6776" y="1693"/>
                  </a:lnTo>
                  <a:cubicBezTo>
                    <a:pt x="6776" y="756"/>
                    <a:pt x="6017" y="0"/>
                    <a:pt x="50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C00000"/>
                </a:solidFill>
              </a:endParaRPr>
            </a:p>
          </p:txBody>
        </p:sp>
        <p:sp>
          <p:nvSpPr>
            <p:cNvPr id="4328" name="Google Shape;4328;p39"/>
            <p:cNvSpPr/>
            <p:nvPr/>
          </p:nvSpPr>
          <p:spPr>
            <a:xfrm>
              <a:off x="2962025" y="4626025"/>
              <a:ext cx="141175" cy="56500"/>
            </a:xfrm>
            <a:custGeom>
              <a:avLst/>
              <a:gdLst/>
              <a:ahLst/>
              <a:cxnLst/>
              <a:rect l="l" t="t" r="r" b="b"/>
              <a:pathLst>
                <a:path w="5647" h="2260" extrusionOk="0">
                  <a:moveTo>
                    <a:pt x="0" y="1"/>
                  </a:moveTo>
                  <a:lnTo>
                    <a:pt x="0" y="2259"/>
                  </a:lnTo>
                  <a:lnTo>
                    <a:pt x="5646" y="2259"/>
                  </a:lnTo>
                  <a:lnTo>
                    <a:pt x="564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C00000"/>
                </a:solidFill>
              </a:endParaRPr>
            </a:p>
          </p:txBody>
        </p:sp>
      </p:grpSp>
      <p:pic>
        <p:nvPicPr>
          <p:cNvPr id="2" name="Picture 3" descr="A picture containing outdoor, sitting, clock, front&#10;&#10;Description automatically generated">
            <a:extLst>
              <a:ext uri="{FF2B5EF4-FFF2-40B4-BE49-F238E27FC236}">
                <a16:creationId xmlns:a16="http://schemas.microsoft.com/office/drawing/2014/main" id="{61887B96-FC49-43FB-9244-851ED10AF6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9863" y="428625"/>
            <a:ext cx="1666875" cy="135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86850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3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3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43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3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2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2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900" decel="100000" fill="hold"/>
                                        <p:tgtEl>
                                          <p:spTgt spid="42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2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43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3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900" decel="100000" fill="hold"/>
                                        <p:tgtEl>
                                          <p:spTgt spid="43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3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3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3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900" decel="100000" fill="hold"/>
                                        <p:tgtEl>
                                          <p:spTgt spid="43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3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42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42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900" decel="100000" fill="hold"/>
                                        <p:tgtEl>
                                          <p:spTgt spid="42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2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42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42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900" decel="100000" fill="hold"/>
                                        <p:tgtEl>
                                          <p:spTgt spid="42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2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43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43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900" decel="100000" fill="hold"/>
                                        <p:tgtEl>
                                          <p:spTgt spid="43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3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90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43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43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900" decel="100000" fill="hold"/>
                                        <p:tgtEl>
                                          <p:spTgt spid="43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3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97" grpId="0"/>
      <p:bldP spid="4298" grpId="0"/>
      <p:bldP spid="4299" grpId="0"/>
      <p:bldP spid="4300" grpId="0"/>
      <p:bldP spid="3" grpId="0"/>
      <p:bldP spid="430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1C21DF-2242-4EC3-9D60-ABA345FDAC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5852" y="474925"/>
            <a:ext cx="6252300" cy="694275"/>
          </a:xfr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/>
          <a:lstStyle/>
          <a:p>
            <a:r>
              <a:rPr lang="en-GB" sz="2800" dirty="0"/>
              <a:t>Ready for an adventurous ride filled with lots of learning and fun?</a:t>
            </a:r>
          </a:p>
        </p:txBody>
      </p:sp>
      <p:pic>
        <p:nvPicPr>
          <p:cNvPr id="3" name="Picture 3" descr="A picture containing shape&#10;&#10;Description automatically generated">
            <a:extLst>
              <a:ext uri="{FF2B5EF4-FFF2-40B4-BE49-F238E27FC236}">
                <a16:creationId xmlns:a16="http://schemas.microsoft.com/office/drawing/2014/main" id="{12D5CC92-E950-49A7-95C9-5822102091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6975" y="1438275"/>
            <a:ext cx="4200525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2944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4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0" name="Rectangle 112">
            <a:extLst>
              <a:ext uri="{FF2B5EF4-FFF2-40B4-BE49-F238E27FC236}">
                <a16:creationId xmlns:a16="http://schemas.microsoft.com/office/drawing/2014/main" id="{DB8424AB-D56B-4256-866A-5B54DE93C2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1499"/>
            <a:ext cx="6856214" cy="40005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271" name="Rectangle 114">
            <a:extLst>
              <a:ext uri="{FF2B5EF4-FFF2-40B4-BE49-F238E27FC236}">
                <a16:creationId xmlns:a16="http://schemas.microsoft.com/office/drawing/2014/main" id="{FC999C28-AD33-4EB7-A5F1-C06D10A5FD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52697" y="571499"/>
            <a:ext cx="2193988" cy="40005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4272" name="Rectangle 116">
            <a:extLst>
              <a:ext uri="{FF2B5EF4-FFF2-40B4-BE49-F238E27FC236}">
                <a16:creationId xmlns:a16="http://schemas.microsoft.com/office/drawing/2014/main" id="{07CBBDD0-4420-4A50-96AB-392F9B97CF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73" name="Rectangle 118">
            <a:extLst>
              <a:ext uri="{FF2B5EF4-FFF2-40B4-BE49-F238E27FC236}">
                <a16:creationId xmlns:a16="http://schemas.microsoft.com/office/drawing/2014/main" id="{465BA403-54B9-4A0B-BC79-028C495C03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1499"/>
            <a:ext cx="5664707" cy="40005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266" name="Google Shape;4266;p36"/>
          <p:cNvSpPr txBox="1">
            <a:spLocks noGrp="1"/>
          </p:cNvSpPr>
          <p:nvPr>
            <p:ph type="title"/>
          </p:nvPr>
        </p:nvSpPr>
        <p:spPr>
          <a:xfrm>
            <a:off x="802386" y="973836"/>
            <a:ext cx="4551052" cy="2441448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>
              <a:spcBef>
                <a:spcPct val="0"/>
              </a:spcBef>
            </a:pPr>
            <a:r>
              <a:rPr lang="en-US" sz="5900" spc="-100"/>
              <a:t>About DSC</a:t>
            </a:r>
          </a:p>
        </p:txBody>
      </p:sp>
      <p:sp>
        <p:nvSpPr>
          <p:cNvPr id="4265" name="Google Shape;4265;p36"/>
          <p:cNvSpPr txBox="1">
            <a:spLocks noGrp="1"/>
          </p:cNvSpPr>
          <p:nvPr>
            <p:ph type="subTitle" idx="1"/>
          </p:nvPr>
        </p:nvSpPr>
        <p:spPr>
          <a:xfrm>
            <a:off x="825010" y="3502684"/>
            <a:ext cx="4528427" cy="685800"/>
          </a:xfrm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rmAutofit/>
          </a:bodyPr>
          <a:lstStyle/>
          <a:p>
            <a:pPr marL="0" indent="0">
              <a:lnSpc>
                <a:spcPct val="90000"/>
              </a:lnSpc>
              <a:spcBef>
                <a:spcPts val="1200"/>
              </a:spcBef>
            </a:pPr>
            <a:r>
              <a:rPr lang="en-US" sz="2200">
                <a:solidFill>
                  <a:schemeClr val="accent1">
                    <a:lumMod val="20000"/>
                    <a:lumOff val="80000"/>
                  </a:schemeClr>
                </a:solidFill>
              </a:rPr>
              <a:t>A community of Google Developers.</a:t>
            </a:r>
          </a:p>
        </p:txBody>
      </p:sp>
      <p:pic>
        <p:nvPicPr>
          <p:cNvPr id="4268" name="Google Shape;4268;p36" descr="Icon&#10;&#10;Description automatically generated"/>
          <p:cNvPicPr preferRelativeResize="0"/>
          <p:nvPr/>
        </p:nvPicPr>
        <p:blipFill rotWithShape="1">
          <a:blip r:embed="rId3"/>
          <a:srcRect t="234" b="234"/>
          <a:stretch/>
        </p:blipFill>
        <p:spPr>
          <a:xfrm>
            <a:off x="6028180" y="1277918"/>
            <a:ext cx="2593687" cy="2581549"/>
          </a:xfrm>
          <a:prstGeom prst="rect">
            <a:avLst/>
          </a:prstGeom>
          <a:noFill/>
        </p:spPr>
      </p:pic>
      <p:sp>
        <p:nvSpPr>
          <p:cNvPr id="4274" name="Rectangle 120">
            <a:extLst>
              <a:ext uri="{FF2B5EF4-FFF2-40B4-BE49-F238E27FC236}">
                <a16:creationId xmlns:a16="http://schemas.microsoft.com/office/drawing/2014/main" id="{DC8C6883-513A-4FE8-8B55-7AA2A13A9B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61898" y="569214"/>
            <a:ext cx="288036" cy="3998214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2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2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26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2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2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66" grpId="0"/>
      <p:bldP spid="426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screenshot of a group of people standing in front of a crowd&#10;&#10;Description automatically generated">
            <a:extLst>
              <a:ext uri="{FF2B5EF4-FFF2-40B4-BE49-F238E27FC236}">
                <a16:creationId xmlns:a16="http://schemas.microsoft.com/office/drawing/2014/main" id="{FF2D8F50-6C85-42DA-BE2E-A8E1CA3AEE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979" r="6935" b="2"/>
          <a:stretch/>
        </p:blipFill>
        <p:spPr>
          <a:xfrm>
            <a:off x="3370077" y="182"/>
            <a:ext cx="5773923" cy="2510029"/>
          </a:xfrm>
          <a:custGeom>
            <a:avLst/>
            <a:gdLst/>
            <a:ahLst/>
            <a:cxnLst/>
            <a:rect l="l" t="t" r="r" b="b"/>
            <a:pathLst>
              <a:path w="7698564" h="3346705">
                <a:moveTo>
                  <a:pt x="1549963" y="0"/>
                </a:moveTo>
                <a:lnTo>
                  <a:pt x="1555540" y="0"/>
                </a:lnTo>
                <a:lnTo>
                  <a:pt x="2621768" y="0"/>
                </a:lnTo>
                <a:lnTo>
                  <a:pt x="6451640" y="0"/>
                </a:lnTo>
                <a:lnTo>
                  <a:pt x="6451640" y="479"/>
                </a:lnTo>
                <a:lnTo>
                  <a:pt x="7698564" y="479"/>
                </a:lnTo>
                <a:lnTo>
                  <a:pt x="7698564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5" name="Picture 5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B778D798-4A6E-48C2-9DEC-0B61B8325E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514" b="3"/>
          <a:stretch/>
        </p:blipFill>
        <p:spPr>
          <a:xfrm>
            <a:off x="20" y="10"/>
            <a:ext cx="4394827" cy="2510018"/>
          </a:xfrm>
          <a:custGeom>
            <a:avLst/>
            <a:gdLst/>
            <a:ahLst/>
            <a:cxnLst/>
            <a:rect l="l" t="t" r="r" b="b"/>
            <a:pathLst>
              <a:path w="5859797" h="3346705">
                <a:moveTo>
                  <a:pt x="0" y="0"/>
                </a:moveTo>
                <a:lnTo>
                  <a:pt x="5859797" y="0"/>
                </a:lnTo>
                <a:lnTo>
                  <a:pt x="4309834" y="3346705"/>
                </a:lnTo>
                <a:lnTo>
                  <a:pt x="4304257" y="3346705"/>
                </a:lnTo>
                <a:lnTo>
                  <a:pt x="3238029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4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F523AE9D-D256-4345-BAB4-7EA14F84822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228" r="42006" b="2"/>
          <a:stretch/>
        </p:blipFill>
        <p:spPr>
          <a:xfrm>
            <a:off x="4762566" y="2633471"/>
            <a:ext cx="4381434" cy="2510029"/>
          </a:xfrm>
          <a:custGeom>
            <a:avLst/>
            <a:gdLst/>
            <a:ahLst/>
            <a:cxnLst/>
            <a:rect l="l" t="t" r="r" b="b"/>
            <a:pathLst>
              <a:path w="5841911" h="3346705">
                <a:moveTo>
                  <a:pt x="1549963" y="0"/>
                </a:moveTo>
                <a:lnTo>
                  <a:pt x="1555540" y="0"/>
                </a:lnTo>
                <a:lnTo>
                  <a:pt x="2621768" y="0"/>
                </a:lnTo>
                <a:lnTo>
                  <a:pt x="5841911" y="0"/>
                </a:lnTo>
                <a:lnTo>
                  <a:pt x="5841911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6" name="Picture 6" descr="A group of people sitting in chairs&#10;&#10;Description automatically generated">
            <a:extLst>
              <a:ext uri="{FF2B5EF4-FFF2-40B4-BE49-F238E27FC236}">
                <a16:creationId xmlns:a16="http://schemas.microsoft.com/office/drawing/2014/main" id="{6524247B-1137-4D03-870E-194C3C5858B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" b="22718"/>
          <a:stretch/>
        </p:blipFill>
        <p:spPr>
          <a:xfrm>
            <a:off x="20" y="2633471"/>
            <a:ext cx="5773903" cy="2510029"/>
          </a:xfrm>
          <a:custGeom>
            <a:avLst/>
            <a:gdLst/>
            <a:ahLst/>
            <a:cxnLst/>
            <a:rect l="l" t="t" r="r" b="b"/>
            <a:pathLst>
              <a:path w="7698564" h="3346705">
                <a:moveTo>
                  <a:pt x="0" y="0"/>
                </a:moveTo>
                <a:lnTo>
                  <a:pt x="7698564" y="0"/>
                </a:lnTo>
                <a:lnTo>
                  <a:pt x="6148601" y="3346705"/>
                </a:lnTo>
                <a:lnTo>
                  <a:pt x="6143024" y="3346705"/>
                </a:lnTo>
                <a:lnTo>
                  <a:pt x="5076796" y="3346705"/>
                </a:lnTo>
                <a:lnTo>
                  <a:pt x="1246924" y="3346705"/>
                </a:lnTo>
                <a:lnTo>
                  <a:pt x="1246924" y="3346226"/>
                </a:lnTo>
                <a:lnTo>
                  <a:pt x="0" y="334622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29929797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6744A9-8BF9-47F4-90AE-3ECEA7BBB0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8694" y="171316"/>
            <a:ext cx="6252300" cy="437100"/>
          </a:xfrm>
        </p:spPr>
        <p:txBody>
          <a:bodyPr/>
          <a:lstStyle/>
          <a:p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B6465B-F65E-4C43-BB5A-46630E05B6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91790" y="1111269"/>
            <a:ext cx="2353200" cy="347100"/>
          </a:xfrm>
        </p:spPr>
        <p:txBody>
          <a:bodyPr/>
          <a:lstStyle/>
          <a:p>
            <a:r>
              <a:rPr lang="en-GB" sz="4000" dirty="0">
                <a:solidFill>
                  <a:schemeClr val="tx1"/>
                </a:solidFill>
                <a:latin typeface="Comic Sans MS"/>
              </a:rPr>
              <a:t>Learn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EE843ECE-6C34-4A73-AA1F-E5D23D99C68E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3207877" y="1905494"/>
            <a:ext cx="2353200" cy="901200"/>
          </a:xfrm>
        </p:spPr>
        <p:txBody>
          <a:bodyPr/>
          <a:lstStyle/>
          <a:p>
            <a:pPr algn="l"/>
            <a:r>
              <a:rPr lang="en-GB" dirty="0">
                <a:solidFill>
                  <a:schemeClr val="tx1"/>
                </a:solidFill>
                <a:latin typeface="Comic Sans MS"/>
                <a:ea typeface="+mn-lt"/>
                <a:cs typeface="+mn-lt"/>
              </a:rPr>
              <a:t>   Learn about a wide range of technical topics where new skills are gained through hands-on workshops, in-person training and project building activities.</a:t>
            </a:r>
            <a:endParaRPr lang="en-US">
              <a:solidFill>
                <a:schemeClr val="tx1"/>
              </a:solidFill>
              <a:latin typeface="Comic Sans MS"/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33F0C817-7A89-4629-9416-9C1AE9BB0E79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-3764" y="1111269"/>
            <a:ext cx="2353200" cy="347100"/>
          </a:xfrm>
        </p:spPr>
        <p:txBody>
          <a:bodyPr/>
          <a:lstStyle/>
          <a:p>
            <a:r>
              <a:rPr lang="en-GB" sz="3600" dirty="0">
                <a:solidFill>
                  <a:schemeClr val="tx1"/>
                </a:solidFill>
                <a:latin typeface="Comic Sans MS"/>
              </a:rPr>
              <a:t>Connect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CC311CA9-F388-4418-95A6-8EFC91814061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-66272" y="1905494"/>
            <a:ext cx="2353200" cy="901200"/>
          </a:xfrm>
        </p:spPr>
        <p:txBody>
          <a:bodyPr/>
          <a:lstStyle/>
          <a:p>
            <a:pPr marL="457200" indent="-457200" algn="l">
              <a:buAutoNum type="arabicPeriod"/>
            </a:pPr>
            <a:r>
              <a:rPr lang="en-GB" dirty="0">
                <a:solidFill>
                  <a:schemeClr val="tx1"/>
                </a:solidFill>
                <a:latin typeface="Comic Sans MS"/>
                <a:ea typeface="+mn-lt"/>
                <a:cs typeface="+mn-lt"/>
              </a:rPr>
              <a:t>Meet other students on campus interested in developer technologies.</a:t>
            </a:r>
            <a:endParaRPr lang="en-GB" dirty="0">
              <a:solidFill>
                <a:schemeClr val="tx1"/>
              </a:solidFill>
              <a:latin typeface="Comic Sans MS"/>
            </a:endParaRP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A7DECC18-379A-4CE9-81C2-1AC494239700}"/>
              </a:ext>
            </a:extLst>
          </p:cNvPr>
          <p:cNvSpPr>
            <a:spLocks noGrp="1"/>
          </p:cNvSpPr>
          <p:nvPr>
            <p:ph type="subTitle" idx="5"/>
          </p:nvPr>
        </p:nvSpPr>
        <p:spPr>
          <a:xfrm>
            <a:off x="5919455" y="1111269"/>
            <a:ext cx="2353200" cy="347100"/>
          </a:xfrm>
        </p:spPr>
        <p:txBody>
          <a:bodyPr/>
          <a:lstStyle/>
          <a:p>
            <a:r>
              <a:rPr lang="en-GB" sz="4000" dirty="0">
                <a:solidFill>
                  <a:schemeClr val="tx1"/>
                </a:solidFill>
                <a:latin typeface="Comic Sans MS"/>
              </a:rPr>
              <a:t>Grow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81F7E98D-2F13-41B5-8D63-3E5457E9DC23}"/>
              </a:ext>
            </a:extLst>
          </p:cNvPr>
          <p:cNvSpPr>
            <a:spLocks noGrp="1"/>
          </p:cNvSpPr>
          <p:nvPr>
            <p:ph type="subTitle" idx="6"/>
          </p:nvPr>
        </p:nvSpPr>
        <p:spPr>
          <a:xfrm>
            <a:off x="6053400" y="1905494"/>
            <a:ext cx="2353200" cy="901200"/>
          </a:xfrm>
        </p:spPr>
        <p:txBody>
          <a:bodyPr/>
          <a:lstStyle/>
          <a:p>
            <a:pPr algn="l"/>
            <a:r>
              <a:rPr lang="en-GB" dirty="0">
                <a:latin typeface="Comic Sans MS"/>
                <a:ea typeface="+mn-lt"/>
                <a:cs typeface="+mn-lt"/>
              </a:rPr>
              <a:t>  </a:t>
            </a:r>
            <a:r>
              <a:rPr lang="en-GB" dirty="0">
                <a:solidFill>
                  <a:schemeClr val="tx1"/>
                </a:solidFill>
                <a:latin typeface="Comic Sans MS"/>
                <a:ea typeface="+mn-lt"/>
                <a:cs typeface="+mn-lt"/>
              </a:rPr>
              <a:t>Apply your new learnings and connections to build great solutions for local problems. Advance your skills, career and network. </a:t>
            </a:r>
            <a:endParaRPr lang="en-US">
              <a:solidFill>
                <a:schemeClr val="tx1"/>
              </a:solidFill>
              <a:latin typeface="Comic Sans MS"/>
            </a:endParaRPr>
          </a:p>
        </p:txBody>
      </p:sp>
      <p:pic>
        <p:nvPicPr>
          <p:cNvPr id="9" name="Graphic 9" descr="Group of women">
            <a:extLst>
              <a:ext uri="{FF2B5EF4-FFF2-40B4-BE49-F238E27FC236}">
                <a16:creationId xmlns:a16="http://schemas.microsoft.com/office/drawing/2014/main" id="{C32380FB-A214-49FF-8994-65F788AE6F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6167" y="96441"/>
            <a:ext cx="914400" cy="914400"/>
          </a:xfrm>
          <a:prstGeom prst="rect">
            <a:avLst/>
          </a:prstGeom>
        </p:spPr>
      </p:pic>
      <p:pic>
        <p:nvPicPr>
          <p:cNvPr id="10" name="Graphic 10" descr="Computer">
            <a:extLst>
              <a:ext uri="{FF2B5EF4-FFF2-40B4-BE49-F238E27FC236}">
                <a16:creationId xmlns:a16="http://schemas.microsoft.com/office/drawing/2014/main" id="{603B790C-B85B-48BF-9459-5730B1879D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64769" y="96441"/>
            <a:ext cx="914400" cy="914400"/>
          </a:xfrm>
          <a:prstGeom prst="rect">
            <a:avLst/>
          </a:prstGeom>
        </p:spPr>
      </p:pic>
      <p:pic>
        <p:nvPicPr>
          <p:cNvPr id="11" name="Graphic 11" descr="Brain in head">
            <a:extLst>
              <a:ext uri="{FF2B5EF4-FFF2-40B4-BE49-F238E27FC236}">
                <a16:creationId xmlns:a16="http://schemas.microsoft.com/office/drawing/2014/main" id="{F928D68B-ED75-4015-9BCD-B3D3C6379F8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75847" y="9644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871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2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7" grpId="0"/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A picture containing toy&#10;&#10;Description automatically generated">
            <a:extLst>
              <a:ext uri="{FF2B5EF4-FFF2-40B4-BE49-F238E27FC236}">
                <a16:creationId xmlns:a16="http://schemas.microsoft.com/office/drawing/2014/main" id="{A6312330-6489-499A-A690-B8BB3B8018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091" r="9365" b="-1"/>
          <a:stretch/>
        </p:blipFill>
        <p:spPr>
          <a:xfrm>
            <a:off x="20" y="10"/>
            <a:ext cx="9141694" cy="51434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663640-07A7-45C4-8BDA-620771CA10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917" y="1240277"/>
            <a:ext cx="2521465" cy="185286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>
              <a:spcBef>
                <a:spcPct val="0"/>
              </a:spcBef>
            </a:pPr>
            <a:r>
              <a:rPr lang="en-US" sz="4000" spc="-100" dirty="0">
                <a:solidFill>
                  <a:schemeClr val="bg1"/>
                </a:solidFill>
                <a:latin typeface="Comic Sans MS"/>
              </a:rPr>
              <a:t>Our Team</a:t>
            </a:r>
          </a:p>
        </p:txBody>
      </p:sp>
    </p:spTree>
    <p:extLst>
      <p:ext uri="{BB962C8B-B14F-4D97-AF65-F5344CB8AC3E}">
        <p14:creationId xmlns:p14="http://schemas.microsoft.com/office/powerpoint/2010/main" val="11701855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Frame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</TotalTime>
  <Words>900</Words>
  <Application>Microsoft Office PowerPoint</Application>
  <PresentationFormat>On-screen Show (16:9)</PresentationFormat>
  <Paragraphs>214</Paragraphs>
  <Slides>38</Slides>
  <Notes>23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39" baseType="lpstr">
      <vt:lpstr>Frame</vt:lpstr>
      <vt:lpstr>   VIRTUOSO'2020 </vt:lpstr>
      <vt:lpstr>DEVELOPER SUDENTS CLUB, AKGEC</vt:lpstr>
      <vt:lpstr>Content </vt:lpstr>
      <vt:lpstr>Aim of this Event</vt:lpstr>
      <vt:lpstr>Ready for an adventurous ride filled with lots of learning and fun?</vt:lpstr>
      <vt:lpstr>About DSC</vt:lpstr>
      <vt:lpstr>PowerPoint Presentation</vt:lpstr>
      <vt:lpstr>PowerPoint Presentation</vt:lpstr>
      <vt:lpstr>Our Team</vt:lpstr>
      <vt:lpstr>PowerPoint Presentation</vt:lpstr>
      <vt:lpstr>Our team</vt:lpstr>
      <vt:lpstr>Our team</vt:lpstr>
      <vt:lpstr>Our team</vt:lpstr>
      <vt:lpstr>Our team</vt:lpstr>
      <vt:lpstr> Domains And Events</vt:lpstr>
      <vt:lpstr>App Development</vt:lpstr>
      <vt:lpstr>PowerPoint Presentation</vt:lpstr>
      <vt:lpstr>Let's make our own DSC app!</vt:lpstr>
      <vt:lpstr>Make Your First Application In 5 Minutes!</vt:lpstr>
      <vt:lpstr>WEB DEVELOPMENT</vt:lpstr>
      <vt:lpstr>PowerPoint Presentation</vt:lpstr>
      <vt:lpstr>Activity – 2   Duration – 20-25 mins Platform – Google meet Maximum participants per session - 20</vt:lpstr>
      <vt:lpstr>Build your first web page with us!</vt:lpstr>
      <vt:lpstr>PowerPoint Presentation</vt:lpstr>
      <vt:lpstr>Machine Learning</vt:lpstr>
      <vt:lpstr>Activity – 3  Duration – 15-20 mins Platform – google meet Maximum participants per session – 10-15</vt:lpstr>
      <vt:lpstr>Machine Learning is the last invention that humanity will ever need to make.                            </vt:lpstr>
      <vt:lpstr>Face Recognition</vt:lpstr>
      <vt:lpstr>PowerPoint Presentation</vt:lpstr>
      <vt:lpstr>Activity 4</vt:lpstr>
      <vt:lpstr>. “Technology is best when it brings people together.”                             - Matt Mullenweg</vt:lpstr>
      <vt:lpstr>Draw your dreams into reality.</vt:lpstr>
      <vt:lpstr>How to perform.</vt:lpstr>
      <vt:lpstr>How to perform.</vt:lpstr>
      <vt:lpstr>Some Common Queries</vt:lpstr>
      <vt:lpstr>PowerPoint Presentation</vt:lpstr>
      <vt:lpstr>Thanks!</vt:lpstr>
      <vt:lpstr>Sponsorsed by -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Single Day Sales</dc:title>
  <dc:creator>Vasu Futbolist</dc:creator>
  <cp:lastModifiedBy>Deepak</cp:lastModifiedBy>
  <cp:revision>1210</cp:revision>
  <dcterms:modified xsi:type="dcterms:W3CDTF">2020-10-23T15:46:19Z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name="NXPowerLiteLastOptimized" pid="2">
    <vt:lpwstr>9328854</vt:lpwstr>
  </property>
  <property fmtid="{D5CDD505-2E9C-101B-9397-08002B2CF9AE}" name="NXPowerLiteSettings" pid="3">
    <vt:lpwstr>C7000400038000</vt:lpwstr>
  </property>
  <property fmtid="{D5CDD505-2E9C-101B-9397-08002B2CF9AE}" name="NXPowerLiteVersion" pid="4">
    <vt:lpwstr>S9.0.1</vt:lpwstr>
  </property>
</Properties>
</file>